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1" r:id="rId6"/>
    <p:sldId id="263" r:id="rId7"/>
    <p:sldId id="266" r:id="rId8"/>
    <p:sldId id="267" r:id="rId9"/>
    <p:sldId id="269" r:id="rId10"/>
    <p:sldId id="270" r:id="rId11"/>
    <p:sldId id="290" r:id="rId12"/>
    <p:sldId id="289" r:id="rId13"/>
    <p:sldId id="275" r:id="rId14"/>
    <p:sldId id="276" r:id="rId15"/>
    <p:sldId id="277" r:id="rId16"/>
    <p:sldId id="291" r:id="rId17"/>
    <p:sldId id="292" r:id="rId18"/>
    <p:sldId id="288" r:id="rId19"/>
    <p:sldId id="280" r:id="rId20"/>
    <p:sldId id="282" r:id="rId21"/>
    <p:sldId id="283" r:id="rId22"/>
    <p:sldId id="284" r:id="rId23"/>
    <p:sldId id="294" r:id="rId24"/>
    <p:sldId id="287" r:id="rId25"/>
    <p:sldId id="295" r:id="rId26"/>
  </p:sldIdLst>
  <p:sldSz cx="9144000" cy="6858000" type="screen4x3"/>
  <p:notesSz cx="6858000" cy="9144000"/>
  <p:embeddedFontLst>
    <p:embeddedFont>
      <p:font typeface="Trebuchet MS" panose="020B0603020202020204" pitchFamily="34" charset="0"/>
      <p:regular r:id="rId28"/>
      <p:bold r:id="rId29"/>
      <p:italic r:id="rId30"/>
      <p:boldItalic r:id="rId31"/>
    </p:embeddedFont>
    <p:embeddedFont>
      <p:font typeface="Baskerville Old Face" panose="02020602080505020303" pitchFamily="18" charset="0"/>
      <p:regular r:id="rId32"/>
    </p:embeddedFont>
    <p:embeddedFont>
      <p:font typeface="Libre Baskerville" panose="020B0604020202020204" charset="0"/>
      <p:regular r:id="rId33"/>
      <p:bold r:id="rId34"/>
      <p:italic r:id="rId35"/>
    </p:embeddedFont>
    <p:embeddedFont>
      <p:font typeface="Galdeano" panose="020B0604020202020204" charset="0"/>
      <p:regular r:id="rId36"/>
    </p:embeddedFont>
    <p:embeddedFont>
      <p:font typeface="Cambria" panose="02040503050406030204" pitchFamily="18" charset="0"/>
      <p:regular r:id="rId37"/>
      <p:bold r:id="rId38"/>
      <p:italic r:id="rId39"/>
      <p:boldItalic r:id="rId40"/>
    </p:embeddedFont>
  </p:embeddedFontLst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-145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2.fntdata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font" Target="fonts/font10.fntdata"/><Relationship Id="rId40" Type="http://schemas.openxmlformats.org/officeDocument/2006/relationships/font" Target="fonts/font1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font" Target="fonts/font11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6D2BCC0-679A-44B2-839D-84E8983C3A4B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037B85E3-7C36-4DCA-B01F-66DFAF7CA160}">
      <dgm:prSet phldrT="[Text]" custT="1"/>
      <dgm:spPr/>
      <dgm:t>
        <a:bodyPr/>
        <a:lstStyle/>
        <a:p>
          <a:pPr rtl="0"/>
          <a:r>
            <a:rPr lang="en-IN" sz="1800" b="0" i="0" u="none" strike="noStrike" cap="none" baseline="0" dirty="0" smtClean="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rPr>
            <a:t>Gesture is non-verbal communication used either in place of, or in conjunction with, speech</a:t>
          </a:r>
          <a:endParaRPr lang="en-IN" sz="1800" dirty="0"/>
        </a:p>
      </dgm:t>
    </dgm:pt>
    <dgm:pt modelId="{4D4E38BF-3747-43A7-9BC6-00FB3E507ECF}" type="parTrans" cxnId="{85A61EE2-4853-447D-800D-81530AA1E54B}">
      <dgm:prSet/>
      <dgm:spPr/>
      <dgm:t>
        <a:bodyPr/>
        <a:lstStyle/>
        <a:p>
          <a:endParaRPr lang="en-IN"/>
        </a:p>
      </dgm:t>
    </dgm:pt>
    <dgm:pt modelId="{7E332662-A93C-48DB-8C2D-C725113D1CF1}" type="sibTrans" cxnId="{85A61EE2-4853-447D-800D-81530AA1E54B}">
      <dgm:prSet/>
      <dgm:spPr/>
      <dgm:t>
        <a:bodyPr/>
        <a:lstStyle/>
        <a:p>
          <a:endParaRPr lang="en-IN"/>
        </a:p>
      </dgm:t>
    </dgm:pt>
    <dgm:pt modelId="{B8BFA330-605B-4C07-8929-DCBCC9CF4818}">
      <dgm:prSet phldrT="[Text]" custT="1"/>
      <dgm:spPr/>
      <dgm:t>
        <a:bodyPr/>
        <a:lstStyle/>
        <a:p>
          <a:pPr rtl="0"/>
          <a:r>
            <a:rPr lang="en-IN" sz="2000" b="0" i="0" u="none" strike="noStrike" cap="none" baseline="0" dirty="0" smtClean="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rPr>
            <a:t>It includes the movement of the hands, face, or other parts of the body</a:t>
          </a:r>
          <a:endParaRPr lang="en-IN" sz="2000" dirty="0"/>
        </a:p>
      </dgm:t>
    </dgm:pt>
    <dgm:pt modelId="{53C99048-3E60-489E-88DE-496B82634C86}" type="parTrans" cxnId="{D7D111A7-5308-498F-A8FC-A3B52DDB75B4}">
      <dgm:prSet/>
      <dgm:spPr/>
      <dgm:t>
        <a:bodyPr/>
        <a:lstStyle/>
        <a:p>
          <a:endParaRPr lang="en-IN"/>
        </a:p>
      </dgm:t>
    </dgm:pt>
    <dgm:pt modelId="{7F7DDDC2-1312-4EA1-B9BE-893E667DC386}" type="sibTrans" cxnId="{D7D111A7-5308-498F-A8FC-A3B52DDB75B4}">
      <dgm:prSet/>
      <dgm:spPr/>
      <dgm:t>
        <a:bodyPr/>
        <a:lstStyle/>
        <a:p>
          <a:endParaRPr lang="en-IN"/>
        </a:p>
      </dgm:t>
    </dgm:pt>
    <dgm:pt modelId="{EFD52DDA-F9AC-46F8-A4AC-CCEB92B96865}">
      <dgm:prSet phldrT="[Text]"/>
      <dgm:spPr/>
      <dgm:t>
        <a:bodyPr/>
        <a:lstStyle/>
        <a:p>
          <a:pPr rtl="0"/>
          <a:r>
            <a:rPr lang="en-IN" b="0" i="0" u="none" strike="noStrike" cap="none" baseline="0" dirty="0" smtClean="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rPr>
            <a:t>Enables humans to communicate with the machine (HMI) without any mechanical devices. </a:t>
          </a:r>
          <a:endParaRPr lang="en-IN" dirty="0"/>
        </a:p>
      </dgm:t>
    </dgm:pt>
    <dgm:pt modelId="{C0E9B3E2-8F01-466C-9EEE-F84BA1746C7E}" type="parTrans" cxnId="{7958AE14-0DE3-4F23-8366-37C1BBEFDC3C}">
      <dgm:prSet/>
      <dgm:spPr/>
      <dgm:t>
        <a:bodyPr/>
        <a:lstStyle/>
        <a:p>
          <a:endParaRPr lang="en-IN"/>
        </a:p>
      </dgm:t>
    </dgm:pt>
    <dgm:pt modelId="{DFD3CDF6-6FFC-436E-9E06-4219D8F79A05}" type="sibTrans" cxnId="{7958AE14-0DE3-4F23-8366-37C1BBEFDC3C}">
      <dgm:prSet/>
      <dgm:spPr/>
      <dgm:t>
        <a:bodyPr/>
        <a:lstStyle/>
        <a:p>
          <a:endParaRPr lang="en-IN"/>
        </a:p>
      </dgm:t>
    </dgm:pt>
    <dgm:pt modelId="{DE6BBF49-9703-4299-90E5-16779EFFC72E}">
      <dgm:prSet/>
      <dgm:spPr/>
      <dgm:t>
        <a:bodyPr/>
        <a:lstStyle/>
        <a:p>
          <a:pPr rtl="0"/>
          <a:endParaRPr lang="en-IN" b="0" i="0" u="none" strike="noStrike" cap="none" baseline="0" dirty="0">
            <a:solidFill>
              <a:schemeClr val="lt1"/>
            </a:solidFill>
            <a:latin typeface="Libre Baskerville"/>
            <a:ea typeface="Libre Baskerville"/>
            <a:cs typeface="Libre Baskerville"/>
            <a:sym typeface="Libre Baskerville"/>
          </a:endParaRPr>
        </a:p>
      </dgm:t>
    </dgm:pt>
    <dgm:pt modelId="{2BCF8F26-22DA-4CFD-9EC9-A490C7AD1733}" type="parTrans" cxnId="{83082B2A-5618-450D-896B-F8B2A24386FB}">
      <dgm:prSet/>
      <dgm:spPr/>
      <dgm:t>
        <a:bodyPr/>
        <a:lstStyle/>
        <a:p>
          <a:endParaRPr lang="en-IN"/>
        </a:p>
      </dgm:t>
    </dgm:pt>
    <dgm:pt modelId="{B4D0138A-8B75-4E92-B803-F00ED48628C4}" type="sibTrans" cxnId="{83082B2A-5618-450D-896B-F8B2A24386FB}">
      <dgm:prSet/>
      <dgm:spPr/>
      <dgm:t>
        <a:bodyPr/>
        <a:lstStyle/>
        <a:p>
          <a:endParaRPr lang="en-IN"/>
        </a:p>
      </dgm:t>
    </dgm:pt>
    <dgm:pt modelId="{39BD0222-8DFD-49BE-AC4A-0EC2D3FF787E}">
      <dgm:prSet/>
      <dgm:spPr/>
      <dgm:t>
        <a:bodyPr/>
        <a:lstStyle/>
        <a:p>
          <a:pPr rtl="0"/>
          <a:endParaRPr lang="en-IN" b="0" i="0" u="none" strike="noStrike" cap="none" baseline="0" dirty="0">
            <a:solidFill>
              <a:schemeClr val="lt1"/>
            </a:solidFill>
            <a:latin typeface="Libre Baskerville"/>
            <a:ea typeface="Libre Baskerville"/>
            <a:cs typeface="Libre Baskerville"/>
            <a:sym typeface="Libre Baskerville"/>
          </a:endParaRPr>
        </a:p>
      </dgm:t>
    </dgm:pt>
    <dgm:pt modelId="{E524D2D1-2EFE-4CDD-9EE8-FA32A9C51A8B}" type="parTrans" cxnId="{B71CD228-8BD9-438E-A2E9-44DFE6C3045E}">
      <dgm:prSet/>
      <dgm:spPr/>
      <dgm:t>
        <a:bodyPr/>
        <a:lstStyle/>
        <a:p>
          <a:endParaRPr lang="en-IN"/>
        </a:p>
      </dgm:t>
    </dgm:pt>
    <dgm:pt modelId="{3DC0F5AD-C01E-4352-A4C3-F20DA2D47D86}" type="sibTrans" cxnId="{B71CD228-8BD9-438E-A2E9-44DFE6C3045E}">
      <dgm:prSet/>
      <dgm:spPr/>
      <dgm:t>
        <a:bodyPr/>
        <a:lstStyle/>
        <a:p>
          <a:endParaRPr lang="en-IN"/>
        </a:p>
      </dgm:t>
    </dgm:pt>
    <dgm:pt modelId="{B289D854-AA22-4D22-B9E1-6906B7860E02}" type="pres">
      <dgm:prSet presAssocID="{96D2BCC0-679A-44B2-839D-84E8983C3A4B}" presName="Name0" presStyleCnt="0">
        <dgm:presLayoutVars>
          <dgm:chMax val="7"/>
          <dgm:chPref val="7"/>
          <dgm:dir/>
        </dgm:presLayoutVars>
      </dgm:prSet>
      <dgm:spPr/>
    </dgm:pt>
    <dgm:pt modelId="{85D59225-0A36-4689-A33C-9397F136A1AE}" type="pres">
      <dgm:prSet presAssocID="{96D2BCC0-679A-44B2-839D-84E8983C3A4B}" presName="Name1" presStyleCnt="0"/>
      <dgm:spPr/>
    </dgm:pt>
    <dgm:pt modelId="{19487E51-3C83-45F7-AB6C-B9F84F3477F4}" type="pres">
      <dgm:prSet presAssocID="{96D2BCC0-679A-44B2-839D-84E8983C3A4B}" presName="cycle" presStyleCnt="0"/>
      <dgm:spPr/>
    </dgm:pt>
    <dgm:pt modelId="{A93BEB36-6B2B-419F-A453-677541CB571D}" type="pres">
      <dgm:prSet presAssocID="{96D2BCC0-679A-44B2-839D-84E8983C3A4B}" presName="srcNode" presStyleLbl="node1" presStyleIdx="0" presStyleCnt="5"/>
      <dgm:spPr/>
    </dgm:pt>
    <dgm:pt modelId="{404EF43A-21D1-48EE-921E-461752186F2B}" type="pres">
      <dgm:prSet presAssocID="{96D2BCC0-679A-44B2-839D-84E8983C3A4B}" presName="conn" presStyleLbl="parChTrans1D2" presStyleIdx="0" presStyleCnt="1"/>
      <dgm:spPr/>
    </dgm:pt>
    <dgm:pt modelId="{250E494C-035C-46E0-8904-7888CBFE010D}" type="pres">
      <dgm:prSet presAssocID="{96D2BCC0-679A-44B2-839D-84E8983C3A4B}" presName="extraNode" presStyleLbl="node1" presStyleIdx="0" presStyleCnt="5"/>
      <dgm:spPr/>
    </dgm:pt>
    <dgm:pt modelId="{2250EE11-8B29-465C-8D2B-B12CFFF28C1B}" type="pres">
      <dgm:prSet presAssocID="{96D2BCC0-679A-44B2-839D-84E8983C3A4B}" presName="dstNode" presStyleLbl="node1" presStyleIdx="0" presStyleCnt="5"/>
      <dgm:spPr/>
    </dgm:pt>
    <dgm:pt modelId="{AA3611D8-6EB1-4BEC-9292-D11D51F498BE}" type="pres">
      <dgm:prSet presAssocID="{037B85E3-7C36-4DCA-B01F-66DFAF7CA160}" presName="text_1" presStyleLbl="node1" presStyleIdx="0" presStyleCnt="5" custScaleY="118479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B0FADE06-F93C-4F97-A50D-1857F1DA7A83}" type="pres">
      <dgm:prSet presAssocID="{037B85E3-7C36-4DCA-B01F-66DFAF7CA160}" presName="accent_1" presStyleCnt="0"/>
      <dgm:spPr/>
    </dgm:pt>
    <dgm:pt modelId="{F8F47E65-3CF0-4288-B13A-259353C58B1E}" type="pres">
      <dgm:prSet presAssocID="{037B85E3-7C36-4DCA-B01F-66DFAF7CA160}" presName="accentRepeatNode" presStyleLbl="solidFgAcc1" presStyleIdx="0" presStyleCnt="5" custLinFactNeighborX="1950"/>
      <dgm:spPr/>
    </dgm:pt>
    <dgm:pt modelId="{97E11941-BA85-4B64-BF6E-82757514067F}" type="pres">
      <dgm:prSet presAssocID="{B8BFA330-605B-4C07-8929-DCBCC9CF4818}" presName="text_2" presStyleLbl="node1" presStyleIdx="1" presStyleCnt="5" custScaleY="12725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064DBCE0-0AC9-40DD-B9A8-E0EA646C90EB}" type="pres">
      <dgm:prSet presAssocID="{B8BFA330-605B-4C07-8929-DCBCC9CF4818}" presName="accent_2" presStyleCnt="0"/>
      <dgm:spPr/>
    </dgm:pt>
    <dgm:pt modelId="{13FCFD1A-BB1C-4BFD-9771-9AA6E8557FD7}" type="pres">
      <dgm:prSet presAssocID="{B8BFA330-605B-4C07-8929-DCBCC9CF4818}" presName="accentRepeatNode" presStyleLbl="solidFgAcc1" presStyleIdx="1" presStyleCnt="5"/>
      <dgm:spPr/>
    </dgm:pt>
    <dgm:pt modelId="{E04E1F51-6366-4081-B508-F47C56AFEF35}" type="pres">
      <dgm:prSet presAssocID="{DE6BBF49-9703-4299-90E5-16779EFFC72E}" presName="text_3" presStyleLbl="node1" presStyleIdx="2" presStyleCnt="5" custScaleY="12883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F1EBB6B0-6AF0-4477-B4BA-46C0554A9E6D}" type="pres">
      <dgm:prSet presAssocID="{DE6BBF49-9703-4299-90E5-16779EFFC72E}" presName="accent_3" presStyleCnt="0"/>
      <dgm:spPr/>
    </dgm:pt>
    <dgm:pt modelId="{CECD673C-727D-498F-957D-222D65B8AF33}" type="pres">
      <dgm:prSet presAssocID="{DE6BBF49-9703-4299-90E5-16779EFFC72E}" presName="accentRepeatNode" presStyleLbl="solidFgAcc1" presStyleIdx="2" presStyleCnt="5"/>
      <dgm:spPr/>
    </dgm:pt>
    <dgm:pt modelId="{CA2F6FD9-EAC3-4C28-9F1B-B5D6B6FD3D0C}" type="pres">
      <dgm:prSet presAssocID="{39BD0222-8DFD-49BE-AC4A-0EC2D3FF787E}" presName="text_4" presStyleLbl="node1" presStyleIdx="3" presStyleCnt="5" custScaleY="12192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8A86D730-4F6B-4139-A898-2F9684C8FB19}" type="pres">
      <dgm:prSet presAssocID="{39BD0222-8DFD-49BE-AC4A-0EC2D3FF787E}" presName="accent_4" presStyleCnt="0"/>
      <dgm:spPr/>
    </dgm:pt>
    <dgm:pt modelId="{6C819E3D-E4BF-4D3E-B9BD-67086876D2E0}" type="pres">
      <dgm:prSet presAssocID="{39BD0222-8DFD-49BE-AC4A-0EC2D3FF787E}" presName="accentRepeatNode" presStyleLbl="solidFgAcc1" presStyleIdx="3" presStyleCnt="5"/>
      <dgm:spPr/>
    </dgm:pt>
    <dgm:pt modelId="{FED47612-6F97-445C-8593-EC8FFAF77D6C}" type="pres">
      <dgm:prSet presAssocID="{EFD52DDA-F9AC-46F8-A4AC-CCEB92B96865}" presName="text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2C0DF9E1-0484-45F3-811E-B58260F694BF}" type="pres">
      <dgm:prSet presAssocID="{EFD52DDA-F9AC-46F8-A4AC-CCEB92B96865}" presName="accent_5" presStyleCnt="0"/>
      <dgm:spPr/>
    </dgm:pt>
    <dgm:pt modelId="{6037E9A9-955D-4724-9B70-A5F82706B752}" type="pres">
      <dgm:prSet presAssocID="{EFD52DDA-F9AC-46F8-A4AC-CCEB92B96865}" presName="accentRepeatNode" presStyleLbl="solidFgAcc1" presStyleIdx="4" presStyleCnt="5"/>
      <dgm:spPr/>
    </dgm:pt>
  </dgm:ptLst>
  <dgm:cxnLst>
    <dgm:cxn modelId="{7958AE14-0DE3-4F23-8366-37C1BBEFDC3C}" srcId="{96D2BCC0-679A-44B2-839D-84E8983C3A4B}" destId="{EFD52DDA-F9AC-46F8-A4AC-CCEB92B96865}" srcOrd="4" destOrd="0" parTransId="{C0E9B3E2-8F01-466C-9EEE-F84BA1746C7E}" sibTransId="{DFD3CDF6-6FFC-436E-9E06-4219D8F79A05}"/>
    <dgm:cxn modelId="{F4C200C3-78FE-4A3E-9895-B601648E0154}" type="presOf" srcId="{EFD52DDA-F9AC-46F8-A4AC-CCEB92B96865}" destId="{FED47612-6F97-445C-8593-EC8FFAF77D6C}" srcOrd="0" destOrd="0" presId="urn:microsoft.com/office/officeart/2008/layout/VerticalCurvedList"/>
    <dgm:cxn modelId="{F3941351-9A50-427B-8A5D-C4F2BBEED00F}" type="presOf" srcId="{037B85E3-7C36-4DCA-B01F-66DFAF7CA160}" destId="{AA3611D8-6EB1-4BEC-9292-D11D51F498BE}" srcOrd="0" destOrd="0" presId="urn:microsoft.com/office/officeart/2008/layout/VerticalCurvedList"/>
    <dgm:cxn modelId="{B1F4780A-B928-4FC8-A023-33773B41FA4A}" type="presOf" srcId="{B8BFA330-605B-4C07-8929-DCBCC9CF4818}" destId="{97E11941-BA85-4B64-BF6E-82757514067F}" srcOrd="0" destOrd="0" presId="urn:microsoft.com/office/officeart/2008/layout/VerticalCurvedList"/>
    <dgm:cxn modelId="{F3F4401C-A952-4E48-9600-1CE169B65E2A}" type="presOf" srcId="{7E332662-A93C-48DB-8C2D-C725113D1CF1}" destId="{404EF43A-21D1-48EE-921E-461752186F2B}" srcOrd="0" destOrd="0" presId="urn:microsoft.com/office/officeart/2008/layout/VerticalCurvedList"/>
    <dgm:cxn modelId="{D7D111A7-5308-498F-A8FC-A3B52DDB75B4}" srcId="{96D2BCC0-679A-44B2-839D-84E8983C3A4B}" destId="{B8BFA330-605B-4C07-8929-DCBCC9CF4818}" srcOrd="1" destOrd="0" parTransId="{53C99048-3E60-489E-88DE-496B82634C86}" sibTransId="{7F7DDDC2-1312-4EA1-B9BE-893E667DC386}"/>
    <dgm:cxn modelId="{85A61EE2-4853-447D-800D-81530AA1E54B}" srcId="{96D2BCC0-679A-44B2-839D-84E8983C3A4B}" destId="{037B85E3-7C36-4DCA-B01F-66DFAF7CA160}" srcOrd="0" destOrd="0" parTransId="{4D4E38BF-3747-43A7-9BC6-00FB3E507ECF}" sibTransId="{7E332662-A93C-48DB-8C2D-C725113D1CF1}"/>
    <dgm:cxn modelId="{4B5EC56E-71BB-4E81-B2EC-9C1B7C583484}" type="presOf" srcId="{96D2BCC0-679A-44B2-839D-84E8983C3A4B}" destId="{B289D854-AA22-4D22-B9E1-6906B7860E02}" srcOrd="0" destOrd="0" presId="urn:microsoft.com/office/officeart/2008/layout/VerticalCurvedList"/>
    <dgm:cxn modelId="{4B7047E0-E2E1-4F1B-92F6-2D41440669F2}" type="presOf" srcId="{DE6BBF49-9703-4299-90E5-16779EFFC72E}" destId="{E04E1F51-6366-4081-B508-F47C56AFEF35}" srcOrd="0" destOrd="0" presId="urn:microsoft.com/office/officeart/2008/layout/VerticalCurvedList"/>
    <dgm:cxn modelId="{B71CD228-8BD9-438E-A2E9-44DFE6C3045E}" srcId="{96D2BCC0-679A-44B2-839D-84E8983C3A4B}" destId="{39BD0222-8DFD-49BE-AC4A-0EC2D3FF787E}" srcOrd="3" destOrd="0" parTransId="{E524D2D1-2EFE-4CDD-9EE8-FA32A9C51A8B}" sibTransId="{3DC0F5AD-C01E-4352-A4C3-F20DA2D47D86}"/>
    <dgm:cxn modelId="{83082B2A-5618-450D-896B-F8B2A24386FB}" srcId="{96D2BCC0-679A-44B2-839D-84E8983C3A4B}" destId="{DE6BBF49-9703-4299-90E5-16779EFFC72E}" srcOrd="2" destOrd="0" parTransId="{2BCF8F26-22DA-4CFD-9EC9-A490C7AD1733}" sibTransId="{B4D0138A-8B75-4E92-B803-F00ED48628C4}"/>
    <dgm:cxn modelId="{5317E0EA-F8FB-432D-8B10-5B4C6FA7CBC0}" type="presOf" srcId="{39BD0222-8DFD-49BE-AC4A-0EC2D3FF787E}" destId="{CA2F6FD9-EAC3-4C28-9F1B-B5D6B6FD3D0C}" srcOrd="0" destOrd="0" presId="urn:microsoft.com/office/officeart/2008/layout/VerticalCurvedList"/>
    <dgm:cxn modelId="{82A10843-4125-469F-9BAC-0DD8FE1837D0}" type="presParOf" srcId="{B289D854-AA22-4D22-B9E1-6906B7860E02}" destId="{85D59225-0A36-4689-A33C-9397F136A1AE}" srcOrd="0" destOrd="0" presId="urn:microsoft.com/office/officeart/2008/layout/VerticalCurvedList"/>
    <dgm:cxn modelId="{95513D14-BB64-41AE-A95F-EAB60377D93F}" type="presParOf" srcId="{85D59225-0A36-4689-A33C-9397F136A1AE}" destId="{19487E51-3C83-45F7-AB6C-B9F84F3477F4}" srcOrd="0" destOrd="0" presId="urn:microsoft.com/office/officeart/2008/layout/VerticalCurvedList"/>
    <dgm:cxn modelId="{FFD6C428-F730-4B67-B5B2-E0F4622BFA17}" type="presParOf" srcId="{19487E51-3C83-45F7-AB6C-B9F84F3477F4}" destId="{A93BEB36-6B2B-419F-A453-677541CB571D}" srcOrd="0" destOrd="0" presId="urn:microsoft.com/office/officeart/2008/layout/VerticalCurvedList"/>
    <dgm:cxn modelId="{13A59F3B-B298-4825-A702-2AEE4FD8B28C}" type="presParOf" srcId="{19487E51-3C83-45F7-AB6C-B9F84F3477F4}" destId="{404EF43A-21D1-48EE-921E-461752186F2B}" srcOrd="1" destOrd="0" presId="urn:microsoft.com/office/officeart/2008/layout/VerticalCurvedList"/>
    <dgm:cxn modelId="{7CA6D85C-2250-4FDD-B55A-6B57B61BF23F}" type="presParOf" srcId="{19487E51-3C83-45F7-AB6C-B9F84F3477F4}" destId="{250E494C-035C-46E0-8904-7888CBFE010D}" srcOrd="2" destOrd="0" presId="urn:microsoft.com/office/officeart/2008/layout/VerticalCurvedList"/>
    <dgm:cxn modelId="{563290F3-0B40-45D1-9BC8-66B2CCE9675E}" type="presParOf" srcId="{19487E51-3C83-45F7-AB6C-B9F84F3477F4}" destId="{2250EE11-8B29-465C-8D2B-B12CFFF28C1B}" srcOrd="3" destOrd="0" presId="urn:microsoft.com/office/officeart/2008/layout/VerticalCurvedList"/>
    <dgm:cxn modelId="{44BF4DB8-D550-4AF2-BC64-B53966095C8C}" type="presParOf" srcId="{85D59225-0A36-4689-A33C-9397F136A1AE}" destId="{AA3611D8-6EB1-4BEC-9292-D11D51F498BE}" srcOrd="1" destOrd="0" presId="urn:microsoft.com/office/officeart/2008/layout/VerticalCurvedList"/>
    <dgm:cxn modelId="{4391328E-0711-4741-A2F2-659267FA3F57}" type="presParOf" srcId="{85D59225-0A36-4689-A33C-9397F136A1AE}" destId="{B0FADE06-F93C-4F97-A50D-1857F1DA7A83}" srcOrd="2" destOrd="0" presId="urn:microsoft.com/office/officeart/2008/layout/VerticalCurvedList"/>
    <dgm:cxn modelId="{7D8D0963-55C5-4374-9DAE-C624E4AB23AD}" type="presParOf" srcId="{B0FADE06-F93C-4F97-A50D-1857F1DA7A83}" destId="{F8F47E65-3CF0-4288-B13A-259353C58B1E}" srcOrd="0" destOrd="0" presId="urn:microsoft.com/office/officeart/2008/layout/VerticalCurvedList"/>
    <dgm:cxn modelId="{E0EA19C5-3A66-442E-9C25-0C35F8C68159}" type="presParOf" srcId="{85D59225-0A36-4689-A33C-9397F136A1AE}" destId="{97E11941-BA85-4B64-BF6E-82757514067F}" srcOrd="3" destOrd="0" presId="urn:microsoft.com/office/officeart/2008/layout/VerticalCurvedList"/>
    <dgm:cxn modelId="{F846CF20-EE07-4C40-A17C-CF92010663E6}" type="presParOf" srcId="{85D59225-0A36-4689-A33C-9397F136A1AE}" destId="{064DBCE0-0AC9-40DD-B9A8-E0EA646C90EB}" srcOrd="4" destOrd="0" presId="urn:microsoft.com/office/officeart/2008/layout/VerticalCurvedList"/>
    <dgm:cxn modelId="{5585AEB7-BA05-43F4-A790-6652EEC49ECB}" type="presParOf" srcId="{064DBCE0-0AC9-40DD-B9A8-E0EA646C90EB}" destId="{13FCFD1A-BB1C-4BFD-9771-9AA6E8557FD7}" srcOrd="0" destOrd="0" presId="urn:microsoft.com/office/officeart/2008/layout/VerticalCurvedList"/>
    <dgm:cxn modelId="{1A7F3961-BFB1-4726-8C86-9A9ABC49BFC1}" type="presParOf" srcId="{85D59225-0A36-4689-A33C-9397F136A1AE}" destId="{E04E1F51-6366-4081-B508-F47C56AFEF35}" srcOrd="5" destOrd="0" presId="urn:microsoft.com/office/officeart/2008/layout/VerticalCurvedList"/>
    <dgm:cxn modelId="{8978D7F1-71D1-4376-BFF1-FC2C537C702B}" type="presParOf" srcId="{85D59225-0A36-4689-A33C-9397F136A1AE}" destId="{F1EBB6B0-6AF0-4477-B4BA-46C0554A9E6D}" srcOrd="6" destOrd="0" presId="urn:microsoft.com/office/officeart/2008/layout/VerticalCurvedList"/>
    <dgm:cxn modelId="{7ADB45B6-3425-43C7-B82F-894909ED8A98}" type="presParOf" srcId="{F1EBB6B0-6AF0-4477-B4BA-46C0554A9E6D}" destId="{CECD673C-727D-498F-957D-222D65B8AF33}" srcOrd="0" destOrd="0" presId="urn:microsoft.com/office/officeart/2008/layout/VerticalCurvedList"/>
    <dgm:cxn modelId="{1103371F-7E86-4D9B-ADFC-4CF2ABEB2140}" type="presParOf" srcId="{85D59225-0A36-4689-A33C-9397F136A1AE}" destId="{CA2F6FD9-EAC3-4C28-9F1B-B5D6B6FD3D0C}" srcOrd="7" destOrd="0" presId="urn:microsoft.com/office/officeart/2008/layout/VerticalCurvedList"/>
    <dgm:cxn modelId="{83A64827-7E09-4BDE-9AE3-2A1D89B7651F}" type="presParOf" srcId="{85D59225-0A36-4689-A33C-9397F136A1AE}" destId="{8A86D730-4F6B-4139-A898-2F9684C8FB19}" srcOrd="8" destOrd="0" presId="urn:microsoft.com/office/officeart/2008/layout/VerticalCurvedList"/>
    <dgm:cxn modelId="{F9E59174-1926-4D59-8DB6-C1EFDFF7B32F}" type="presParOf" srcId="{8A86D730-4F6B-4139-A898-2F9684C8FB19}" destId="{6C819E3D-E4BF-4D3E-B9BD-67086876D2E0}" srcOrd="0" destOrd="0" presId="urn:microsoft.com/office/officeart/2008/layout/VerticalCurvedList"/>
    <dgm:cxn modelId="{932A1955-F83A-467C-A6F2-ADCFCACD1337}" type="presParOf" srcId="{85D59225-0A36-4689-A33C-9397F136A1AE}" destId="{FED47612-6F97-445C-8593-EC8FFAF77D6C}" srcOrd="9" destOrd="0" presId="urn:microsoft.com/office/officeart/2008/layout/VerticalCurvedList"/>
    <dgm:cxn modelId="{1992BBC5-DD9A-48F3-A846-5E56D14ECE62}" type="presParOf" srcId="{85D59225-0A36-4689-A33C-9397F136A1AE}" destId="{2C0DF9E1-0484-45F3-811E-B58260F694BF}" srcOrd="10" destOrd="0" presId="urn:microsoft.com/office/officeart/2008/layout/VerticalCurvedList"/>
    <dgm:cxn modelId="{72395193-03E7-4F86-BBD5-0CE16063F43A}" type="presParOf" srcId="{2C0DF9E1-0484-45F3-811E-B58260F694BF}" destId="{6037E9A9-955D-4724-9B70-A5F82706B752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D26A42C-403C-4DA3-B7D1-3D06929788C9}" type="doc">
      <dgm:prSet loTypeId="urn:microsoft.com/office/officeart/2005/8/layout/matrix3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37AA110D-7CCA-47B8-8802-8BFCE604D4BD}">
      <dgm:prSet phldrT="[Text]" custT="1"/>
      <dgm:spPr/>
      <dgm:t>
        <a:bodyPr/>
        <a:lstStyle/>
        <a:p>
          <a:pPr rtl="0"/>
          <a:r>
            <a:rPr lang="en-IN" sz="1600" b="0" i="0" u="none" strike="noStrike" cap="none" baseline="0" dirty="0" smtClean="0">
              <a:solidFill>
                <a:schemeClr val="bg1"/>
              </a:solidFill>
              <a:latin typeface="Libre Baskerville"/>
              <a:ea typeface="Libre Baskerville"/>
              <a:cs typeface="Libre Baskerville"/>
              <a:sym typeface="Libre Baskerville"/>
            </a:rPr>
            <a:t>Allows for the operation of machines and devices using only a series of finger and hand movements.</a:t>
          </a:r>
          <a:endParaRPr lang="en-IN" sz="1600" dirty="0">
            <a:solidFill>
              <a:schemeClr val="bg1"/>
            </a:solidFill>
          </a:endParaRPr>
        </a:p>
      </dgm:t>
    </dgm:pt>
    <dgm:pt modelId="{A39106FC-C010-48A9-A095-DBE2A51B43DF}" type="parTrans" cxnId="{4CA571A9-F159-4F1F-BF38-0A6BB88916F4}">
      <dgm:prSet/>
      <dgm:spPr/>
      <dgm:t>
        <a:bodyPr/>
        <a:lstStyle/>
        <a:p>
          <a:endParaRPr lang="en-IN"/>
        </a:p>
      </dgm:t>
    </dgm:pt>
    <dgm:pt modelId="{BC2E5717-1BDD-4409-87B8-530BE17566D3}" type="sibTrans" cxnId="{4CA571A9-F159-4F1F-BF38-0A6BB88916F4}">
      <dgm:prSet/>
      <dgm:spPr/>
      <dgm:t>
        <a:bodyPr/>
        <a:lstStyle/>
        <a:p>
          <a:endParaRPr lang="en-IN"/>
        </a:p>
      </dgm:t>
    </dgm:pt>
    <dgm:pt modelId="{5F418D52-2F31-4531-9951-0C3DAFD8FB0C}">
      <dgm:prSet phldrT="[Text]" custT="1"/>
      <dgm:spPr/>
      <dgm:t>
        <a:bodyPr/>
        <a:lstStyle/>
        <a:p>
          <a:r>
            <a:rPr lang="en-IN" sz="2000" dirty="0" smtClean="0">
              <a:latin typeface="Baskerville Old Face" panose="02020602080505020303" pitchFamily="18" charset="0"/>
            </a:rPr>
            <a:t>Highly adaptive interface between machines and their users.</a:t>
          </a:r>
          <a:endParaRPr lang="en-IN" sz="2000" dirty="0">
            <a:latin typeface="Baskerville Old Face" panose="02020602080505020303" pitchFamily="18" charset="0"/>
          </a:endParaRPr>
        </a:p>
      </dgm:t>
    </dgm:pt>
    <dgm:pt modelId="{F8C7F196-842E-4C4E-AA40-E5A118B29C82}" type="parTrans" cxnId="{7BC574CE-882D-4FCA-B24B-F3C08BA106FD}">
      <dgm:prSet/>
      <dgm:spPr/>
      <dgm:t>
        <a:bodyPr/>
        <a:lstStyle/>
        <a:p>
          <a:endParaRPr lang="en-IN"/>
        </a:p>
      </dgm:t>
    </dgm:pt>
    <dgm:pt modelId="{AE70984E-7B9E-4F27-8069-B9BAEFE0FFC2}" type="sibTrans" cxnId="{7BC574CE-882D-4FCA-B24B-F3C08BA106FD}">
      <dgm:prSet/>
      <dgm:spPr/>
      <dgm:t>
        <a:bodyPr/>
        <a:lstStyle/>
        <a:p>
          <a:endParaRPr lang="en-IN"/>
        </a:p>
      </dgm:t>
    </dgm:pt>
    <dgm:pt modelId="{8D52AB9C-5629-48B5-9825-2794F7F48162}">
      <dgm:prSet phldrT="[Text]" custT="1"/>
      <dgm:spPr/>
      <dgm:t>
        <a:bodyPr/>
        <a:lstStyle/>
        <a:p>
          <a:r>
            <a:rPr lang="en-IN" sz="2000" dirty="0" smtClean="0">
              <a:latin typeface="Baskerville Old Face" panose="02020602080505020303" pitchFamily="18" charset="0"/>
            </a:rPr>
            <a:t>Used in phones, tablets, flight simulator, remote surgery equipment and Smart TV</a:t>
          </a:r>
          <a:endParaRPr lang="en-IN" sz="2000" dirty="0">
            <a:latin typeface="Baskerville Old Face" panose="02020602080505020303" pitchFamily="18" charset="0"/>
          </a:endParaRPr>
        </a:p>
      </dgm:t>
    </dgm:pt>
    <dgm:pt modelId="{A4CCB9C1-0709-4F4E-8E5C-C437F6252B03}" type="parTrans" cxnId="{36D4BAB6-9D88-4CEB-B61E-4451E5E3CF17}">
      <dgm:prSet/>
      <dgm:spPr/>
      <dgm:t>
        <a:bodyPr/>
        <a:lstStyle/>
        <a:p>
          <a:endParaRPr lang="en-IN"/>
        </a:p>
      </dgm:t>
    </dgm:pt>
    <dgm:pt modelId="{1FC20459-0627-40BD-97E5-138BBEC91BEE}" type="sibTrans" cxnId="{36D4BAB6-9D88-4CEB-B61E-4451E5E3CF17}">
      <dgm:prSet/>
      <dgm:spPr/>
      <dgm:t>
        <a:bodyPr/>
        <a:lstStyle/>
        <a:p>
          <a:endParaRPr lang="en-IN"/>
        </a:p>
      </dgm:t>
    </dgm:pt>
    <dgm:pt modelId="{D6A194A5-E57C-4FC3-8FC8-130F7BC2DF26}">
      <dgm:prSet phldrT="[Text]" phldr="1"/>
      <dgm:spPr/>
      <dgm:t>
        <a:bodyPr/>
        <a:lstStyle/>
        <a:p>
          <a:endParaRPr lang="en-IN"/>
        </a:p>
      </dgm:t>
    </dgm:pt>
    <dgm:pt modelId="{19B372B3-B033-4B4C-A06E-95AA0B92D279}" type="parTrans" cxnId="{84D28E94-936C-4910-A609-E0D151D6A972}">
      <dgm:prSet/>
      <dgm:spPr/>
      <dgm:t>
        <a:bodyPr/>
        <a:lstStyle/>
        <a:p>
          <a:endParaRPr lang="en-IN"/>
        </a:p>
      </dgm:t>
    </dgm:pt>
    <dgm:pt modelId="{6D3CD370-9124-4041-85C2-E50CB5EA0E1B}" type="sibTrans" cxnId="{84D28E94-936C-4910-A609-E0D151D6A972}">
      <dgm:prSet/>
      <dgm:spPr/>
      <dgm:t>
        <a:bodyPr/>
        <a:lstStyle/>
        <a:p>
          <a:endParaRPr lang="en-IN"/>
        </a:p>
      </dgm:t>
    </dgm:pt>
    <dgm:pt modelId="{D0D07DD4-4340-4F51-A339-4256950C3E08}">
      <dgm:prSet custT="1"/>
      <dgm:spPr/>
      <dgm:t>
        <a:bodyPr/>
        <a:lstStyle/>
        <a:p>
          <a:r>
            <a:rPr lang="en-IN" sz="2000" dirty="0" smtClean="0">
              <a:latin typeface="Baskerville Old Face" panose="02020602080505020303" pitchFamily="18" charset="0"/>
            </a:rPr>
            <a:t>Eliminates the need for physical contact between the operator and machine</a:t>
          </a:r>
          <a:endParaRPr lang="en-IN" sz="2000" dirty="0">
            <a:latin typeface="Baskerville Old Face" panose="02020602080505020303" pitchFamily="18" charset="0"/>
          </a:endParaRPr>
        </a:p>
      </dgm:t>
    </dgm:pt>
    <dgm:pt modelId="{DE805C0C-AF49-4346-B90F-B7E0E2D4BE90}" type="parTrans" cxnId="{561B3610-B4C4-42BF-A037-44C742FE0EF5}">
      <dgm:prSet/>
      <dgm:spPr/>
      <dgm:t>
        <a:bodyPr/>
        <a:lstStyle/>
        <a:p>
          <a:endParaRPr lang="en-IN"/>
        </a:p>
      </dgm:t>
    </dgm:pt>
    <dgm:pt modelId="{E13E10E1-059B-4024-9BFD-78F37BD0909B}" type="sibTrans" cxnId="{561B3610-B4C4-42BF-A037-44C742FE0EF5}">
      <dgm:prSet/>
      <dgm:spPr/>
      <dgm:t>
        <a:bodyPr/>
        <a:lstStyle/>
        <a:p>
          <a:endParaRPr lang="en-IN"/>
        </a:p>
      </dgm:t>
    </dgm:pt>
    <dgm:pt modelId="{0FE51EAA-A53D-4D15-ADFD-1482C08573CA}" type="pres">
      <dgm:prSet presAssocID="{ED26A42C-403C-4DA3-B7D1-3D06929788C9}" presName="matrix" presStyleCnt="0">
        <dgm:presLayoutVars>
          <dgm:chMax val="1"/>
          <dgm:dir/>
          <dgm:resizeHandles val="exact"/>
        </dgm:presLayoutVars>
      </dgm:prSet>
      <dgm:spPr/>
    </dgm:pt>
    <dgm:pt modelId="{A54A4B59-9B52-431D-A209-F99450928EF8}" type="pres">
      <dgm:prSet presAssocID="{ED26A42C-403C-4DA3-B7D1-3D06929788C9}" presName="diamond" presStyleLbl="bgShp" presStyleIdx="0" presStyleCnt="1"/>
      <dgm:spPr/>
    </dgm:pt>
    <dgm:pt modelId="{8A688DCB-C507-4BB9-AE17-84E90862969E}" type="pres">
      <dgm:prSet presAssocID="{ED26A42C-403C-4DA3-B7D1-3D06929788C9}" presName="quad1" presStyleLbl="node1" presStyleIdx="0" presStyleCnt="4" custLinFactNeighborX="1160" custLinFactNeighborY="70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1B2CF2DF-F0E2-4891-8CA2-7465255816D8}" type="pres">
      <dgm:prSet presAssocID="{ED26A42C-403C-4DA3-B7D1-3D06929788C9}" presName="quad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09735FF9-79DA-4227-A141-D41D66EE487E}" type="pres">
      <dgm:prSet presAssocID="{ED26A42C-403C-4DA3-B7D1-3D06929788C9}" presName="quad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151A9C69-D262-4B66-81F2-8A00F6ED57EE}" type="pres">
      <dgm:prSet presAssocID="{ED26A42C-403C-4DA3-B7D1-3D06929788C9}" presName="quad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4CA571A9-F159-4F1F-BF38-0A6BB88916F4}" srcId="{ED26A42C-403C-4DA3-B7D1-3D06929788C9}" destId="{37AA110D-7CCA-47B8-8802-8BFCE604D4BD}" srcOrd="0" destOrd="0" parTransId="{A39106FC-C010-48A9-A095-DBE2A51B43DF}" sibTransId="{BC2E5717-1BDD-4409-87B8-530BE17566D3}"/>
    <dgm:cxn modelId="{36D4BAB6-9D88-4CEB-B61E-4451E5E3CF17}" srcId="{ED26A42C-403C-4DA3-B7D1-3D06929788C9}" destId="{8D52AB9C-5629-48B5-9825-2794F7F48162}" srcOrd="3" destOrd="0" parTransId="{A4CCB9C1-0709-4F4E-8E5C-C437F6252B03}" sibTransId="{1FC20459-0627-40BD-97E5-138BBEC91BEE}"/>
    <dgm:cxn modelId="{8F912A54-687D-403E-BF08-CFA45EE8E9BF}" type="presOf" srcId="{D0D07DD4-4340-4F51-A339-4256950C3E08}" destId="{09735FF9-79DA-4227-A141-D41D66EE487E}" srcOrd="0" destOrd="0" presId="urn:microsoft.com/office/officeart/2005/8/layout/matrix3"/>
    <dgm:cxn modelId="{F0BE9366-FCC6-4518-8D6F-CB353D32CF48}" type="presOf" srcId="{ED26A42C-403C-4DA3-B7D1-3D06929788C9}" destId="{0FE51EAA-A53D-4D15-ADFD-1482C08573CA}" srcOrd="0" destOrd="0" presId="urn:microsoft.com/office/officeart/2005/8/layout/matrix3"/>
    <dgm:cxn modelId="{83A418C9-D2E7-473D-A054-174FBA8BDD1E}" type="presOf" srcId="{5F418D52-2F31-4531-9951-0C3DAFD8FB0C}" destId="{1B2CF2DF-F0E2-4891-8CA2-7465255816D8}" srcOrd="0" destOrd="0" presId="urn:microsoft.com/office/officeart/2005/8/layout/matrix3"/>
    <dgm:cxn modelId="{84D28E94-936C-4910-A609-E0D151D6A972}" srcId="{ED26A42C-403C-4DA3-B7D1-3D06929788C9}" destId="{D6A194A5-E57C-4FC3-8FC8-130F7BC2DF26}" srcOrd="4" destOrd="0" parTransId="{19B372B3-B033-4B4C-A06E-95AA0B92D279}" sibTransId="{6D3CD370-9124-4041-85C2-E50CB5EA0E1B}"/>
    <dgm:cxn modelId="{7BC574CE-882D-4FCA-B24B-F3C08BA106FD}" srcId="{ED26A42C-403C-4DA3-B7D1-3D06929788C9}" destId="{5F418D52-2F31-4531-9951-0C3DAFD8FB0C}" srcOrd="1" destOrd="0" parTransId="{F8C7F196-842E-4C4E-AA40-E5A118B29C82}" sibTransId="{AE70984E-7B9E-4F27-8069-B9BAEFE0FFC2}"/>
    <dgm:cxn modelId="{5D460BD1-2AC2-47FE-8DEA-8F51EBA2FFB6}" type="presOf" srcId="{37AA110D-7CCA-47B8-8802-8BFCE604D4BD}" destId="{8A688DCB-C507-4BB9-AE17-84E90862969E}" srcOrd="0" destOrd="0" presId="urn:microsoft.com/office/officeart/2005/8/layout/matrix3"/>
    <dgm:cxn modelId="{561B3610-B4C4-42BF-A037-44C742FE0EF5}" srcId="{ED26A42C-403C-4DA3-B7D1-3D06929788C9}" destId="{D0D07DD4-4340-4F51-A339-4256950C3E08}" srcOrd="2" destOrd="0" parTransId="{DE805C0C-AF49-4346-B90F-B7E0E2D4BE90}" sibTransId="{E13E10E1-059B-4024-9BFD-78F37BD0909B}"/>
    <dgm:cxn modelId="{D036EAF1-F50E-4A0A-A65B-E8ACEF524571}" type="presOf" srcId="{8D52AB9C-5629-48B5-9825-2794F7F48162}" destId="{151A9C69-D262-4B66-81F2-8A00F6ED57EE}" srcOrd="0" destOrd="0" presId="urn:microsoft.com/office/officeart/2005/8/layout/matrix3"/>
    <dgm:cxn modelId="{89CB540E-CC2B-4AA3-AF82-EAEA64F68E18}" type="presParOf" srcId="{0FE51EAA-A53D-4D15-ADFD-1482C08573CA}" destId="{A54A4B59-9B52-431D-A209-F99450928EF8}" srcOrd="0" destOrd="0" presId="urn:microsoft.com/office/officeart/2005/8/layout/matrix3"/>
    <dgm:cxn modelId="{9D5046FC-3485-422B-BBB9-627D671572C0}" type="presParOf" srcId="{0FE51EAA-A53D-4D15-ADFD-1482C08573CA}" destId="{8A688DCB-C507-4BB9-AE17-84E90862969E}" srcOrd="1" destOrd="0" presId="urn:microsoft.com/office/officeart/2005/8/layout/matrix3"/>
    <dgm:cxn modelId="{1FDED030-7F05-4984-A4E3-67DFC8D48B21}" type="presParOf" srcId="{0FE51EAA-A53D-4D15-ADFD-1482C08573CA}" destId="{1B2CF2DF-F0E2-4891-8CA2-7465255816D8}" srcOrd="2" destOrd="0" presId="urn:microsoft.com/office/officeart/2005/8/layout/matrix3"/>
    <dgm:cxn modelId="{AC291AA7-2D70-43FD-8061-89EB84DFA0D8}" type="presParOf" srcId="{0FE51EAA-A53D-4D15-ADFD-1482C08573CA}" destId="{09735FF9-79DA-4227-A141-D41D66EE487E}" srcOrd="3" destOrd="0" presId="urn:microsoft.com/office/officeart/2005/8/layout/matrix3"/>
    <dgm:cxn modelId="{319969DE-FA0F-4D9B-8292-082BBD338FF1}" type="presParOf" srcId="{0FE51EAA-A53D-4D15-ADFD-1482C08573CA}" destId="{151A9C69-D262-4B66-81F2-8A00F6ED57EE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E0E1109-39AB-4A2E-9285-98C4FF9435DA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3F3E58DC-9484-44A6-A4E3-3D601E6FC94E}">
      <dgm:prSet phldrT="[Text]" custT="1"/>
      <dgm:spPr/>
      <dgm:t>
        <a:bodyPr/>
        <a:lstStyle/>
        <a:p>
          <a:r>
            <a:rPr lang="en-IN" sz="2400" dirty="0" smtClean="0">
              <a:latin typeface="Baskerville Old Face" panose="02020602080505020303" pitchFamily="18" charset="0"/>
            </a:rPr>
            <a:t>Gesture control is done using IMU</a:t>
          </a:r>
          <a:endParaRPr lang="en-IN" sz="2400" dirty="0">
            <a:latin typeface="Baskerville Old Face" panose="02020602080505020303" pitchFamily="18" charset="0"/>
          </a:endParaRPr>
        </a:p>
      </dgm:t>
    </dgm:pt>
    <dgm:pt modelId="{EECB1C3C-B727-424E-BF12-794DEE089D07}" type="parTrans" cxnId="{1866606A-AD4E-465B-AB45-73B877333595}">
      <dgm:prSet/>
      <dgm:spPr/>
      <dgm:t>
        <a:bodyPr/>
        <a:lstStyle/>
        <a:p>
          <a:endParaRPr lang="en-IN"/>
        </a:p>
      </dgm:t>
    </dgm:pt>
    <dgm:pt modelId="{7D6D0276-71C7-4A76-8F28-3C66B742435B}" type="sibTrans" cxnId="{1866606A-AD4E-465B-AB45-73B877333595}">
      <dgm:prSet/>
      <dgm:spPr/>
      <dgm:t>
        <a:bodyPr/>
        <a:lstStyle/>
        <a:p>
          <a:endParaRPr lang="en-IN"/>
        </a:p>
      </dgm:t>
    </dgm:pt>
    <dgm:pt modelId="{7CABF127-5E33-49EB-BEC2-C33733A275A3}">
      <dgm:prSet phldrT="[Text]" custT="1"/>
      <dgm:spPr/>
      <dgm:t>
        <a:bodyPr/>
        <a:lstStyle/>
        <a:p>
          <a:r>
            <a:rPr lang="en-IN" sz="2400" dirty="0" smtClean="0">
              <a:latin typeface="Baskerville Old Face" panose="02020602080505020303" pitchFamily="18" charset="0"/>
            </a:rPr>
            <a:t>Measures and reports a craft's velocity, orientation, and gravitational forces</a:t>
          </a:r>
          <a:endParaRPr lang="en-IN" sz="2400" dirty="0">
            <a:latin typeface="Baskerville Old Face" panose="02020602080505020303" pitchFamily="18" charset="0"/>
          </a:endParaRPr>
        </a:p>
      </dgm:t>
    </dgm:pt>
    <dgm:pt modelId="{7B67D3BF-6ADA-4B52-AB6F-B4BE6EAD81D9}" type="parTrans" cxnId="{C9C95B5E-9577-42B2-862A-FB142774874C}">
      <dgm:prSet/>
      <dgm:spPr/>
      <dgm:t>
        <a:bodyPr/>
        <a:lstStyle/>
        <a:p>
          <a:endParaRPr lang="en-IN"/>
        </a:p>
      </dgm:t>
    </dgm:pt>
    <dgm:pt modelId="{1E263C19-C41D-42A6-847B-20F092E1E773}" type="sibTrans" cxnId="{C9C95B5E-9577-42B2-862A-FB142774874C}">
      <dgm:prSet/>
      <dgm:spPr/>
      <dgm:t>
        <a:bodyPr/>
        <a:lstStyle/>
        <a:p>
          <a:endParaRPr lang="en-IN"/>
        </a:p>
      </dgm:t>
    </dgm:pt>
    <dgm:pt modelId="{FF2BC5A3-E791-43F6-B32C-94B29EC05E26}">
      <dgm:prSet phldrT="[Text]" custT="1"/>
      <dgm:spPr/>
      <dgm:t>
        <a:bodyPr/>
        <a:lstStyle/>
        <a:p>
          <a:r>
            <a:rPr lang="en-IN" sz="2400" dirty="0" smtClean="0">
              <a:latin typeface="Baskerville Old Face" panose="02020602080505020303" pitchFamily="18" charset="0"/>
            </a:rPr>
            <a:t>A combination of accelerometers and gyroscopes, sometimes also magnetometers</a:t>
          </a:r>
          <a:endParaRPr lang="en-IN" sz="2400" dirty="0">
            <a:latin typeface="Baskerville Old Face" panose="02020602080505020303" pitchFamily="18" charset="0"/>
          </a:endParaRPr>
        </a:p>
      </dgm:t>
    </dgm:pt>
    <dgm:pt modelId="{90C49C86-2951-44A5-8116-52B39E0F7AEC}" type="parTrans" cxnId="{9466D873-0FA8-461D-9264-905B53905520}">
      <dgm:prSet/>
      <dgm:spPr/>
      <dgm:t>
        <a:bodyPr/>
        <a:lstStyle/>
        <a:p>
          <a:endParaRPr lang="en-IN"/>
        </a:p>
      </dgm:t>
    </dgm:pt>
    <dgm:pt modelId="{CF36F9BB-D4BD-4B6E-B4F5-23AFFD4EE437}" type="sibTrans" cxnId="{9466D873-0FA8-461D-9264-905B53905520}">
      <dgm:prSet/>
      <dgm:spPr/>
      <dgm:t>
        <a:bodyPr/>
        <a:lstStyle/>
        <a:p>
          <a:endParaRPr lang="en-IN"/>
        </a:p>
      </dgm:t>
    </dgm:pt>
    <dgm:pt modelId="{86F744F2-EC46-4EEE-A0C1-741B4799FD6C}" type="pres">
      <dgm:prSet presAssocID="{CE0E1109-39AB-4A2E-9285-98C4FF9435DA}" presName="Name0" presStyleCnt="0">
        <dgm:presLayoutVars>
          <dgm:chMax val="7"/>
          <dgm:chPref val="7"/>
          <dgm:dir/>
        </dgm:presLayoutVars>
      </dgm:prSet>
      <dgm:spPr/>
    </dgm:pt>
    <dgm:pt modelId="{823274C3-506E-4D50-B4BA-B184AE22523C}" type="pres">
      <dgm:prSet presAssocID="{CE0E1109-39AB-4A2E-9285-98C4FF9435DA}" presName="Name1" presStyleCnt="0"/>
      <dgm:spPr/>
    </dgm:pt>
    <dgm:pt modelId="{77CD1260-92EA-4161-B721-9FA049DDA337}" type="pres">
      <dgm:prSet presAssocID="{CE0E1109-39AB-4A2E-9285-98C4FF9435DA}" presName="cycle" presStyleCnt="0"/>
      <dgm:spPr/>
    </dgm:pt>
    <dgm:pt modelId="{48D87905-AC1C-4113-B137-427FBB24CB9C}" type="pres">
      <dgm:prSet presAssocID="{CE0E1109-39AB-4A2E-9285-98C4FF9435DA}" presName="srcNode" presStyleLbl="node1" presStyleIdx="0" presStyleCnt="3"/>
      <dgm:spPr/>
    </dgm:pt>
    <dgm:pt modelId="{F0172BDD-D413-4060-9F83-22EC1F494B4D}" type="pres">
      <dgm:prSet presAssocID="{CE0E1109-39AB-4A2E-9285-98C4FF9435DA}" presName="conn" presStyleLbl="parChTrans1D2" presStyleIdx="0" presStyleCnt="1"/>
      <dgm:spPr/>
    </dgm:pt>
    <dgm:pt modelId="{7FF2DA7C-A843-4542-906B-DBE3A929C2FA}" type="pres">
      <dgm:prSet presAssocID="{CE0E1109-39AB-4A2E-9285-98C4FF9435DA}" presName="extraNode" presStyleLbl="node1" presStyleIdx="0" presStyleCnt="3"/>
      <dgm:spPr/>
    </dgm:pt>
    <dgm:pt modelId="{1AAEACD4-A2D2-41B1-BA6F-55F3A811F215}" type="pres">
      <dgm:prSet presAssocID="{CE0E1109-39AB-4A2E-9285-98C4FF9435DA}" presName="dstNode" presStyleLbl="node1" presStyleIdx="0" presStyleCnt="3"/>
      <dgm:spPr/>
    </dgm:pt>
    <dgm:pt modelId="{0A74EAD9-8666-4F54-8BE1-1F1DD8C75C58}" type="pres">
      <dgm:prSet presAssocID="{3F3E58DC-9484-44A6-A4E3-3D601E6FC94E}" presName="text_1" presStyleLbl="node1" presStyleIdx="0" presStyleCnt="3" custScaleX="92075" custScaleY="8539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F324A9F-BAE7-4ED7-8A12-5439ADB83E7B}" type="pres">
      <dgm:prSet presAssocID="{3F3E58DC-9484-44A6-A4E3-3D601E6FC94E}" presName="accent_1" presStyleCnt="0"/>
      <dgm:spPr/>
    </dgm:pt>
    <dgm:pt modelId="{0020AD73-5D25-4872-8804-C1BE3DE7D2DA}" type="pres">
      <dgm:prSet presAssocID="{3F3E58DC-9484-44A6-A4E3-3D601E6FC94E}" presName="accentRepeatNode" presStyleLbl="solidFgAcc1" presStyleIdx="0" presStyleCnt="3"/>
      <dgm:spPr/>
    </dgm:pt>
    <dgm:pt modelId="{565B0CB7-8D24-4976-BC6F-68782EEBE9C4}" type="pres">
      <dgm:prSet presAssocID="{7CABF127-5E33-49EB-BEC2-C33733A275A3}" presName="text_2" presStyleLbl="node1" presStyleIdx="1" presStyleCnt="3" custScaleX="91267" custScaleY="10309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A2DBE352-11C9-4136-AB11-A14892A096AA}" type="pres">
      <dgm:prSet presAssocID="{7CABF127-5E33-49EB-BEC2-C33733A275A3}" presName="accent_2" presStyleCnt="0"/>
      <dgm:spPr/>
    </dgm:pt>
    <dgm:pt modelId="{5E6E68AD-C50C-4588-A3AE-CC8DE39E8016}" type="pres">
      <dgm:prSet presAssocID="{7CABF127-5E33-49EB-BEC2-C33733A275A3}" presName="accentRepeatNode" presStyleLbl="solidFgAcc1" presStyleIdx="1" presStyleCnt="3"/>
      <dgm:spPr/>
    </dgm:pt>
    <dgm:pt modelId="{FA78863D-0C1B-46A5-B25F-1ADB90B8BC65}" type="pres">
      <dgm:prSet presAssocID="{FF2BC5A3-E791-43F6-B32C-94B29EC05E26}" presName="text_3" presStyleLbl="node1" presStyleIdx="2" presStyleCnt="3" custScaleX="92075" custScaleY="9256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5754D70B-6080-4424-A2ED-342F4E6FDC36}" type="pres">
      <dgm:prSet presAssocID="{FF2BC5A3-E791-43F6-B32C-94B29EC05E26}" presName="accent_3" presStyleCnt="0"/>
      <dgm:spPr/>
    </dgm:pt>
    <dgm:pt modelId="{80D80128-AFD7-4AB0-9ED4-1B1C54F609FC}" type="pres">
      <dgm:prSet presAssocID="{FF2BC5A3-E791-43F6-B32C-94B29EC05E26}" presName="accentRepeatNode" presStyleLbl="solidFgAcc1" presStyleIdx="2" presStyleCnt="3"/>
      <dgm:spPr/>
    </dgm:pt>
  </dgm:ptLst>
  <dgm:cxnLst>
    <dgm:cxn modelId="{1866606A-AD4E-465B-AB45-73B877333595}" srcId="{CE0E1109-39AB-4A2E-9285-98C4FF9435DA}" destId="{3F3E58DC-9484-44A6-A4E3-3D601E6FC94E}" srcOrd="0" destOrd="0" parTransId="{EECB1C3C-B727-424E-BF12-794DEE089D07}" sibTransId="{7D6D0276-71C7-4A76-8F28-3C66B742435B}"/>
    <dgm:cxn modelId="{1651F022-6E68-4167-ACF0-E8F172A8EE4A}" type="presOf" srcId="{7D6D0276-71C7-4A76-8F28-3C66B742435B}" destId="{F0172BDD-D413-4060-9F83-22EC1F494B4D}" srcOrd="0" destOrd="0" presId="urn:microsoft.com/office/officeart/2008/layout/VerticalCurvedList"/>
    <dgm:cxn modelId="{C9C95B5E-9577-42B2-862A-FB142774874C}" srcId="{CE0E1109-39AB-4A2E-9285-98C4FF9435DA}" destId="{7CABF127-5E33-49EB-BEC2-C33733A275A3}" srcOrd="1" destOrd="0" parTransId="{7B67D3BF-6ADA-4B52-AB6F-B4BE6EAD81D9}" sibTransId="{1E263C19-C41D-42A6-847B-20F092E1E773}"/>
    <dgm:cxn modelId="{EEF90F59-59BE-4A2C-B8B3-24AE977FB5E5}" type="presOf" srcId="{CE0E1109-39AB-4A2E-9285-98C4FF9435DA}" destId="{86F744F2-EC46-4EEE-A0C1-741B4799FD6C}" srcOrd="0" destOrd="0" presId="urn:microsoft.com/office/officeart/2008/layout/VerticalCurvedList"/>
    <dgm:cxn modelId="{011A5D96-2DB6-40BB-B7E4-252282E74BFB}" type="presOf" srcId="{7CABF127-5E33-49EB-BEC2-C33733A275A3}" destId="{565B0CB7-8D24-4976-BC6F-68782EEBE9C4}" srcOrd="0" destOrd="0" presId="urn:microsoft.com/office/officeart/2008/layout/VerticalCurvedList"/>
    <dgm:cxn modelId="{9466D873-0FA8-461D-9264-905B53905520}" srcId="{CE0E1109-39AB-4A2E-9285-98C4FF9435DA}" destId="{FF2BC5A3-E791-43F6-B32C-94B29EC05E26}" srcOrd="2" destOrd="0" parTransId="{90C49C86-2951-44A5-8116-52B39E0F7AEC}" sibTransId="{CF36F9BB-D4BD-4B6E-B4F5-23AFFD4EE437}"/>
    <dgm:cxn modelId="{2CD2CC75-111A-4D0E-837A-04DF4DDDE02E}" type="presOf" srcId="{FF2BC5A3-E791-43F6-B32C-94B29EC05E26}" destId="{FA78863D-0C1B-46A5-B25F-1ADB90B8BC65}" srcOrd="0" destOrd="0" presId="urn:microsoft.com/office/officeart/2008/layout/VerticalCurvedList"/>
    <dgm:cxn modelId="{7973CCB2-4B75-4359-AA89-1A09848EBFA3}" type="presOf" srcId="{3F3E58DC-9484-44A6-A4E3-3D601E6FC94E}" destId="{0A74EAD9-8666-4F54-8BE1-1F1DD8C75C58}" srcOrd="0" destOrd="0" presId="urn:microsoft.com/office/officeart/2008/layout/VerticalCurvedList"/>
    <dgm:cxn modelId="{A6D4566D-5EAA-4605-A9AD-DE9B8E0BE604}" type="presParOf" srcId="{86F744F2-EC46-4EEE-A0C1-741B4799FD6C}" destId="{823274C3-506E-4D50-B4BA-B184AE22523C}" srcOrd="0" destOrd="0" presId="urn:microsoft.com/office/officeart/2008/layout/VerticalCurvedList"/>
    <dgm:cxn modelId="{FCC6F980-D497-49DB-9797-243CC0E04274}" type="presParOf" srcId="{823274C3-506E-4D50-B4BA-B184AE22523C}" destId="{77CD1260-92EA-4161-B721-9FA049DDA337}" srcOrd="0" destOrd="0" presId="urn:microsoft.com/office/officeart/2008/layout/VerticalCurvedList"/>
    <dgm:cxn modelId="{7CB6077D-7AC8-4DB6-9408-38B58CEC7533}" type="presParOf" srcId="{77CD1260-92EA-4161-B721-9FA049DDA337}" destId="{48D87905-AC1C-4113-B137-427FBB24CB9C}" srcOrd="0" destOrd="0" presId="urn:microsoft.com/office/officeart/2008/layout/VerticalCurvedList"/>
    <dgm:cxn modelId="{7B80476F-E312-4DB3-AB64-9E77FE32E137}" type="presParOf" srcId="{77CD1260-92EA-4161-B721-9FA049DDA337}" destId="{F0172BDD-D413-4060-9F83-22EC1F494B4D}" srcOrd="1" destOrd="0" presId="urn:microsoft.com/office/officeart/2008/layout/VerticalCurvedList"/>
    <dgm:cxn modelId="{7F2A0DA6-52DE-418D-A9FC-8B25E7FAF436}" type="presParOf" srcId="{77CD1260-92EA-4161-B721-9FA049DDA337}" destId="{7FF2DA7C-A843-4542-906B-DBE3A929C2FA}" srcOrd="2" destOrd="0" presId="urn:microsoft.com/office/officeart/2008/layout/VerticalCurvedList"/>
    <dgm:cxn modelId="{B0F153A1-9E9C-4B12-AAB1-5654D5DD1168}" type="presParOf" srcId="{77CD1260-92EA-4161-B721-9FA049DDA337}" destId="{1AAEACD4-A2D2-41B1-BA6F-55F3A811F215}" srcOrd="3" destOrd="0" presId="urn:microsoft.com/office/officeart/2008/layout/VerticalCurvedList"/>
    <dgm:cxn modelId="{99D5051E-56D7-4021-B134-1A3413F5A029}" type="presParOf" srcId="{823274C3-506E-4D50-B4BA-B184AE22523C}" destId="{0A74EAD9-8666-4F54-8BE1-1F1DD8C75C58}" srcOrd="1" destOrd="0" presId="urn:microsoft.com/office/officeart/2008/layout/VerticalCurvedList"/>
    <dgm:cxn modelId="{058CA284-91CD-465A-B947-A88A7F133C42}" type="presParOf" srcId="{823274C3-506E-4D50-B4BA-B184AE22523C}" destId="{3F324A9F-BAE7-4ED7-8A12-5439ADB83E7B}" srcOrd="2" destOrd="0" presId="urn:microsoft.com/office/officeart/2008/layout/VerticalCurvedList"/>
    <dgm:cxn modelId="{0C2F39F1-9516-42D5-B042-5793616297E3}" type="presParOf" srcId="{3F324A9F-BAE7-4ED7-8A12-5439ADB83E7B}" destId="{0020AD73-5D25-4872-8804-C1BE3DE7D2DA}" srcOrd="0" destOrd="0" presId="urn:microsoft.com/office/officeart/2008/layout/VerticalCurvedList"/>
    <dgm:cxn modelId="{A0685CD7-FC17-49B5-B879-53BEED1C0C1A}" type="presParOf" srcId="{823274C3-506E-4D50-B4BA-B184AE22523C}" destId="{565B0CB7-8D24-4976-BC6F-68782EEBE9C4}" srcOrd="3" destOrd="0" presId="urn:microsoft.com/office/officeart/2008/layout/VerticalCurvedList"/>
    <dgm:cxn modelId="{07063C44-D85E-48DF-B19B-DA79471C540D}" type="presParOf" srcId="{823274C3-506E-4D50-B4BA-B184AE22523C}" destId="{A2DBE352-11C9-4136-AB11-A14892A096AA}" srcOrd="4" destOrd="0" presId="urn:microsoft.com/office/officeart/2008/layout/VerticalCurvedList"/>
    <dgm:cxn modelId="{9AC09A9A-E15A-4728-A0BE-AE399B28B679}" type="presParOf" srcId="{A2DBE352-11C9-4136-AB11-A14892A096AA}" destId="{5E6E68AD-C50C-4588-A3AE-CC8DE39E8016}" srcOrd="0" destOrd="0" presId="urn:microsoft.com/office/officeart/2008/layout/VerticalCurvedList"/>
    <dgm:cxn modelId="{33D42240-55B0-4463-AC36-F25A04E7F130}" type="presParOf" srcId="{823274C3-506E-4D50-B4BA-B184AE22523C}" destId="{FA78863D-0C1B-46A5-B25F-1ADB90B8BC65}" srcOrd="5" destOrd="0" presId="urn:microsoft.com/office/officeart/2008/layout/VerticalCurvedList"/>
    <dgm:cxn modelId="{6202B0C4-8D5B-4275-9EB5-652E1C98A041}" type="presParOf" srcId="{823274C3-506E-4D50-B4BA-B184AE22523C}" destId="{5754D70B-6080-4424-A2ED-342F4E6FDC36}" srcOrd="6" destOrd="0" presId="urn:microsoft.com/office/officeart/2008/layout/VerticalCurvedList"/>
    <dgm:cxn modelId="{2416CE80-3947-4CED-AE76-E57C4F1690DC}" type="presParOf" srcId="{5754D70B-6080-4424-A2ED-342F4E6FDC36}" destId="{80D80128-AFD7-4AB0-9ED4-1B1C54F609FC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4EF43A-21D1-48EE-921E-461752186F2B}">
      <dsp:nvSpPr>
        <dsp:cNvPr id="0" name=""/>
        <dsp:cNvSpPr/>
      </dsp:nvSpPr>
      <dsp:spPr>
        <a:xfrm>
          <a:off x="-6337100" y="-969354"/>
          <a:ext cx="7543094" cy="7543094"/>
        </a:xfrm>
        <a:prstGeom prst="blockArc">
          <a:avLst>
            <a:gd name="adj1" fmla="val 18900000"/>
            <a:gd name="adj2" fmla="val 2700000"/>
            <a:gd name="adj3" fmla="val 286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3611D8-6EB1-4BEC-9292-D11D51F498BE}">
      <dsp:nvSpPr>
        <dsp:cNvPr id="0" name=""/>
        <dsp:cNvSpPr/>
      </dsp:nvSpPr>
      <dsp:spPr>
        <a:xfrm>
          <a:off x="526879" y="285414"/>
          <a:ext cx="8066352" cy="83026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6238" tIns="45720" rIns="45720" bIns="4572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b="0" i="0" u="none" strike="noStrike" kern="1200" cap="none" baseline="0" dirty="0" smtClean="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rPr>
            <a:t>Gesture is non-verbal communication used either in place of, or in conjunction with, speech</a:t>
          </a:r>
          <a:endParaRPr lang="en-IN" sz="1800" kern="1200" dirty="0"/>
        </a:p>
      </dsp:txBody>
      <dsp:txXfrm>
        <a:off x="526879" y="285414"/>
        <a:ext cx="8066352" cy="830268"/>
      </dsp:txXfrm>
    </dsp:sp>
    <dsp:sp modelId="{F8F47E65-3CF0-4288-B13A-259353C58B1E}">
      <dsp:nvSpPr>
        <dsp:cNvPr id="0" name=""/>
        <dsp:cNvSpPr/>
      </dsp:nvSpPr>
      <dsp:spPr>
        <a:xfrm>
          <a:off x="105977" y="262565"/>
          <a:ext cx="875965" cy="87596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E11941-BA85-4B64-BF6E-82757514067F}">
      <dsp:nvSpPr>
        <dsp:cNvPr id="0" name=""/>
        <dsp:cNvSpPr/>
      </dsp:nvSpPr>
      <dsp:spPr>
        <a:xfrm>
          <a:off x="1029032" y="1305483"/>
          <a:ext cx="7564199" cy="89177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6238" tIns="50800" rIns="50800" bIns="508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000" b="0" i="0" u="none" strike="noStrike" kern="1200" cap="none" baseline="0" dirty="0" smtClean="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rPr>
            <a:t>It includes the movement of the hands, face, or other parts of the body</a:t>
          </a:r>
          <a:endParaRPr lang="en-IN" sz="2000" kern="1200" dirty="0"/>
        </a:p>
      </dsp:txBody>
      <dsp:txXfrm>
        <a:off x="1029032" y="1305483"/>
        <a:ext cx="7564199" cy="891774"/>
      </dsp:txXfrm>
    </dsp:sp>
    <dsp:sp modelId="{13FCFD1A-BB1C-4BFD-9771-9AA6E8557FD7}">
      <dsp:nvSpPr>
        <dsp:cNvPr id="0" name=""/>
        <dsp:cNvSpPr/>
      </dsp:nvSpPr>
      <dsp:spPr>
        <a:xfrm>
          <a:off x="591049" y="1313387"/>
          <a:ext cx="875965" cy="87596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4E1F51-6366-4081-B508-F47C56AFEF35}">
      <dsp:nvSpPr>
        <dsp:cNvPr id="0" name=""/>
        <dsp:cNvSpPr/>
      </dsp:nvSpPr>
      <dsp:spPr>
        <a:xfrm>
          <a:off x="1183152" y="2350769"/>
          <a:ext cx="7410078" cy="9028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6238" tIns="50800" rIns="50800" bIns="508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2000" b="0" i="0" u="none" strike="noStrike" kern="1200" cap="none" baseline="0" dirty="0">
            <a:solidFill>
              <a:schemeClr val="lt1"/>
            </a:solidFill>
            <a:latin typeface="Libre Baskerville"/>
            <a:ea typeface="Libre Baskerville"/>
            <a:cs typeface="Libre Baskerville"/>
            <a:sym typeface="Libre Baskerville"/>
          </a:endParaRPr>
        </a:p>
      </dsp:txBody>
      <dsp:txXfrm>
        <a:off x="1183152" y="2350769"/>
        <a:ext cx="7410078" cy="902847"/>
      </dsp:txXfrm>
    </dsp:sp>
    <dsp:sp modelId="{CECD673C-727D-498F-957D-222D65B8AF33}">
      <dsp:nvSpPr>
        <dsp:cNvPr id="0" name=""/>
        <dsp:cNvSpPr/>
      </dsp:nvSpPr>
      <dsp:spPr>
        <a:xfrm>
          <a:off x="745170" y="2364210"/>
          <a:ext cx="875965" cy="87596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2F6FD9-EAC3-4C28-9F1B-B5D6B6FD3D0C}">
      <dsp:nvSpPr>
        <dsp:cNvPr id="0" name=""/>
        <dsp:cNvSpPr/>
      </dsp:nvSpPr>
      <dsp:spPr>
        <a:xfrm>
          <a:off x="1029032" y="3425810"/>
          <a:ext cx="7564199" cy="8544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6238" tIns="50800" rIns="50800" bIns="508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2000" b="0" i="0" u="none" strike="noStrike" kern="1200" cap="none" baseline="0" dirty="0">
            <a:solidFill>
              <a:schemeClr val="lt1"/>
            </a:solidFill>
            <a:latin typeface="Libre Baskerville"/>
            <a:ea typeface="Libre Baskerville"/>
            <a:cs typeface="Libre Baskerville"/>
            <a:sym typeface="Libre Baskerville"/>
          </a:endParaRPr>
        </a:p>
      </dsp:txBody>
      <dsp:txXfrm>
        <a:off x="1029032" y="3425810"/>
        <a:ext cx="7564199" cy="854409"/>
      </dsp:txXfrm>
    </dsp:sp>
    <dsp:sp modelId="{6C819E3D-E4BF-4D3E-B9BD-67086876D2E0}">
      <dsp:nvSpPr>
        <dsp:cNvPr id="0" name=""/>
        <dsp:cNvSpPr/>
      </dsp:nvSpPr>
      <dsp:spPr>
        <a:xfrm>
          <a:off x="591049" y="3415032"/>
          <a:ext cx="875965" cy="87596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D47612-6F97-445C-8593-EC8FFAF77D6C}">
      <dsp:nvSpPr>
        <dsp:cNvPr id="0" name=""/>
        <dsp:cNvSpPr/>
      </dsp:nvSpPr>
      <dsp:spPr>
        <a:xfrm>
          <a:off x="526879" y="4553451"/>
          <a:ext cx="8066352" cy="7007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6238" tIns="50800" rIns="50800" bIns="508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000" b="0" i="0" u="none" strike="noStrike" kern="1200" cap="none" baseline="0" dirty="0" smtClean="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rPr>
            <a:t>Enables humans to communicate with the machine (HMI) without any mechanical devices. </a:t>
          </a:r>
          <a:endParaRPr lang="en-IN" sz="2000" kern="1200" dirty="0"/>
        </a:p>
      </dsp:txBody>
      <dsp:txXfrm>
        <a:off x="526879" y="4553451"/>
        <a:ext cx="8066352" cy="700772"/>
      </dsp:txXfrm>
    </dsp:sp>
    <dsp:sp modelId="{6037E9A9-955D-4724-9B70-A5F82706B752}">
      <dsp:nvSpPr>
        <dsp:cNvPr id="0" name=""/>
        <dsp:cNvSpPr/>
      </dsp:nvSpPr>
      <dsp:spPr>
        <a:xfrm>
          <a:off x="88896" y="4465854"/>
          <a:ext cx="875965" cy="87596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4A4B59-9B52-431D-A209-F99450928EF8}">
      <dsp:nvSpPr>
        <dsp:cNvPr id="0" name=""/>
        <dsp:cNvSpPr/>
      </dsp:nvSpPr>
      <dsp:spPr>
        <a:xfrm>
          <a:off x="1524022" y="0"/>
          <a:ext cx="6150114" cy="6150114"/>
        </a:xfrm>
        <a:prstGeom prst="diamond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688DCB-C507-4BB9-AE17-84E90862969E}">
      <dsp:nvSpPr>
        <dsp:cNvPr id="0" name=""/>
        <dsp:cNvSpPr/>
      </dsp:nvSpPr>
      <dsp:spPr>
        <a:xfrm>
          <a:off x="2136106" y="601098"/>
          <a:ext cx="2398544" cy="239854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b="0" i="0" u="none" strike="noStrike" kern="1200" cap="none" baseline="0" dirty="0" smtClean="0">
              <a:solidFill>
                <a:schemeClr val="bg1"/>
              </a:solidFill>
              <a:latin typeface="Libre Baskerville"/>
              <a:ea typeface="Libre Baskerville"/>
              <a:cs typeface="Libre Baskerville"/>
              <a:sym typeface="Libre Baskerville"/>
            </a:rPr>
            <a:t>Allows for the operation of machines and devices using only a series of finger and hand movements.</a:t>
          </a:r>
          <a:endParaRPr lang="en-IN" sz="1600" kern="1200" dirty="0">
            <a:solidFill>
              <a:schemeClr val="bg1"/>
            </a:solidFill>
          </a:endParaRPr>
        </a:p>
      </dsp:txBody>
      <dsp:txXfrm>
        <a:off x="2253193" y="718185"/>
        <a:ext cx="2164370" cy="2164370"/>
      </dsp:txXfrm>
    </dsp:sp>
    <dsp:sp modelId="{1B2CF2DF-F0E2-4891-8CA2-7465255816D8}">
      <dsp:nvSpPr>
        <dsp:cNvPr id="0" name=""/>
        <dsp:cNvSpPr/>
      </dsp:nvSpPr>
      <dsp:spPr>
        <a:xfrm>
          <a:off x="4691331" y="584260"/>
          <a:ext cx="2398544" cy="239854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000" kern="1200" dirty="0" smtClean="0">
              <a:latin typeface="Baskerville Old Face" panose="02020602080505020303" pitchFamily="18" charset="0"/>
            </a:rPr>
            <a:t>Highly adaptive interface between machines and their users.</a:t>
          </a:r>
          <a:endParaRPr lang="en-IN" sz="2000" kern="1200" dirty="0">
            <a:latin typeface="Baskerville Old Face" panose="02020602080505020303" pitchFamily="18" charset="0"/>
          </a:endParaRPr>
        </a:p>
      </dsp:txBody>
      <dsp:txXfrm>
        <a:off x="4808418" y="701347"/>
        <a:ext cx="2164370" cy="2164370"/>
      </dsp:txXfrm>
    </dsp:sp>
    <dsp:sp modelId="{09735FF9-79DA-4227-A141-D41D66EE487E}">
      <dsp:nvSpPr>
        <dsp:cNvPr id="0" name=""/>
        <dsp:cNvSpPr/>
      </dsp:nvSpPr>
      <dsp:spPr>
        <a:xfrm>
          <a:off x="2108283" y="3167308"/>
          <a:ext cx="2398544" cy="239854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000" kern="1200" dirty="0" smtClean="0">
              <a:latin typeface="Baskerville Old Face" panose="02020602080505020303" pitchFamily="18" charset="0"/>
            </a:rPr>
            <a:t>Eliminates the need for physical contact between the operator and machine</a:t>
          </a:r>
          <a:endParaRPr lang="en-IN" sz="2000" kern="1200" dirty="0">
            <a:latin typeface="Baskerville Old Face" panose="02020602080505020303" pitchFamily="18" charset="0"/>
          </a:endParaRPr>
        </a:p>
      </dsp:txBody>
      <dsp:txXfrm>
        <a:off x="2225370" y="3284395"/>
        <a:ext cx="2164370" cy="2164370"/>
      </dsp:txXfrm>
    </dsp:sp>
    <dsp:sp modelId="{151A9C69-D262-4B66-81F2-8A00F6ED57EE}">
      <dsp:nvSpPr>
        <dsp:cNvPr id="0" name=""/>
        <dsp:cNvSpPr/>
      </dsp:nvSpPr>
      <dsp:spPr>
        <a:xfrm>
          <a:off x="4691331" y="3167308"/>
          <a:ext cx="2398544" cy="239854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000" kern="1200" dirty="0" smtClean="0">
              <a:latin typeface="Baskerville Old Face" panose="02020602080505020303" pitchFamily="18" charset="0"/>
            </a:rPr>
            <a:t>Used in phones, tablets, flight simulator, remote surgery equipment and Smart TV</a:t>
          </a:r>
          <a:endParaRPr lang="en-IN" sz="2000" kern="1200" dirty="0">
            <a:latin typeface="Baskerville Old Face" panose="02020602080505020303" pitchFamily="18" charset="0"/>
          </a:endParaRPr>
        </a:p>
      </dsp:txBody>
      <dsp:txXfrm>
        <a:off x="4808418" y="3284395"/>
        <a:ext cx="2164370" cy="216437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172BDD-D413-4060-9F83-22EC1F494B4D}">
      <dsp:nvSpPr>
        <dsp:cNvPr id="0" name=""/>
        <dsp:cNvSpPr/>
      </dsp:nvSpPr>
      <dsp:spPr>
        <a:xfrm>
          <a:off x="-6334039" y="-993852"/>
          <a:ext cx="7734520" cy="7734520"/>
        </a:xfrm>
        <a:prstGeom prst="blockArc">
          <a:avLst>
            <a:gd name="adj1" fmla="val 18900000"/>
            <a:gd name="adj2" fmla="val 2700000"/>
            <a:gd name="adj3" fmla="val 279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74EAD9-8666-4F54-8BE1-1F1DD8C75C58}">
      <dsp:nvSpPr>
        <dsp:cNvPr id="0" name=""/>
        <dsp:cNvSpPr/>
      </dsp:nvSpPr>
      <dsp:spPr>
        <a:xfrm>
          <a:off x="1282893" y="658625"/>
          <a:ext cx="7516815" cy="9814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2307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400" kern="1200" dirty="0" smtClean="0">
              <a:latin typeface="Baskerville Old Face" panose="02020602080505020303" pitchFamily="18" charset="0"/>
            </a:rPr>
            <a:t>Gesture control is done using IMU</a:t>
          </a:r>
          <a:endParaRPr lang="en-IN" sz="2400" kern="1200" dirty="0">
            <a:latin typeface="Baskerville Old Face" panose="02020602080505020303" pitchFamily="18" charset="0"/>
          </a:endParaRPr>
        </a:p>
      </dsp:txBody>
      <dsp:txXfrm>
        <a:off x="1282893" y="658625"/>
        <a:ext cx="7516815" cy="981475"/>
      </dsp:txXfrm>
    </dsp:sp>
    <dsp:sp modelId="{0020AD73-5D25-4872-8804-C1BE3DE7D2DA}">
      <dsp:nvSpPr>
        <dsp:cNvPr id="0" name=""/>
        <dsp:cNvSpPr/>
      </dsp:nvSpPr>
      <dsp:spPr>
        <a:xfrm>
          <a:off x="241051" y="431011"/>
          <a:ext cx="1436703" cy="143670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5B0CB7-8D24-4976-BC6F-68782EEBE9C4}">
      <dsp:nvSpPr>
        <dsp:cNvPr id="0" name=""/>
        <dsp:cNvSpPr/>
      </dsp:nvSpPr>
      <dsp:spPr>
        <a:xfrm>
          <a:off x="1715426" y="2280945"/>
          <a:ext cx="7069544" cy="118492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2307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400" kern="1200" dirty="0" smtClean="0">
              <a:latin typeface="Baskerville Old Face" panose="02020602080505020303" pitchFamily="18" charset="0"/>
            </a:rPr>
            <a:t>Measures and reports a craft's velocity, orientation, and gravitational forces</a:t>
          </a:r>
          <a:endParaRPr lang="en-IN" sz="2400" kern="1200" dirty="0">
            <a:latin typeface="Baskerville Old Face" panose="02020602080505020303" pitchFamily="18" charset="0"/>
          </a:endParaRPr>
        </a:p>
      </dsp:txBody>
      <dsp:txXfrm>
        <a:off x="1715426" y="2280945"/>
        <a:ext cx="7069544" cy="1184924"/>
      </dsp:txXfrm>
    </dsp:sp>
    <dsp:sp modelId="{5E6E68AD-C50C-4588-A3AE-CC8DE39E8016}">
      <dsp:nvSpPr>
        <dsp:cNvPr id="0" name=""/>
        <dsp:cNvSpPr/>
      </dsp:nvSpPr>
      <dsp:spPr>
        <a:xfrm>
          <a:off x="658844" y="2155056"/>
          <a:ext cx="1436703" cy="143670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78863D-0C1B-46A5-B25F-1ADB90B8BC65}">
      <dsp:nvSpPr>
        <dsp:cNvPr id="0" name=""/>
        <dsp:cNvSpPr/>
      </dsp:nvSpPr>
      <dsp:spPr>
        <a:xfrm>
          <a:off x="1282893" y="4065498"/>
          <a:ext cx="7516815" cy="10639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2307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400" kern="1200" dirty="0" smtClean="0">
              <a:latin typeface="Baskerville Old Face" panose="02020602080505020303" pitchFamily="18" charset="0"/>
            </a:rPr>
            <a:t>A combination of accelerometers and gyroscopes, sometimes also magnetometers</a:t>
          </a:r>
          <a:endParaRPr lang="en-IN" sz="2400" kern="1200" dirty="0">
            <a:latin typeface="Baskerville Old Face" panose="02020602080505020303" pitchFamily="18" charset="0"/>
          </a:endParaRPr>
        </a:p>
      </dsp:txBody>
      <dsp:txXfrm>
        <a:off x="1282893" y="4065498"/>
        <a:ext cx="7516815" cy="1063908"/>
      </dsp:txXfrm>
    </dsp:sp>
    <dsp:sp modelId="{80D80128-AFD7-4AB0-9ED4-1B1C54F609FC}">
      <dsp:nvSpPr>
        <dsp:cNvPr id="0" name=""/>
        <dsp:cNvSpPr/>
      </dsp:nvSpPr>
      <dsp:spPr>
        <a:xfrm>
          <a:off x="241051" y="3879100"/>
          <a:ext cx="1436703" cy="143670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0199210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4289780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19" name="Shape 3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07039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72" name="Shape 27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3485899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69" name="Shape 3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50602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hape 37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74" name="Shape 3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16808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Shape 37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80" name="Shape 3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03971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41908798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41908798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41908798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43" name="Shape 14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6976620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41908798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64" name="Shape 16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7394358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05" name="Shape 20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5693718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36" name="Shape 23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2072295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72" name="Shape 27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3485899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90" name="Shape 29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3689212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13" name="Shape 3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73520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solidFill>
          <a:schemeClr val="dk2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2286000" y="2895600"/>
            <a:ext cx="6172199" cy="205359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Font typeface="Libre Baskerville"/>
              <a:buNone/>
              <a:defRPr sz="3000" b="1" cap="small" baseline="0"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2286000" y="5010150"/>
            <a:ext cx="6172199" cy="1371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Clr>
                <a:schemeClr val="lt2"/>
              </a:buClr>
              <a:buFont typeface="Libre Baskerville"/>
              <a:buNone/>
              <a:defRPr sz="1800" b="1">
                <a:solidFill>
                  <a:schemeClr val="lt2"/>
                </a:solidFill>
              </a:defRPr>
            </a:lvl1pPr>
            <a:lvl2pPr rtl="0">
              <a:spcBef>
                <a:spcPts val="0"/>
              </a:spcBef>
              <a:buClr>
                <a:schemeClr val="lt1"/>
              </a:buClr>
              <a:buFont typeface="Libre Baskerville"/>
              <a:buNone/>
              <a:defRPr sz="1800">
                <a:solidFill>
                  <a:schemeClr val="lt1"/>
                </a:solidFill>
              </a:defRPr>
            </a:lvl2pPr>
            <a:lvl3pPr rtl="0">
              <a:spcBef>
                <a:spcPts val="0"/>
              </a:spcBef>
              <a:buClr>
                <a:schemeClr val="lt1"/>
              </a:buClr>
              <a:buFont typeface="Libre Baskerville"/>
              <a:buNone/>
              <a:defRPr sz="1600">
                <a:solidFill>
                  <a:schemeClr val="lt1"/>
                </a:solidFill>
              </a:defRPr>
            </a:lvl3pPr>
            <a:lvl4pPr rtl="0">
              <a:spcBef>
                <a:spcPts val="0"/>
              </a:spcBef>
              <a:buClr>
                <a:schemeClr val="lt1"/>
              </a:buClr>
              <a:buFont typeface="Libre Baskerville"/>
              <a:buNone/>
              <a:defRPr sz="1400">
                <a:solidFill>
                  <a:schemeClr val="lt1"/>
                </a:solidFill>
              </a:defRPr>
            </a:lvl4pPr>
            <a:lvl5pPr rtl="0">
              <a:spcBef>
                <a:spcPts val="0"/>
              </a:spcBef>
              <a:buClr>
                <a:schemeClr val="lt1"/>
              </a:buClr>
              <a:buFont typeface="Libre Baskerville"/>
              <a:buNone/>
              <a:defRPr sz="1400">
                <a:solidFill>
                  <a:schemeClr val="lt1"/>
                </a:solidFill>
              </a:defRPr>
            </a:lvl5pPr>
            <a:lvl6pPr rtl="0">
              <a:spcBef>
                <a:spcPts val="0"/>
              </a:spcBef>
              <a:defRPr sz="1600">
                <a:solidFill>
                  <a:schemeClr val="lt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rtl="0">
              <a:spcBef>
                <a:spcPts val="0"/>
              </a:spcBef>
              <a:defRPr sz="1400" baseline="0">
                <a:solidFill>
                  <a:schemeClr val="lt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rtl="0">
              <a:spcBef>
                <a:spcPts val="0"/>
              </a:spcBef>
              <a:defRPr sz="1400" cap="small" baseline="0">
                <a:solidFill>
                  <a:schemeClr val="lt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rtl="0">
              <a:spcBef>
                <a:spcPts val="0"/>
              </a:spcBef>
              <a:defRPr sz="1400" baseline="0">
                <a:solidFill>
                  <a:schemeClr val="lt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dt" idx="10"/>
          </p:nvPr>
        </p:nvSpPr>
        <p:spPr>
          <a:xfrm rot="5400000">
            <a:off x="7763256" y="1170432"/>
            <a:ext cx="2286000" cy="381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defRPr sz="1200" b="0" i="0" u="none" strike="noStrike" cap="none" baseline="0">
                <a:solidFill>
                  <a:schemeClr val="lt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ftr" idx="11"/>
          </p:nvPr>
        </p:nvSpPr>
        <p:spPr>
          <a:xfrm rot="5400000">
            <a:off x="7077455" y="4178808"/>
            <a:ext cx="3657600" cy="38404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chemeClr val="lt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21" name="Shape 21"/>
          <p:cNvSpPr/>
          <p:nvPr/>
        </p:nvSpPr>
        <p:spPr>
          <a:xfrm>
            <a:off x="381000" y="0"/>
            <a:ext cx="609599" cy="6858000"/>
          </a:xfrm>
          <a:prstGeom prst="rect">
            <a:avLst/>
          </a:prstGeom>
          <a:solidFill>
            <a:srgbClr val="A8B9DF">
              <a:alpha val="53725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22" name="Shape 22"/>
          <p:cNvSpPr/>
          <p:nvPr/>
        </p:nvSpPr>
        <p:spPr>
          <a:xfrm>
            <a:off x="276336" y="0"/>
            <a:ext cx="104663" cy="6858000"/>
          </a:xfrm>
          <a:prstGeom prst="rect">
            <a:avLst/>
          </a:prstGeom>
          <a:solidFill>
            <a:srgbClr val="CAD4EA">
              <a:alpha val="35686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23" name="Shape 23"/>
          <p:cNvSpPr/>
          <p:nvPr/>
        </p:nvSpPr>
        <p:spPr>
          <a:xfrm>
            <a:off x="990600" y="0"/>
            <a:ext cx="181871" cy="6858000"/>
          </a:xfrm>
          <a:prstGeom prst="rect">
            <a:avLst/>
          </a:prstGeom>
          <a:solidFill>
            <a:srgbClr val="CAD4EA">
              <a:alpha val="69803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24" name="Shape 24"/>
          <p:cNvSpPr/>
          <p:nvPr/>
        </p:nvSpPr>
        <p:spPr>
          <a:xfrm>
            <a:off x="1141320" y="0"/>
            <a:ext cx="230280" cy="6858000"/>
          </a:xfrm>
          <a:prstGeom prst="rect">
            <a:avLst/>
          </a:prstGeom>
          <a:solidFill>
            <a:srgbClr val="E6EBF5">
              <a:alpha val="70980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cxnSp>
        <p:nvCxnSpPr>
          <p:cNvPr id="25" name="Shape 25"/>
          <p:cNvCxnSpPr/>
          <p:nvPr/>
        </p:nvCxnSpPr>
        <p:spPr>
          <a:xfrm>
            <a:off x="106343" y="0"/>
            <a:ext cx="0" cy="6858000"/>
          </a:xfrm>
          <a:prstGeom prst="straightConnector1">
            <a:avLst/>
          </a:prstGeom>
          <a:noFill/>
          <a:ln w="57150" cap="flat" cmpd="sng">
            <a:solidFill>
              <a:srgbClr val="A8B9DF">
                <a:alpha val="72941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" name="Shape 26"/>
          <p:cNvCxnSpPr/>
          <p:nvPr/>
        </p:nvCxnSpPr>
        <p:spPr>
          <a:xfrm>
            <a:off x="914400" y="0"/>
            <a:ext cx="0" cy="6858000"/>
          </a:xfrm>
          <a:prstGeom prst="straightConnector1">
            <a:avLst/>
          </a:prstGeom>
          <a:noFill/>
          <a:ln w="57150" cap="flat" cmpd="sng">
            <a:solidFill>
              <a:srgbClr val="E6EBF5">
                <a:alpha val="82745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" name="Shape 27"/>
          <p:cNvCxnSpPr/>
          <p:nvPr/>
        </p:nvCxnSpPr>
        <p:spPr>
          <a:xfrm>
            <a:off x="854112" y="0"/>
            <a:ext cx="0" cy="6858000"/>
          </a:xfrm>
          <a:prstGeom prst="straightConnector1">
            <a:avLst/>
          </a:prstGeom>
          <a:noFill/>
          <a:ln w="57150" cap="flat" cmpd="sng">
            <a:solidFill>
              <a:srgbClr val="A8B9D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" name="Shape 28"/>
          <p:cNvCxnSpPr/>
          <p:nvPr/>
        </p:nvCxnSpPr>
        <p:spPr>
          <a:xfrm>
            <a:off x="1726640" y="0"/>
            <a:ext cx="0" cy="6858000"/>
          </a:xfrm>
          <a:prstGeom prst="straightConnector1">
            <a:avLst/>
          </a:prstGeom>
          <a:noFill/>
          <a:ln w="28575" cap="flat" cmpd="sng">
            <a:solidFill>
              <a:srgbClr val="A8B9DF">
                <a:alpha val="8196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" name="Shape 29"/>
          <p:cNvCxnSpPr/>
          <p:nvPr/>
        </p:nvCxnSpPr>
        <p:spPr>
          <a:xfrm>
            <a:off x="1066800" y="0"/>
            <a:ext cx="0" cy="6858000"/>
          </a:xfrm>
          <a:prstGeom prst="straightConnector1">
            <a:avLst/>
          </a:prstGeom>
          <a:noFill/>
          <a:ln w="9525" cap="flat" cmpd="sng">
            <a:solidFill>
              <a:srgbClr val="A8B9D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" name="Shape 30"/>
          <p:cNvSpPr/>
          <p:nvPr/>
        </p:nvSpPr>
        <p:spPr>
          <a:xfrm>
            <a:off x="1219200" y="0"/>
            <a:ext cx="76199" cy="6858000"/>
          </a:xfrm>
          <a:prstGeom prst="rect">
            <a:avLst/>
          </a:prstGeom>
          <a:solidFill>
            <a:srgbClr val="A8B9DF">
              <a:alpha val="50980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31" name="Shape 31"/>
          <p:cNvSpPr/>
          <p:nvPr/>
        </p:nvSpPr>
        <p:spPr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32" name="Shape 32"/>
          <p:cNvSpPr/>
          <p:nvPr/>
        </p:nvSpPr>
        <p:spPr>
          <a:xfrm>
            <a:off x="1324704" y="4866751"/>
            <a:ext cx="641424" cy="64142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33" name="Shape 33"/>
          <p:cNvSpPr/>
          <p:nvPr/>
        </p:nvSpPr>
        <p:spPr>
          <a:xfrm>
            <a:off x="1091079" y="5500632"/>
            <a:ext cx="137159" cy="13715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34" name="Shape 34"/>
          <p:cNvSpPr/>
          <p:nvPr/>
        </p:nvSpPr>
        <p:spPr>
          <a:xfrm>
            <a:off x="1664208" y="5791200"/>
            <a:ext cx="274319" cy="27431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35" name="Shape 35"/>
          <p:cNvSpPr/>
          <p:nvPr/>
        </p:nvSpPr>
        <p:spPr>
          <a:xfrm>
            <a:off x="1879040" y="4479887"/>
            <a:ext cx="365759" cy="36575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cxnSp>
        <p:nvCxnSpPr>
          <p:cNvPr id="36" name="Shape 36"/>
          <p:cNvCxnSpPr/>
          <p:nvPr/>
        </p:nvCxnSpPr>
        <p:spPr>
          <a:xfrm>
            <a:off x="9097943" y="0"/>
            <a:ext cx="0" cy="6858000"/>
          </a:xfrm>
          <a:prstGeom prst="straightConnector1">
            <a:avLst/>
          </a:prstGeom>
          <a:noFill/>
          <a:ln w="57150" cap="flat" cmpd="thickThin">
            <a:solidFill>
              <a:srgbClr val="A8B9D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1340616" y="4928701"/>
            <a:ext cx="609599" cy="5175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IN" sz="1400" b="1" i="0" u="none" strike="noStrike" cap="none" baseline="0">
                <a:solidFill>
                  <a:srgbClr val="FFFFFF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IN" sz="1400" b="1" i="0" u="none" strike="noStrike" cap="none" baseline="0">
              <a:solidFill>
                <a:srgbClr val="FFFFFF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</p:spTree>
  </p:cSld>
  <p:clrMapOvr>
    <a:masterClrMapping/>
  </p:clrMapOvr>
  <p:transition spd="slow">
    <p:wedg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Clr>
                <a:schemeClr val="dk2"/>
              </a:buClr>
              <a:buFont typeface="Libre Baskerville"/>
              <a:buNone/>
              <a:defRPr sz="3000" b="0" cap="small" baseline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 rot="5400000">
            <a:off x="1754123" y="303275"/>
            <a:ext cx="4873751" cy="7467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74320" indent="-167640" algn="l" rtl="0">
              <a:spcBef>
                <a:spcPts val="600"/>
              </a:spcBef>
              <a:buClr>
                <a:schemeClr val="accent1"/>
              </a:buClr>
              <a:buFont typeface="Noto Symbol"/>
              <a:buChar char="•"/>
              <a:defRPr sz="24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640080" indent="-177800" algn="l" rtl="0">
              <a:spcBef>
                <a:spcPts val="420"/>
              </a:spcBef>
              <a:buClr>
                <a:schemeClr val="accent1"/>
              </a:buClr>
              <a:buFont typeface="Noto Symbol"/>
              <a:buChar char="●"/>
              <a:defRPr sz="21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indent="-121919" algn="l" rtl="0">
              <a:spcBef>
                <a:spcPts val="360"/>
              </a:spcBef>
              <a:buClr>
                <a:srgbClr val="0D61AD"/>
              </a:buClr>
              <a:buFont typeface="Noto Symbol"/>
              <a:buChar char="•"/>
              <a:defRPr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188720" indent="-116839" algn="l" rtl="0">
              <a:spcBef>
                <a:spcPts val="360"/>
              </a:spcBef>
              <a:buClr>
                <a:srgbClr val="A8B9DF"/>
              </a:buClr>
              <a:buFont typeface="Noto Symbol"/>
              <a:buChar char="•"/>
              <a:defRPr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463040" indent="-123951" algn="l" rtl="0">
              <a:spcBef>
                <a:spcPts val="320"/>
              </a:spcBef>
              <a:buClr>
                <a:srgbClr val="A8CBE9"/>
              </a:buClr>
              <a:buFont typeface="Noto Symbol"/>
              <a:buChar char="●"/>
              <a:defRPr sz="16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1737360" indent="-86360" algn="l" rtl="0">
              <a:spcBef>
                <a:spcPts val="320"/>
              </a:spcBef>
              <a:buClr>
                <a:schemeClr val="accent1"/>
              </a:buClr>
              <a:buFont typeface="Libre Baskerville"/>
              <a:buChar char="•"/>
              <a:defRPr sz="16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011679" indent="-129539" algn="l" rtl="0">
              <a:spcBef>
                <a:spcPts val="280"/>
              </a:spcBef>
              <a:buClr>
                <a:srgbClr val="A8B9DF"/>
              </a:buClr>
              <a:buFont typeface="Noto Symbol"/>
              <a:buChar char="○"/>
              <a:defRPr sz="1400" baseline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2286000" indent="-101600" algn="l" rtl="0">
              <a:spcBef>
                <a:spcPts val="280"/>
              </a:spcBef>
              <a:buClr>
                <a:schemeClr val="accent2"/>
              </a:buClr>
              <a:buFont typeface="Libre Baskerville"/>
              <a:buChar char="•"/>
              <a:defRPr sz="1400" cap="small" baseline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2560320" indent="-96520" algn="l" rtl="0">
              <a:spcBef>
                <a:spcPts val="280"/>
              </a:spcBef>
              <a:buClr>
                <a:srgbClr val="0D61AD"/>
              </a:buClr>
              <a:buFont typeface="Libre Baskerville"/>
              <a:buChar char="•"/>
              <a:defRPr sz="1400" baseline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122" name="Shape 122"/>
          <p:cNvSpPr txBox="1">
            <a:spLocks noGrp="1"/>
          </p:cNvSpPr>
          <p:nvPr>
            <p:ph type="dt" idx="10"/>
          </p:nvPr>
        </p:nvSpPr>
        <p:spPr>
          <a:xfrm rot="5400000">
            <a:off x="7589520" y="1081851"/>
            <a:ext cx="2011680" cy="38404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defRPr sz="1200" b="0" i="0" u="none" strike="noStrike" cap="none" baseline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123" name="Shape 123"/>
          <p:cNvSpPr txBox="1">
            <a:spLocks noGrp="1"/>
          </p:cNvSpPr>
          <p:nvPr>
            <p:ph type="ftr" idx="11"/>
          </p:nvPr>
        </p:nvSpPr>
        <p:spPr>
          <a:xfrm rot="5400000">
            <a:off x="6990185" y="3737239"/>
            <a:ext cx="3200399" cy="3657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124" name="Shape 124"/>
          <p:cNvSpPr txBox="1">
            <a:spLocks noGrp="1"/>
          </p:cNvSpPr>
          <p:nvPr>
            <p:ph type="sldNum" idx="12"/>
          </p:nvPr>
        </p:nvSpPr>
        <p:spPr>
          <a:xfrm>
            <a:off x="8129015" y="5734050"/>
            <a:ext cx="609599" cy="52120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IN" sz="1400" b="1" i="0" u="none" strike="noStrike" cap="none" baseline="0">
                <a:solidFill>
                  <a:srgbClr val="FFFFFF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IN" sz="1400" b="1" i="0" u="none" strike="noStrike" cap="none" baseline="0">
              <a:solidFill>
                <a:srgbClr val="FFFFFF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</p:spTree>
  </p:cSld>
  <p:clrMapOvr>
    <a:masterClrMapping/>
  </p:clrMapOvr>
  <p:transition spd="slow">
    <p:wedg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title"/>
          </p:nvPr>
        </p:nvSpPr>
        <p:spPr>
          <a:xfrm rot="5400000">
            <a:off x="4541837" y="2362201"/>
            <a:ext cx="5851525" cy="167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Clr>
                <a:schemeClr val="dk2"/>
              </a:buClr>
              <a:buFont typeface="Libre Baskerville"/>
              <a:buNone/>
              <a:defRPr sz="3000" b="0" cap="small" baseline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74320" indent="-167640" algn="l" rtl="0">
              <a:spcBef>
                <a:spcPts val="600"/>
              </a:spcBef>
              <a:buClr>
                <a:schemeClr val="accent1"/>
              </a:buClr>
              <a:buFont typeface="Noto Symbol"/>
              <a:buChar char="•"/>
              <a:defRPr sz="24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640080" indent="-177800" algn="l" rtl="0">
              <a:spcBef>
                <a:spcPts val="420"/>
              </a:spcBef>
              <a:buClr>
                <a:schemeClr val="accent1"/>
              </a:buClr>
              <a:buFont typeface="Noto Symbol"/>
              <a:buChar char="●"/>
              <a:defRPr sz="21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indent="-121919" algn="l" rtl="0">
              <a:spcBef>
                <a:spcPts val="360"/>
              </a:spcBef>
              <a:buClr>
                <a:srgbClr val="0D61AD"/>
              </a:buClr>
              <a:buFont typeface="Noto Symbol"/>
              <a:buChar char="•"/>
              <a:defRPr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188720" indent="-116839" algn="l" rtl="0">
              <a:spcBef>
                <a:spcPts val="360"/>
              </a:spcBef>
              <a:buClr>
                <a:srgbClr val="A8B9DF"/>
              </a:buClr>
              <a:buFont typeface="Noto Symbol"/>
              <a:buChar char="•"/>
              <a:defRPr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463040" indent="-123951" algn="l" rtl="0">
              <a:spcBef>
                <a:spcPts val="320"/>
              </a:spcBef>
              <a:buClr>
                <a:srgbClr val="A8CBE9"/>
              </a:buClr>
              <a:buFont typeface="Noto Symbol"/>
              <a:buChar char="●"/>
              <a:defRPr sz="16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1737360" indent="-86360" algn="l" rtl="0">
              <a:spcBef>
                <a:spcPts val="320"/>
              </a:spcBef>
              <a:buClr>
                <a:schemeClr val="accent1"/>
              </a:buClr>
              <a:buFont typeface="Libre Baskerville"/>
              <a:buChar char="•"/>
              <a:defRPr sz="16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011679" indent="-129539" algn="l" rtl="0">
              <a:spcBef>
                <a:spcPts val="280"/>
              </a:spcBef>
              <a:buClr>
                <a:srgbClr val="A8B9DF"/>
              </a:buClr>
              <a:buFont typeface="Noto Symbol"/>
              <a:buChar char="○"/>
              <a:defRPr sz="1400" baseline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2286000" indent="-101600" algn="l" rtl="0">
              <a:spcBef>
                <a:spcPts val="280"/>
              </a:spcBef>
              <a:buClr>
                <a:schemeClr val="accent2"/>
              </a:buClr>
              <a:buFont typeface="Libre Baskerville"/>
              <a:buChar char="•"/>
              <a:defRPr sz="1400" cap="small" baseline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2560320" indent="-96520" algn="l" rtl="0">
              <a:spcBef>
                <a:spcPts val="280"/>
              </a:spcBef>
              <a:buClr>
                <a:srgbClr val="0D61AD"/>
              </a:buClr>
              <a:buFont typeface="Libre Baskerville"/>
              <a:buChar char="•"/>
              <a:defRPr sz="1400" baseline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128" name="Shape 128"/>
          <p:cNvSpPr txBox="1">
            <a:spLocks noGrp="1"/>
          </p:cNvSpPr>
          <p:nvPr>
            <p:ph type="dt" idx="10"/>
          </p:nvPr>
        </p:nvSpPr>
        <p:spPr>
          <a:xfrm rot="5400000">
            <a:off x="7589520" y="1081851"/>
            <a:ext cx="2011680" cy="38404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defRPr sz="1200" b="0" i="0" u="none" strike="noStrike" cap="none" baseline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129" name="Shape 129"/>
          <p:cNvSpPr txBox="1">
            <a:spLocks noGrp="1"/>
          </p:cNvSpPr>
          <p:nvPr>
            <p:ph type="ftr" idx="11"/>
          </p:nvPr>
        </p:nvSpPr>
        <p:spPr>
          <a:xfrm rot="5400000">
            <a:off x="6990185" y="3737239"/>
            <a:ext cx="3200399" cy="3657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130" name="Shape 130"/>
          <p:cNvSpPr txBox="1">
            <a:spLocks noGrp="1"/>
          </p:cNvSpPr>
          <p:nvPr>
            <p:ph type="sldNum" idx="12"/>
          </p:nvPr>
        </p:nvSpPr>
        <p:spPr>
          <a:xfrm>
            <a:off x="8129015" y="5734050"/>
            <a:ext cx="609599" cy="52120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IN" sz="1400" b="1" i="0" u="none" strike="noStrike" cap="none" baseline="0">
                <a:solidFill>
                  <a:srgbClr val="FFFFFF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IN" sz="1400" b="1" i="0" u="none" strike="noStrike" cap="none" baseline="0">
              <a:solidFill>
                <a:srgbClr val="FFFFFF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</p:spTree>
  </p:cSld>
  <p:clrMapOvr>
    <a:masterClrMapping/>
  </p:clrMapOvr>
  <p:transition spd="slow">
    <p:wedg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Clr>
                <a:schemeClr val="dk2"/>
              </a:buClr>
              <a:buFont typeface="Libre Baskerville"/>
              <a:buNone/>
              <a:defRPr sz="3000" b="0" cap="small" baseline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74320" indent="-167640" algn="l" rtl="0">
              <a:spcBef>
                <a:spcPts val="600"/>
              </a:spcBef>
              <a:buClr>
                <a:schemeClr val="accent1"/>
              </a:buClr>
              <a:buFont typeface="Noto Symbol"/>
              <a:buChar char="•"/>
              <a:defRPr sz="24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640080" indent="-177800" algn="l" rtl="0">
              <a:spcBef>
                <a:spcPts val="420"/>
              </a:spcBef>
              <a:buClr>
                <a:schemeClr val="accent1"/>
              </a:buClr>
              <a:buFont typeface="Noto Symbol"/>
              <a:buChar char="●"/>
              <a:defRPr sz="21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indent="-121919" algn="l" rtl="0">
              <a:spcBef>
                <a:spcPts val="360"/>
              </a:spcBef>
              <a:buClr>
                <a:srgbClr val="0D61AD"/>
              </a:buClr>
              <a:buFont typeface="Noto Symbol"/>
              <a:buChar char="•"/>
              <a:defRPr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188720" indent="-116839" algn="l" rtl="0">
              <a:spcBef>
                <a:spcPts val="360"/>
              </a:spcBef>
              <a:buClr>
                <a:srgbClr val="A8B9DF"/>
              </a:buClr>
              <a:buFont typeface="Noto Symbol"/>
              <a:buChar char="•"/>
              <a:defRPr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463040" indent="-123951" algn="l" rtl="0">
              <a:spcBef>
                <a:spcPts val="320"/>
              </a:spcBef>
              <a:buClr>
                <a:srgbClr val="A8CBE9"/>
              </a:buClr>
              <a:buFont typeface="Noto Symbol"/>
              <a:buChar char="●"/>
              <a:defRPr sz="16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1737360" indent="-86360" algn="l" rtl="0">
              <a:spcBef>
                <a:spcPts val="320"/>
              </a:spcBef>
              <a:buClr>
                <a:schemeClr val="accent1"/>
              </a:buClr>
              <a:buFont typeface="Libre Baskerville"/>
              <a:buChar char="•"/>
              <a:defRPr sz="16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011679" indent="-129539" algn="l" rtl="0">
              <a:spcBef>
                <a:spcPts val="280"/>
              </a:spcBef>
              <a:buClr>
                <a:srgbClr val="A8B9DF"/>
              </a:buClr>
              <a:buFont typeface="Noto Symbol"/>
              <a:buChar char="○"/>
              <a:defRPr sz="1400" baseline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2286000" indent="-101600" algn="l" rtl="0">
              <a:spcBef>
                <a:spcPts val="280"/>
              </a:spcBef>
              <a:buClr>
                <a:schemeClr val="accent2"/>
              </a:buClr>
              <a:buFont typeface="Libre Baskerville"/>
              <a:buChar char="•"/>
              <a:defRPr sz="1400" cap="small" baseline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2560320" indent="-96520" algn="l" rtl="0">
              <a:spcBef>
                <a:spcPts val="280"/>
              </a:spcBef>
              <a:buClr>
                <a:srgbClr val="0D61AD"/>
              </a:buClr>
              <a:buFont typeface="Libre Baskerville"/>
              <a:buChar char="•"/>
              <a:defRPr sz="1400" baseline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dt" idx="10"/>
          </p:nvPr>
        </p:nvSpPr>
        <p:spPr>
          <a:xfrm rot="5400000">
            <a:off x="7589520" y="1081851"/>
            <a:ext cx="2011680" cy="38404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defRPr sz="1200" b="0" i="0" u="none" strike="noStrike" cap="none" baseline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ldNum" idx="12"/>
          </p:nvPr>
        </p:nvSpPr>
        <p:spPr>
          <a:xfrm>
            <a:off x="8129015" y="5734050"/>
            <a:ext cx="609599" cy="52120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IN" sz="1400" b="1" i="0" u="none" strike="noStrike" cap="none" baseline="0">
                <a:solidFill>
                  <a:srgbClr val="FFFFFF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IN" sz="1400" b="1" i="0" u="none" strike="noStrike" cap="none" baseline="0">
              <a:solidFill>
                <a:srgbClr val="FFFFFF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43" name="Shape 43"/>
          <p:cNvSpPr txBox="1">
            <a:spLocks noGrp="1"/>
          </p:cNvSpPr>
          <p:nvPr>
            <p:ph type="ftr" idx="11"/>
          </p:nvPr>
        </p:nvSpPr>
        <p:spPr>
          <a:xfrm rot="5400000">
            <a:off x="6990185" y="3737239"/>
            <a:ext cx="3200399" cy="3657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</p:spTree>
  </p:cSld>
  <p:clrMapOvr>
    <a:masterClrMapping/>
  </p:clrMapOvr>
  <p:transition spd="slow">
    <p:wedg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chemeClr val="lt1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ctrTitle"/>
          </p:nvPr>
        </p:nvSpPr>
        <p:spPr>
          <a:xfrm>
            <a:off x="2286000" y="3124200"/>
            <a:ext cx="6172199" cy="18943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spcBef>
                <a:spcPts val="0"/>
              </a:spcBef>
              <a:buClr>
                <a:schemeClr val="dk2"/>
              </a:buClr>
              <a:buFont typeface="Libre Baskerville"/>
              <a:buNone/>
              <a:defRPr sz="3000" b="1" i="0" u="none" strike="noStrike" cap="small" baseline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ubTitle" idx="1"/>
          </p:nvPr>
        </p:nvSpPr>
        <p:spPr>
          <a:xfrm>
            <a:off x="2286000" y="5003321"/>
            <a:ext cx="6172199" cy="1371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600"/>
              </a:spcBef>
              <a:buClr>
                <a:schemeClr val="accent1"/>
              </a:buClr>
              <a:buFont typeface="Noto Symbol"/>
              <a:buNone/>
              <a:defRPr sz="1800" b="1" i="0" u="none" strike="noStrike" cap="none" baseline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457200" marR="0" indent="0" algn="ctr" rtl="0">
              <a:spcBef>
                <a:spcPts val="420"/>
              </a:spcBef>
              <a:buClr>
                <a:schemeClr val="accent1"/>
              </a:buClr>
              <a:buFont typeface="Noto Symbol"/>
              <a:buNone/>
              <a:defRPr sz="21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ctr" rtl="0">
              <a:spcBef>
                <a:spcPts val="360"/>
              </a:spcBef>
              <a:buClr>
                <a:srgbClr val="0D61AD"/>
              </a:buClr>
              <a:buFont typeface="Noto Symbol"/>
              <a:buNone/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ctr" rtl="0">
              <a:spcBef>
                <a:spcPts val="360"/>
              </a:spcBef>
              <a:buClr>
                <a:srgbClr val="A8B9DF"/>
              </a:buClr>
              <a:buFont typeface="Noto Symbol"/>
              <a:buNone/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ctr" rtl="0">
              <a:spcBef>
                <a:spcPts val="320"/>
              </a:spcBef>
              <a:buClr>
                <a:srgbClr val="A8CBE9"/>
              </a:buClr>
              <a:buFont typeface="Noto Symbol"/>
              <a:buNone/>
              <a:defRPr sz="1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ctr" rtl="0">
              <a:spcBef>
                <a:spcPts val="320"/>
              </a:spcBef>
              <a:buClr>
                <a:schemeClr val="accent1"/>
              </a:buClr>
              <a:buFont typeface="Libre Baskerville"/>
              <a:buNone/>
              <a:defRPr sz="1600" b="0" i="0" u="none" strike="noStrike" cap="none" baseline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ctr" rtl="0">
              <a:spcBef>
                <a:spcPts val="280"/>
              </a:spcBef>
              <a:buClr>
                <a:srgbClr val="A8B9DF"/>
              </a:buClr>
              <a:buFont typeface="Noto Symbol"/>
              <a:buNone/>
              <a:defRPr sz="1400" b="0" i="0" u="none" strike="noStrike" cap="none" baseline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ctr" rtl="0">
              <a:spcBef>
                <a:spcPts val="280"/>
              </a:spcBef>
              <a:buClr>
                <a:schemeClr val="accent2"/>
              </a:buClr>
              <a:buFont typeface="Libre Baskerville"/>
              <a:buNone/>
              <a:defRPr sz="1400" b="0" i="0" u="none" strike="noStrike" cap="small" baseline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ctr" rtl="0">
              <a:spcBef>
                <a:spcPts val="280"/>
              </a:spcBef>
              <a:buClr>
                <a:srgbClr val="0D61AD"/>
              </a:buClr>
              <a:buFont typeface="Libre Baskerville"/>
              <a:buNone/>
              <a:defRPr sz="1400" b="0" i="0" u="none" strike="noStrike" cap="none" baseline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dt" idx="10"/>
          </p:nvPr>
        </p:nvSpPr>
        <p:spPr>
          <a:xfrm rot="5400000">
            <a:off x="7764621" y="1174097"/>
            <a:ext cx="2286000" cy="381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defRPr sz="1200" b="0" i="0" u="none" strike="noStrike" cap="none" baseline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ftr" idx="11"/>
          </p:nvPr>
        </p:nvSpPr>
        <p:spPr>
          <a:xfrm rot="5400000">
            <a:off x="7077268" y="4181668"/>
            <a:ext cx="3657600" cy="38404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49" name="Shape 49"/>
          <p:cNvSpPr/>
          <p:nvPr/>
        </p:nvSpPr>
        <p:spPr>
          <a:xfrm>
            <a:off x="381000" y="0"/>
            <a:ext cx="609599" cy="6858000"/>
          </a:xfrm>
          <a:prstGeom prst="rect">
            <a:avLst/>
          </a:prstGeom>
          <a:solidFill>
            <a:srgbClr val="A8B9DF">
              <a:alpha val="53725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50" name="Shape 50"/>
          <p:cNvSpPr/>
          <p:nvPr/>
        </p:nvSpPr>
        <p:spPr>
          <a:xfrm>
            <a:off x="276336" y="0"/>
            <a:ext cx="104663" cy="6858000"/>
          </a:xfrm>
          <a:prstGeom prst="rect">
            <a:avLst/>
          </a:prstGeom>
          <a:solidFill>
            <a:srgbClr val="CAD4EA">
              <a:alpha val="35686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51" name="Shape 51"/>
          <p:cNvSpPr/>
          <p:nvPr/>
        </p:nvSpPr>
        <p:spPr>
          <a:xfrm>
            <a:off x="990600" y="0"/>
            <a:ext cx="181871" cy="6858000"/>
          </a:xfrm>
          <a:prstGeom prst="rect">
            <a:avLst/>
          </a:prstGeom>
          <a:solidFill>
            <a:srgbClr val="CAD4EA">
              <a:alpha val="69803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52" name="Shape 52"/>
          <p:cNvSpPr/>
          <p:nvPr/>
        </p:nvSpPr>
        <p:spPr>
          <a:xfrm>
            <a:off x="1141320" y="0"/>
            <a:ext cx="230280" cy="6858000"/>
          </a:xfrm>
          <a:prstGeom prst="rect">
            <a:avLst/>
          </a:prstGeom>
          <a:solidFill>
            <a:srgbClr val="E6EBF5">
              <a:alpha val="70980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cxnSp>
        <p:nvCxnSpPr>
          <p:cNvPr id="53" name="Shape 53"/>
          <p:cNvCxnSpPr/>
          <p:nvPr/>
        </p:nvCxnSpPr>
        <p:spPr>
          <a:xfrm>
            <a:off x="106343" y="0"/>
            <a:ext cx="0" cy="6858000"/>
          </a:xfrm>
          <a:prstGeom prst="straightConnector1">
            <a:avLst/>
          </a:prstGeom>
          <a:noFill/>
          <a:ln w="57150" cap="flat" cmpd="sng">
            <a:solidFill>
              <a:srgbClr val="A8B9DF">
                <a:alpha val="72941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4" name="Shape 54"/>
          <p:cNvCxnSpPr/>
          <p:nvPr/>
        </p:nvCxnSpPr>
        <p:spPr>
          <a:xfrm>
            <a:off x="914400" y="0"/>
            <a:ext cx="0" cy="6858000"/>
          </a:xfrm>
          <a:prstGeom prst="straightConnector1">
            <a:avLst/>
          </a:prstGeom>
          <a:noFill/>
          <a:ln w="57150" cap="flat" cmpd="sng">
            <a:solidFill>
              <a:srgbClr val="E6EBF5">
                <a:alpha val="82745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" name="Shape 55"/>
          <p:cNvCxnSpPr/>
          <p:nvPr/>
        </p:nvCxnSpPr>
        <p:spPr>
          <a:xfrm>
            <a:off x="854112" y="0"/>
            <a:ext cx="0" cy="6858000"/>
          </a:xfrm>
          <a:prstGeom prst="straightConnector1">
            <a:avLst/>
          </a:prstGeom>
          <a:noFill/>
          <a:ln w="57150" cap="flat" cmpd="sng">
            <a:solidFill>
              <a:srgbClr val="A8B9D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6" name="Shape 56"/>
          <p:cNvCxnSpPr/>
          <p:nvPr/>
        </p:nvCxnSpPr>
        <p:spPr>
          <a:xfrm>
            <a:off x="1726640" y="0"/>
            <a:ext cx="0" cy="6858000"/>
          </a:xfrm>
          <a:prstGeom prst="straightConnector1">
            <a:avLst/>
          </a:prstGeom>
          <a:noFill/>
          <a:ln w="28575" cap="flat" cmpd="sng">
            <a:solidFill>
              <a:srgbClr val="A8B9DF">
                <a:alpha val="8196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7" name="Shape 57"/>
          <p:cNvCxnSpPr/>
          <p:nvPr/>
        </p:nvCxnSpPr>
        <p:spPr>
          <a:xfrm>
            <a:off x="1066800" y="0"/>
            <a:ext cx="0" cy="6858000"/>
          </a:xfrm>
          <a:prstGeom prst="straightConnector1">
            <a:avLst/>
          </a:prstGeom>
          <a:noFill/>
          <a:ln w="9525" cap="flat" cmpd="sng">
            <a:solidFill>
              <a:srgbClr val="A8B9D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" name="Shape 58"/>
          <p:cNvCxnSpPr/>
          <p:nvPr/>
        </p:nvCxnSpPr>
        <p:spPr>
          <a:xfrm>
            <a:off x="9113856" y="0"/>
            <a:ext cx="0" cy="6858000"/>
          </a:xfrm>
          <a:prstGeom prst="straightConnector1">
            <a:avLst/>
          </a:prstGeom>
          <a:noFill/>
          <a:ln w="57150" cap="flat" cmpd="thickThin">
            <a:solidFill>
              <a:srgbClr val="A8B9D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9" name="Shape 59"/>
          <p:cNvSpPr/>
          <p:nvPr/>
        </p:nvSpPr>
        <p:spPr>
          <a:xfrm>
            <a:off x="1219200" y="0"/>
            <a:ext cx="76199" cy="6858000"/>
          </a:xfrm>
          <a:prstGeom prst="rect">
            <a:avLst/>
          </a:prstGeom>
          <a:solidFill>
            <a:srgbClr val="A8B9DF">
              <a:alpha val="50980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60" name="Shape 60"/>
          <p:cNvSpPr/>
          <p:nvPr/>
        </p:nvSpPr>
        <p:spPr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61" name="Shape 61"/>
          <p:cNvSpPr/>
          <p:nvPr/>
        </p:nvSpPr>
        <p:spPr>
          <a:xfrm>
            <a:off x="1309632" y="4866751"/>
            <a:ext cx="641424" cy="64142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62" name="Shape 62"/>
          <p:cNvSpPr/>
          <p:nvPr/>
        </p:nvSpPr>
        <p:spPr>
          <a:xfrm>
            <a:off x="1091079" y="5500632"/>
            <a:ext cx="137159" cy="13715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63" name="Shape 63"/>
          <p:cNvSpPr/>
          <p:nvPr/>
        </p:nvSpPr>
        <p:spPr>
          <a:xfrm>
            <a:off x="1664208" y="5788151"/>
            <a:ext cx="274319" cy="27431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64" name="Shape 64"/>
          <p:cNvSpPr/>
          <p:nvPr/>
        </p:nvSpPr>
        <p:spPr>
          <a:xfrm>
            <a:off x="1905000" y="4495800"/>
            <a:ext cx="365759" cy="36575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1325544" y="4928701"/>
            <a:ext cx="609599" cy="5175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IN" sz="1400" b="1" i="0" u="none" strike="noStrike" cap="none" baseline="0">
                <a:solidFill>
                  <a:srgbClr val="FFFFFF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IN" sz="1400" b="1" i="0" u="none" strike="noStrike" cap="none" baseline="0">
              <a:solidFill>
                <a:srgbClr val="FFFFFF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</p:spTree>
  </p:cSld>
  <p:clrMapOvr>
    <a:masterClrMapping/>
  </p:clrMapOvr>
  <p:transition spd="slow">
    <p:wedg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dt" idx="10"/>
          </p:nvPr>
        </p:nvSpPr>
        <p:spPr>
          <a:xfrm rot="5400000">
            <a:off x="7589520" y="1081851"/>
            <a:ext cx="2011680" cy="38404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defRPr sz="1200" b="0" i="0" u="none" strike="noStrike" cap="none" baseline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ftr" idx="11"/>
          </p:nvPr>
        </p:nvSpPr>
        <p:spPr>
          <a:xfrm rot="5400000">
            <a:off x="6990185" y="3737239"/>
            <a:ext cx="3200399" cy="3657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sldNum" idx="12"/>
          </p:nvPr>
        </p:nvSpPr>
        <p:spPr>
          <a:xfrm>
            <a:off x="8129015" y="5734050"/>
            <a:ext cx="609599" cy="52120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IN" sz="1400" b="1" i="0" u="none" strike="noStrike" cap="none" baseline="0">
                <a:solidFill>
                  <a:srgbClr val="FFFFFF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IN" sz="1400" b="1" i="0" u="none" strike="noStrike" cap="none" baseline="0">
              <a:solidFill>
                <a:srgbClr val="FFFFFF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</p:spTree>
  </p:cSld>
  <p:clrMapOvr>
    <a:masterClrMapping/>
  </p:clrMapOvr>
  <p:transition spd="slow">
    <p:wedg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Clr>
                <a:schemeClr val="dk2"/>
              </a:buClr>
              <a:buFont typeface="Libre Baskerville"/>
              <a:buNone/>
              <a:defRPr sz="3000" b="0" cap="small" baseline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dt" idx="10"/>
          </p:nvPr>
        </p:nvSpPr>
        <p:spPr>
          <a:xfrm rot="5400000">
            <a:off x="7589520" y="1081851"/>
            <a:ext cx="2011680" cy="38404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defRPr sz="1200" b="0" i="0" u="none" strike="noStrike" cap="none" baseline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ftr" idx="11"/>
          </p:nvPr>
        </p:nvSpPr>
        <p:spPr>
          <a:xfrm rot="5400000">
            <a:off x="6990185" y="3737239"/>
            <a:ext cx="3200399" cy="3657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sldNum" idx="12"/>
          </p:nvPr>
        </p:nvSpPr>
        <p:spPr>
          <a:xfrm>
            <a:off x="8129015" y="5734050"/>
            <a:ext cx="609599" cy="52120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IN" sz="1400" b="1" i="0" u="none" strike="noStrike" cap="none" baseline="0">
                <a:solidFill>
                  <a:srgbClr val="FFFFFF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IN" sz="1400" b="1" i="0" u="none" strike="noStrike" cap="none" baseline="0">
              <a:solidFill>
                <a:srgbClr val="FFFFFF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657600" cy="457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74320" indent="-167640" algn="l" rtl="0">
              <a:spcBef>
                <a:spcPts val="600"/>
              </a:spcBef>
              <a:buClr>
                <a:schemeClr val="accent1"/>
              </a:buClr>
              <a:buFont typeface="Noto Symbol"/>
              <a:buChar char="•"/>
              <a:defRPr sz="24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640080" indent="-177800" algn="l" rtl="0">
              <a:spcBef>
                <a:spcPts val="420"/>
              </a:spcBef>
              <a:buClr>
                <a:schemeClr val="accent1"/>
              </a:buClr>
              <a:buFont typeface="Noto Symbol"/>
              <a:buChar char="●"/>
              <a:defRPr sz="21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indent="-121919" algn="l" rtl="0">
              <a:spcBef>
                <a:spcPts val="360"/>
              </a:spcBef>
              <a:buClr>
                <a:srgbClr val="0D61AD"/>
              </a:buClr>
              <a:buFont typeface="Noto Symbol"/>
              <a:buChar char="•"/>
              <a:defRPr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188720" indent="-116839" algn="l" rtl="0">
              <a:spcBef>
                <a:spcPts val="360"/>
              </a:spcBef>
              <a:buClr>
                <a:srgbClr val="A8B9DF"/>
              </a:buClr>
              <a:buFont typeface="Noto Symbol"/>
              <a:buChar char="•"/>
              <a:defRPr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463040" indent="-123951" algn="l" rtl="0">
              <a:spcBef>
                <a:spcPts val="320"/>
              </a:spcBef>
              <a:buClr>
                <a:srgbClr val="A8CBE9"/>
              </a:buClr>
              <a:buFont typeface="Noto Symbol"/>
              <a:buChar char="●"/>
              <a:defRPr sz="16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1737360" indent="-86360" algn="l" rtl="0">
              <a:spcBef>
                <a:spcPts val="320"/>
              </a:spcBef>
              <a:buClr>
                <a:schemeClr val="accent1"/>
              </a:buClr>
              <a:buFont typeface="Libre Baskerville"/>
              <a:buChar char="•"/>
              <a:defRPr sz="16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011679" indent="-129539" algn="l" rtl="0">
              <a:spcBef>
                <a:spcPts val="280"/>
              </a:spcBef>
              <a:buClr>
                <a:srgbClr val="A8B9DF"/>
              </a:buClr>
              <a:buFont typeface="Noto Symbol"/>
              <a:buChar char="○"/>
              <a:defRPr sz="1400" baseline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2286000" indent="-101600" algn="l" rtl="0">
              <a:spcBef>
                <a:spcPts val="280"/>
              </a:spcBef>
              <a:buClr>
                <a:schemeClr val="accent2"/>
              </a:buClr>
              <a:buFont typeface="Libre Baskerville"/>
              <a:buChar char="•"/>
              <a:defRPr sz="1400" cap="small" baseline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2560320" indent="-96520" algn="l" rtl="0">
              <a:spcBef>
                <a:spcPts val="280"/>
              </a:spcBef>
              <a:buClr>
                <a:srgbClr val="0D61AD"/>
              </a:buClr>
              <a:buFont typeface="Libre Baskerville"/>
              <a:buChar char="•"/>
              <a:defRPr sz="1400" baseline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2"/>
          </p:nvPr>
        </p:nvSpPr>
        <p:spPr>
          <a:xfrm>
            <a:off x="4270248" y="1600200"/>
            <a:ext cx="3657600" cy="457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74320" indent="-167640" algn="l" rtl="0">
              <a:spcBef>
                <a:spcPts val="600"/>
              </a:spcBef>
              <a:buClr>
                <a:schemeClr val="accent1"/>
              </a:buClr>
              <a:buFont typeface="Noto Symbol"/>
              <a:buChar char="•"/>
              <a:defRPr sz="24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640080" indent="-177800" algn="l" rtl="0">
              <a:spcBef>
                <a:spcPts val="420"/>
              </a:spcBef>
              <a:buClr>
                <a:schemeClr val="accent1"/>
              </a:buClr>
              <a:buFont typeface="Noto Symbol"/>
              <a:buChar char="●"/>
              <a:defRPr sz="21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indent="-121919" algn="l" rtl="0">
              <a:spcBef>
                <a:spcPts val="360"/>
              </a:spcBef>
              <a:buClr>
                <a:srgbClr val="0D61AD"/>
              </a:buClr>
              <a:buFont typeface="Noto Symbol"/>
              <a:buChar char="•"/>
              <a:defRPr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188720" indent="-116839" algn="l" rtl="0">
              <a:spcBef>
                <a:spcPts val="360"/>
              </a:spcBef>
              <a:buClr>
                <a:srgbClr val="A8B9DF"/>
              </a:buClr>
              <a:buFont typeface="Noto Symbol"/>
              <a:buChar char="•"/>
              <a:defRPr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463040" indent="-123951" algn="l" rtl="0">
              <a:spcBef>
                <a:spcPts val="320"/>
              </a:spcBef>
              <a:buClr>
                <a:srgbClr val="A8CBE9"/>
              </a:buClr>
              <a:buFont typeface="Noto Symbol"/>
              <a:buChar char="●"/>
              <a:defRPr sz="16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1737360" indent="-86360" algn="l" rtl="0">
              <a:spcBef>
                <a:spcPts val="320"/>
              </a:spcBef>
              <a:buClr>
                <a:schemeClr val="accent1"/>
              </a:buClr>
              <a:buFont typeface="Libre Baskerville"/>
              <a:buChar char="•"/>
              <a:defRPr sz="16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011679" indent="-129539" algn="l" rtl="0">
              <a:spcBef>
                <a:spcPts val="280"/>
              </a:spcBef>
              <a:buClr>
                <a:srgbClr val="A8B9DF"/>
              </a:buClr>
              <a:buFont typeface="Noto Symbol"/>
              <a:buChar char="○"/>
              <a:defRPr sz="1400" baseline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2286000" indent="-101600" algn="l" rtl="0">
              <a:spcBef>
                <a:spcPts val="280"/>
              </a:spcBef>
              <a:buClr>
                <a:schemeClr val="accent2"/>
              </a:buClr>
              <a:buFont typeface="Libre Baskerville"/>
              <a:buChar char="•"/>
              <a:defRPr sz="1400" cap="small" baseline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2560320" indent="-96520" algn="l" rtl="0">
              <a:spcBef>
                <a:spcPts val="280"/>
              </a:spcBef>
              <a:buClr>
                <a:srgbClr val="0D61AD"/>
              </a:buClr>
              <a:buFont typeface="Libre Baskerville"/>
              <a:buChar char="•"/>
              <a:defRPr sz="1400" baseline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</p:spTree>
  </p:cSld>
  <p:clrMapOvr>
    <a:masterClrMapping/>
  </p:clrMapOvr>
  <p:transition spd="slow">
    <p:wedg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dt" idx="10"/>
          </p:nvPr>
        </p:nvSpPr>
        <p:spPr>
          <a:xfrm rot="5400000">
            <a:off x="7589520" y="1081851"/>
            <a:ext cx="2011680" cy="38404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defRPr sz="1200" b="0" i="0" u="none" strike="noStrike" cap="none" baseline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ftr" idx="11"/>
          </p:nvPr>
        </p:nvSpPr>
        <p:spPr>
          <a:xfrm rot="5400000">
            <a:off x="6990185" y="3737239"/>
            <a:ext cx="3200399" cy="3657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sldNum" idx="12"/>
          </p:nvPr>
        </p:nvSpPr>
        <p:spPr>
          <a:xfrm>
            <a:off x="8129015" y="5734050"/>
            <a:ext cx="609599" cy="52120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IN" sz="1400" b="1" i="0" u="none" strike="noStrike" cap="none" baseline="0">
                <a:solidFill>
                  <a:srgbClr val="FFFFFF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IN" sz="1400" b="1" i="0" u="none" strike="noStrike" cap="none" baseline="0">
              <a:solidFill>
                <a:srgbClr val="FFFFFF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457200" y="2362200"/>
            <a:ext cx="3657600" cy="3886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74320" indent="-167640" algn="l" rtl="0">
              <a:spcBef>
                <a:spcPts val="600"/>
              </a:spcBef>
              <a:buClr>
                <a:schemeClr val="accent1"/>
              </a:buClr>
              <a:buFont typeface="Noto Symbol"/>
              <a:buChar char="•"/>
              <a:defRPr sz="24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640080" indent="-177800" algn="l" rtl="0">
              <a:spcBef>
                <a:spcPts val="420"/>
              </a:spcBef>
              <a:buClr>
                <a:schemeClr val="accent1"/>
              </a:buClr>
              <a:buFont typeface="Noto Symbol"/>
              <a:buChar char="●"/>
              <a:defRPr sz="21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indent="-121919" algn="l" rtl="0">
              <a:spcBef>
                <a:spcPts val="360"/>
              </a:spcBef>
              <a:buClr>
                <a:srgbClr val="0D61AD"/>
              </a:buClr>
              <a:buFont typeface="Noto Symbol"/>
              <a:buChar char="•"/>
              <a:defRPr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188720" indent="-116839" algn="l" rtl="0">
              <a:spcBef>
                <a:spcPts val="360"/>
              </a:spcBef>
              <a:buClr>
                <a:srgbClr val="A8B9DF"/>
              </a:buClr>
              <a:buFont typeface="Noto Symbol"/>
              <a:buChar char="•"/>
              <a:defRPr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463040" indent="-123951" algn="l" rtl="0">
              <a:spcBef>
                <a:spcPts val="320"/>
              </a:spcBef>
              <a:buClr>
                <a:srgbClr val="A8CBE9"/>
              </a:buClr>
              <a:buFont typeface="Noto Symbol"/>
              <a:buChar char="●"/>
              <a:defRPr sz="16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1737360" indent="-86360" algn="l" rtl="0">
              <a:spcBef>
                <a:spcPts val="320"/>
              </a:spcBef>
              <a:buClr>
                <a:schemeClr val="accent1"/>
              </a:buClr>
              <a:buFont typeface="Libre Baskerville"/>
              <a:buChar char="•"/>
              <a:defRPr sz="16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011679" indent="-129539" algn="l" rtl="0">
              <a:spcBef>
                <a:spcPts val="280"/>
              </a:spcBef>
              <a:buClr>
                <a:srgbClr val="A8B9DF"/>
              </a:buClr>
              <a:buFont typeface="Noto Symbol"/>
              <a:buChar char="○"/>
              <a:defRPr sz="1400" baseline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2286000" indent="-101600" algn="l" rtl="0">
              <a:spcBef>
                <a:spcPts val="280"/>
              </a:spcBef>
              <a:buClr>
                <a:schemeClr val="accent2"/>
              </a:buClr>
              <a:buFont typeface="Libre Baskerville"/>
              <a:buChar char="•"/>
              <a:defRPr sz="1400" cap="small" baseline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2560320" indent="-96520" algn="l" rtl="0">
              <a:spcBef>
                <a:spcPts val="280"/>
              </a:spcBef>
              <a:buClr>
                <a:srgbClr val="0D61AD"/>
              </a:buClr>
              <a:buFont typeface="Libre Baskerville"/>
              <a:buChar char="•"/>
              <a:defRPr sz="1400" baseline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body" idx="2"/>
          </p:nvPr>
        </p:nvSpPr>
        <p:spPr>
          <a:xfrm>
            <a:off x="4371975" y="2362200"/>
            <a:ext cx="3657600" cy="3886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74320" indent="-167640" algn="l" rtl="0">
              <a:spcBef>
                <a:spcPts val="600"/>
              </a:spcBef>
              <a:buClr>
                <a:schemeClr val="accent1"/>
              </a:buClr>
              <a:buFont typeface="Noto Symbol"/>
              <a:buChar char="•"/>
              <a:defRPr sz="24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640080" indent="-177800" algn="l" rtl="0">
              <a:spcBef>
                <a:spcPts val="420"/>
              </a:spcBef>
              <a:buClr>
                <a:schemeClr val="accent1"/>
              </a:buClr>
              <a:buFont typeface="Noto Symbol"/>
              <a:buChar char="●"/>
              <a:defRPr sz="21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indent="-121919" algn="l" rtl="0">
              <a:spcBef>
                <a:spcPts val="360"/>
              </a:spcBef>
              <a:buClr>
                <a:srgbClr val="0D61AD"/>
              </a:buClr>
              <a:buFont typeface="Noto Symbol"/>
              <a:buChar char="•"/>
              <a:defRPr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188720" indent="-116839" algn="l" rtl="0">
              <a:spcBef>
                <a:spcPts val="360"/>
              </a:spcBef>
              <a:buClr>
                <a:srgbClr val="A8B9DF"/>
              </a:buClr>
              <a:buFont typeface="Noto Symbol"/>
              <a:buChar char="•"/>
              <a:defRPr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463040" indent="-123951" algn="l" rtl="0">
              <a:spcBef>
                <a:spcPts val="320"/>
              </a:spcBef>
              <a:buClr>
                <a:srgbClr val="A8CBE9"/>
              </a:buClr>
              <a:buFont typeface="Noto Symbol"/>
              <a:buChar char="●"/>
              <a:defRPr sz="16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1737360" indent="-86360" algn="l" rtl="0">
              <a:spcBef>
                <a:spcPts val="320"/>
              </a:spcBef>
              <a:buClr>
                <a:schemeClr val="accent1"/>
              </a:buClr>
              <a:buFont typeface="Libre Baskerville"/>
              <a:buChar char="•"/>
              <a:defRPr sz="16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011679" indent="-129539" algn="l" rtl="0">
              <a:spcBef>
                <a:spcPts val="280"/>
              </a:spcBef>
              <a:buClr>
                <a:srgbClr val="A8B9DF"/>
              </a:buClr>
              <a:buFont typeface="Noto Symbol"/>
              <a:buChar char="○"/>
              <a:defRPr sz="1400" baseline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2286000" indent="-101600" algn="l" rtl="0">
              <a:spcBef>
                <a:spcPts val="280"/>
              </a:spcBef>
              <a:buClr>
                <a:schemeClr val="accent2"/>
              </a:buClr>
              <a:buFont typeface="Libre Baskerville"/>
              <a:buChar char="•"/>
              <a:defRPr sz="1400" cap="small" baseline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2560320" indent="-96520" algn="l" rtl="0">
              <a:spcBef>
                <a:spcPts val="280"/>
              </a:spcBef>
              <a:buClr>
                <a:srgbClr val="0D61AD"/>
              </a:buClr>
              <a:buFont typeface="Libre Baskerville"/>
              <a:buChar char="•"/>
              <a:defRPr sz="1400" baseline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body" idx="3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0"/>
          <a:lstStyle>
            <a:lvl1pPr marL="0" indent="0" rtl="0">
              <a:spcBef>
                <a:spcPts val="0"/>
              </a:spcBef>
              <a:buClr>
                <a:srgbClr val="FFFFFF"/>
              </a:buClr>
              <a:buFont typeface="Libre Baskerville"/>
              <a:buNone/>
              <a:defRPr sz="2000" b="1">
                <a:solidFill>
                  <a:srgbClr val="FFFFFF"/>
                </a:solidFill>
              </a:defRPr>
            </a:lvl1pPr>
            <a:lvl2pPr rtl="0">
              <a:spcBef>
                <a:spcPts val="0"/>
              </a:spcBef>
              <a:defRPr sz="21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rtl="0">
              <a:spcBef>
                <a:spcPts val="0"/>
              </a:spcBef>
              <a:defRPr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rtl="0">
              <a:spcBef>
                <a:spcPts val="0"/>
              </a:spcBef>
              <a:defRPr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rtl="0">
              <a:spcBef>
                <a:spcPts val="0"/>
              </a:spcBef>
              <a:defRPr sz="16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rtl="0">
              <a:spcBef>
                <a:spcPts val="0"/>
              </a:spcBef>
              <a:defRPr sz="16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rtl="0">
              <a:spcBef>
                <a:spcPts val="0"/>
              </a:spcBef>
              <a:defRPr sz="1400" baseline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rtl="0">
              <a:spcBef>
                <a:spcPts val="0"/>
              </a:spcBef>
              <a:defRPr sz="1400" cap="small" baseline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rtl="0">
              <a:spcBef>
                <a:spcPts val="0"/>
              </a:spcBef>
              <a:defRPr sz="1400" baseline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body" idx="4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0"/>
          <a:lstStyle>
            <a:lvl1pPr marL="0" indent="0" rtl="0">
              <a:spcBef>
                <a:spcPts val="0"/>
              </a:spcBef>
              <a:buClr>
                <a:srgbClr val="FFFFFF"/>
              </a:buClr>
              <a:buFont typeface="Libre Baskerville"/>
              <a:buNone/>
              <a:defRPr sz="2000" b="1">
                <a:solidFill>
                  <a:srgbClr val="FFFFFF"/>
                </a:solidFill>
              </a:defRPr>
            </a:lvl1pPr>
            <a:lvl2pPr rtl="0">
              <a:spcBef>
                <a:spcPts val="0"/>
              </a:spcBef>
              <a:defRPr sz="21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rtl="0">
              <a:spcBef>
                <a:spcPts val="0"/>
              </a:spcBef>
              <a:defRPr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rtl="0">
              <a:spcBef>
                <a:spcPts val="0"/>
              </a:spcBef>
              <a:defRPr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rtl="0">
              <a:spcBef>
                <a:spcPts val="0"/>
              </a:spcBef>
              <a:defRPr sz="16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rtl="0">
              <a:spcBef>
                <a:spcPts val="0"/>
              </a:spcBef>
              <a:defRPr sz="16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rtl="0">
              <a:spcBef>
                <a:spcPts val="0"/>
              </a:spcBef>
              <a:defRPr sz="1400" baseline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rtl="0">
              <a:spcBef>
                <a:spcPts val="0"/>
              </a:spcBef>
              <a:defRPr sz="1400" cap="small" baseline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rtl="0">
              <a:spcBef>
                <a:spcPts val="0"/>
              </a:spcBef>
              <a:defRPr sz="1400" baseline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</p:spTree>
  </p:cSld>
  <p:clrMapOvr>
    <a:masterClrMapping/>
  </p:clrMapOvr>
  <p:transition spd="slow">
    <p:wedg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Clr>
                <a:schemeClr val="dk2"/>
              </a:buClr>
              <a:buFont typeface="Libre Baskerville"/>
              <a:buNone/>
              <a:defRPr sz="3000" b="0" cap="small" baseline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dt" idx="10"/>
          </p:nvPr>
        </p:nvSpPr>
        <p:spPr>
          <a:xfrm rot="5400000">
            <a:off x="7589520" y="1081851"/>
            <a:ext cx="2011680" cy="38404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defRPr sz="1200" b="0" i="0" u="none" strike="noStrike" cap="none" baseline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sldNum" idx="12"/>
          </p:nvPr>
        </p:nvSpPr>
        <p:spPr>
          <a:xfrm>
            <a:off x="8129015" y="5734050"/>
            <a:ext cx="609599" cy="52120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IN" sz="1400" b="1" i="0" u="none" strike="noStrike" cap="none" baseline="0">
                <a:solidFill>
                  <a:srgbClr val="FFFFFF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IN" sz="1400" b="1" i="0" u="none" strike="noStrike" cap="none" baseline="0">
              <a:solidFill>
                <a:srgbClr val="FFFFFF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90" name="Shape 90"/>
          <p:cNvSpPr txBox="1">
            <a:spLocks noGrp="1"/>
          </p:cNvSpPr>
          <p:nvPr>
            <p:ph type="ftr" idx="11"/>
          </p:nvPr>
        </p:nvSpPr>
        <p:spPr>
          <a:xfrm rot="5400000">
            <a:off x="6990185" y="3737239"/>
            <a:ext cx="3200399" cy="3657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</p:spTree>
  </p:cSld>
  <p:clrMapOvr>
    <a:masterClrMapping/>
  </p:clrMapOvr>
  <p:transition spd="slow">
    <p:wedg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bg>
      <p:bgPr>
        <a:solidFill>
          <a:schemeClr val="lt1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2" name="Shape 92"/>
          <p:cNvCxnSpPr/>
          <p:nvPr/>
        </p:nvCxnSpPr>
        <p:spPr>
          <a:xfrm>
            <a:off x="8763000" y="0"/>
            <a:ext cx="0" cy="6858000"/>
          </a:xfrm>
          <a:prstGeom prst="straightConnector1">
            <a:avLst/>
          </a:prstGeom>
          <a:noFill/>
          <a:ln w="38100" cap="flat" cmpd="sng">
            <a:solidFill>
              <a:srgbClr val="A8B9DF">
                <a:alpha val="92941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 rot="5400000">
            <a:off x="3371849" y="3200400"/>
            <a:ext cx="630936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Font typeface="Libre Baskerville"/>
              <a:buNone/>
              <a:defRPr sz="2000" b="1" cap="small" baseline="0"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812279" y="274319"/>
            <a:ext cx="1527047" cy="49834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400"/>
              </a:spcBef>
              <a:spcAft>
                <a:spcPts val="1000"/>
              </a:spcAft>
              <a:buFont typeface="Libre Baskerville"/>
              <a:buNone/>
              <a:defRPr sz="1200"/>
            </a:lvl1pPr>
            <a:lvl2pPr rtl="0">
              <a:spcBef>
                <a:spcPts val="0"/>
              </a:spcBef>
              <a:buFont typeface="Libre Baskerville"/>
              <a:buNone/>
              <a:defRPr sz="1200"/>
            </a:lvl2pPr>
            <a:lvl3pPr rtl="0">
              <a:spcBef>
                <a:spcPts val="0"/>
              </a:spcBef>
              <a:buFont typeface="Libre Baskerville"/>
              <a:buNone/>
              <a:defRPr sz="1000"/>
            </a:lvl3pPr>
            <a:lvl4pPr rtl="0">
              <a:spcBef>
                <a:spcPts val="0"/>
              </a:spcBef>
              <a:buFont typeface="Libre Baskerville"/>
              <a:buNone/>
              <a:defRPr sz="900"/>
            </a:lvl4pPr>
            <a:lvl5pPr rtl="0">
              <a:spcBef>
                <a:spcPts val="0"/>
              </a:spcBef>
              <a:buFont typeface="Libre Baskerville"/>
              <a:buNone/>
              <a:defRPr sz="900"/>
            </a:lvl5pPr>
            <a:lvl6pPr rtl="0">
              <a:spcBef>
                <a:spcPts val="0"/>
              </a:spcBef>
              <a:defRPr sz="16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rtl="0">
              <a:spcBef>
                <a:spcPts val="0"/>
              </a:spcBef>
              <a:defRPr sz="1400" baseline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rtl="0">
              <a:spcBef>
                <a:spcPts val="0"/>
              </a:spcBef>
              <a:defRPr sz="1400" cap="small" baseline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rtl="0">
              <a:spcBef>
                <a:spcPts val="0"/>
              </a:spcBef>
              <a:defRPr sz="1400" baseline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cxnSp>
        <p:nvCxnSpPr>
          <p:cNvPr id="95" name="Shape 95"/>
          <p:cNvCxnSpPr/>
          <p:nvPr/>
        </p:nvCxnSpPr>
        <p:spPr>
          <a:xfrm>
            <a:off x="6248400" y="0"/>
            <a:ext cx="0" cy="6858000"/>
          </a:xfrm>
          <a:prstGeom prst="straightConnector1">
            <a:avLst/>
          </a:prstGeom>
          <a:noFill/>
          <a:ln w="38100" cap="flat" cmpd="sng">
            <a:solidFill>
              <a:srgbClr val="A8B9D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6" name="Shape 96"/>
          <p:cNvCxnSpPr/>
          <p:nvPr/>
        </p:nvCxnSpPr>
        <p:spPr>
          <a:xfrm>
            <a:off x="6192296" y="0"/>
            <a:ext cx="0" cy="6858000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7" name="Shape 97"/>
          <p:cNvCxnSpPr/>
          <p:nvPr/>
        </p:nvCxnSpPr>
        <p:spPr>
          <a:xfrm>
            <a:off x="8991600" y="0"/>
            <a:ext cx="0" cy="68580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8" name="Shape 98"/>
          <p:cNvSpPr/>
          <p:nvPr/>
        </p:nvSpPr>
        <p:spPr>
          <a:xfrm>
            <a:off x="8839200" y="0"/>
            <a:ext cx="304799" cy="6858000"/>
          </a:xfrm>
          <a:prstGeom prst="rect">
            <a:avLst/>
          </a:prstGeom>
          <a:solidFill>
            <a:srgbClr val="A8B9DF">
              <a:alpha val="86666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cxnSp>
        <p:nvCxnSpPr>
          <p:cNvPr id="99" name="Shape 99"/>
          <p:cNvCxnSpPr/>
          <p:nvPr/>
        </p:nvCxnSpPr>
        <p:spPr>
          <a:xfrm>
            <a:off x="8915400" y="0"/>
            <a:ext cx="0" cy="68580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0" name="Shape 100"/>
          <p:cNvSpPr/>
          <p:nvPr/>
        </p:nvSpPr>
        <p:spPr>
          <a:xfrm>
            <a:off x="8156447" y="5715000"/>
            <a:ext cx="548639" cy="54863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01" name="Shape 101"/>
          <p:cNvSpPr txBox="1">
            <a:spLocks noGrp="1"/>
          </p:cNvSpPr>
          <p:nvPr>
            <p:ph type="body" idx="2"/>
          </p:nvPr>
        </p:nvSpPr>
        <p:spPr>
          <a:xfrm>
            <a:off x="304800" y="274319"/>
            <a:ext cx="5638800" cy="632764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74320" indent="-167640" algn="l" rtl="0">
              <a:spcBef>
                <a:spcPts val="600"/>
              </a:spcBef>
              <a:buClr>
                <a:schemeClr val="accent1"/>
              </a:buClr>
              <a:buFont typeface="Noto Symbol"/>
              <a:buChar char="•"/>
              <a:defRPr sz="24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640080" indent="-177800" algn="l" rtl="0">
              <a:spcBef>
                <a:spcPts val="420"/>
              </a:spcBef>
              <a:buClr>
                <a:schemeClr val="accent1"/>
              </a:buClr>
              <a:buFont typeface="Noto Symbol"/>
              <a:buChar char="●"/>
              <a:defRPr sz="21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indent="-121919" algn="l" rtl="0">
              <a:spcBef>
                <a:spcPts val="360"/>
              </a:spcBef>
              <a:buClr>
                <a:srgbClr val="0D61AD"/>
              </a:buClr>
              <a:buFont typeface="Noto Symbol"/>
              <a:buChar char="•"/>
              <a:defRPr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188720" indent="-116839" algn="l" rtl="0">
              <a:spcBef>
                <a:spcPts val="360"/>
              </a:spcBef>
              <a:buClr>
                <a:srgbClr val="A8B9DF"/>
              </a:buClr>
              <a:buFont typeface="Noto Symbol"/>
              <a:buChar char="•"/>
              <a:defRPr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463040" indent="-123951" algn="l" rtl="0">
              <a:spcBef>
                <a:spcPts val="320"/>
              </a:spcBef>
              <a:buClr>
                <a:srgbClr val="A8CBE9"/>
              </a:buClr>
              <a:buFont typeface="Noto Symbol"/>
              <a:buChar char="●"/>
              <a:defRPr sz="16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1737360" indent="-86360" algn="l" rtl="0">
              <a:spcBef>
                <a:spcPts val="320"/>
              </a:spcBef>
              <a:buClr>
                <a:schemeClr val="accent1"/>
              </a:buClr>
              <a:buFont typeface="Libre Baskerville"/>
              <a:buChar char="•"/>
              <a:defRPr sz="16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011679" indent="-129539" algn="l" rtl="0">
              <a:spcBef>
                <a:spcPts val="280"/>
              </a:spcBef>
              <a:buClr>
                <a:srgbClr val="A8B9DF"/>
              </a:buClr>
              <a:buFont typeface="Noto Symbol"/>
              <a:buChar char="○"/>
              <a:defRPr sz="1400" baseline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2286000" indent="-101600" algn="l" rtl="0">
              <a:spcBef>
                <a:spcPts val="280"/>
              </a:spcBef>
              <a:buClr>
                <a:schemeClr val="accent2"/>
              </a:buClr>
              <a:buFont typeface="Libre Baskerville"/>
              <a:buChar char="•"/>
              <a:defRPr sz="1400" cap="small" baseline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2560320" indent="-96520" algn="l" rtl="0">
              <a:spcBef>
                <a:spcPts val="280"/>
              </a:spcBef>
              <a:buClr>
                <a:srgbClr val="0D61AD"/>
              </a:buClr>
              <a:buFont typeface="Libre Baskerville"/>
              <a:buChar char="•"/>
              <a:defRPr sz="1400" baseline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dt" idx="10"/>
          </p:nvPr>
        </p:nvSpPr>
        <p:spPr>
          <a:xfrm rot="5400000">
            <a:off x="7589520" y="1081851"/>
            <a:ext cx="2011680" cy="38404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defRPr sz="1200" b="0" i="0" u="none" strike="noStrike" cap="none" baseline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sldNum" idx="12"/>
          </p:nvPr>
        </p:nvSpPr>
        <p:spPr>
          <a:xfrm>
            <a:off x="8129015" y="5734050"/>
            <a:ext cx="609599" cy="52120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IN" sz="1400" b="1" i="0" u="none" strike="noStrike" cap="none" baseline="0">
                <a:solidFill>
                  <a:srgbClr val="FFFFFF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IN" sz="1400" b="1" i="0" u="none" strike="noStrike" cap="none" baseline="0">
              <a:solidFill>
                <a:srgbClr val="FFFFFF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04" name="Shape 104"/>
          <p:cNvSpPr txBox="1">
            <a:spLocks noGrp="1"/>
          </p:cNvSpPr>
          <p:nvPr>
            <p:ph type="ftr" idx="11"/>
          </p:nvPr>
        </p:nvSpPr>
        <p:spPr>
          <a:xfrm rot="5400000">
            <a:off x="6990185" y="3737239"/>
            <a:ext cx="3200399" cy="3657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</p:spTree>
  </p:cSld>
  <p:clrMapOvr>
    <a:masterClrMapping/>
  </p:clrMapOvr>
  <p:transition spd="slow">
    <p:wedg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6" name="Shape 106"/>
          <p:cNvCxnSpPr/>
          <p:nvPr/>
        </p:nvCxnSpPr>
        <p:spPr>
          <a:xfrm>
            <a:off x="8763000" y="0"/>
            <a:ext cx="0" cy="6858000"/>
          </a:xfrm>
          <a:prstGeom prst="straightConnector1">
            <a:avLst/>
          </a:prstGeom>
          <a:noFill/>
          <a:ln w="38100" cap="flat" cmpd="sng">
            <a:solidFill>
              <a:srgbClr val="A8B9D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7" name="Shape 107"/>
          <p:cNvSpPr/>
          <p:nvPr/>
        </p:nvSpPr>
        <p:spPr>
          <a:xfrm>
            <a:off x="8156447" y="5715000"/>
            <a:ext cx="548639" cy="54863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08" name="Shape 108"/>
          <p:cNvSpPr txBox="1"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Font typeface="Libre Baskerville"/>
              <a:buNone/>
              <a:defRPr sz="2000" b="1"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9" name="Shape 109"/>
          <p:cNvSpPr>
            <a:spLocks noGrp="1"/>
          </p:cNvSpPr>
          <p:nvPr>
            <p:ph type="pic" idx="2"/>
          </p:nvPr>
        </p:nvSpPr>
        <p:spPr>
          <a:xfrm>
            <a:off x="0" y="0"/>
            <a:ext cx="6172199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765797" y="264794"/>
            <a:ext cx="1524000" cy="495604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100"/>
              </a:spcBef>
              <a:spcAft>
                <a:spcPts val="400"/>
              </a:spcAft>
              <a:buFont typeface="Libre Baskerville"/>
              <a:buNone/>
              <a:defRPr sz="1200"/>
            </a:lvl1pPr>
            <a:lvl2pPr rtl="0">
              <a:spcBef>
                <a:spcPts val="0"/>
              </a:spcBef>
              <a:defRPr sz="1200"/>
            </a:lvl2pPr>
            <a:lvl3pPr rtl="0">
              <a:spcBef>
                <a:spcPts val="0"/>
              </a:spcBef>
              <a:defRPr sz="1000"/>
            </a:lvl3pPr>
            <a:lvl4pPr rtl="0">
              <a:spcBef>
                <a:spcPts val="0"/>
              </a:spcBef>
              <a:defRPr sz="900"/>
            </a:lvl4pPr>
            <a:lvl5pPr rtl="0">
              <a:spcBef>
                <a:spcPts val="0"/>
              </a:spcBef>
              <a:defRPr sz="900"/>
            </a:lvl5pPr>
            <a:lvl6pPr rtl="0">
              <a:spcBef>
                <a:spcPts val="0"/>
              </a:spcBef>
              <a:defRPr sz="16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rtl="0">
              <a:spcBef>
                <a:spcPts val="0"/>
              </a:spcBef>
              <a:defRPr sz="1400" baseline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rtl="0">
              <a:spcBef>
                <a:spcPts val="0"/>
              </a:spcBef>
              <a:defRPr sz="1400" cap="small" baseline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rtl="0">
              <a:spcBef>
                <a:spcPts val="0"/>
              </a:spcBef>
              <a:defRPr sz="1400" baseline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cxnSp>
        <p:nvCxnSpPr>
          <p:cNvPr id="111" name="Shape 111"/>
          <p:cNvCxnSpPr/>
          <p:nvPr/>
        </p:nvCxnSpPr>
        <p:spPr>
          <a:xfrm>
            <a:off x="8991600" y="0"/>
            <a:ext cx="0" cy="685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2" name="Shape 112"/>
          <p:cNvSpPr/>
          <p:nvPr/>
        </p:nvSpPr>
        <p:spPr>
          <a:xfrm>
            <a:off x="8839200" y="0"/>
            <a:ext cx="304799" cy="6858000"/>
          </a:xfrm>
          <a:prstGeom prst="rect">
            <a:avLst/>
          </a:prstGeom>
          <a:solidFill>
            <a:srgbClr val="A8B9D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cxnSp>
        <p:nvCxnSpPr>
          <p:cNvPr id="113" name="Shape 113"/>
          <p:cNvCxnSpPr/>
          <p:nvPr/>
        </p:nvCxnSpPr>
        <p:spPr>
          <a:xfrm>
            <a:off x="8915400" y="0"/>
            <a:ext cx="0" cy="68580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4" name="Shape 114"/>
          <p:cNvCxnSpPr/>
          <p:nvPr/>
        </p:nvCxnSpPr>
        <p:spPr>
          <a:xfrm>
            <a:off x="6248400" y="0"/>
            <a:ext cx="0" cy="6858000"/>
          </a:xfrm>
          <a:prstGeom prst="straightConnector1">
            <a:avLst/>
          </a:prstGeom>
          <a:noFill/>
          <a:ln w="38100" cap="flat" cmpd="sng">
            <a:solidFill>
              <a:srgbClr val="A8B9D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5" name="Shape 115"/>
          <p:cNvCxnSpPr/>
          <p:nvPr/>
        </p:nvCxnSpPr>
        <p:spPr>
          <a:xfrm>
            <a:off x="6192296" y="0"/>
            <a:ext cx="0" cy="6858000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6" name="Shape 116"/>
          <p:cNvSpPr txBox="1">
            <a:spLocks noGrp="1"/>
          </p:cNvSpPr>
          <p:nvPr>
            <p:ph type="dt" idx="10"/>
          </p:nvPr>
        </p:nvSpPr>
        <p:spPr>
          <a:xfrm rot="5400000">
            <a:off x="7589520" y="1081851"/>
            <a:ext cx="2011680" cy="38404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defRPr sz="1200" b="0" i="0" u="none" strike="noStrike" cap="none" baseline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117" name="Shape 117"/>
          <p:cNvSpPr txBox="1">
            <a:spLocks noGrp="1"/>
          </p:cNvSpPr>
          <p:nvPr>
            <p:ph type="sldNum" idx="12"/>
          </p:nvPr>
        </p:nvSpPr>
        <p:spPr>
          <a:xfrm>
            <a:off x="8129015" y="5734050"/>
            <a:ext cx="609599" cy="52120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IN" sz="1400" b="1" i="0" u="none" strike="noStrike" cap="none" baseline="0">
                <a:solidFill>
                  <a:srgbClr val="FFFFFF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IN" sz="1400" b="1" i="0" u="none" strike="noStrike" cap="none" baseline="0">
              <a:solidFill>
                <a:srgbClr val="FFFFFF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18" name="Shape 118"/>
          <p:cNvSpPr txBox="1">
            <a:spLocks noGrp="1"/>
          </p:cNvSpPr>
          <p:nvPr>
            <p:ph type="ftr" idx="11"/>
          </p:nvPr>
        </p:nvSpPr>
        <p:spPr>
          <a:xfrm rot="5400000">
            <a:off x="6990185" y="3737239"/>
            <a:ext cx="3200399" cy="3657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</p:spTree>
  </p:cSld>
  <p:clrMapOvr>
    <a:masterClrMapping/>
  </p:clrMapOvr>
  <p:transition spd="slow">
    <p:wedg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hape 5"/>
          <p:cNvCxnSpPr/>
          <p:nvPr/>
        </p:nvCxnSpPr>
        <p:spPr>
          <a:xfrm>
            <a:off x="8763000" y="0"/>
            <a:ext cx="0" cy="6858000"/>
          </a:xfrm>
          <a:prstGeom prst="straightConnector1">
            <a:avLst/>
          </a:prstGeom>
          <a:noFill/>
          <a:ln w="38100" cap="flat" cmpd="sng">
            <a:solidFill>
              <a:srgbClr val="A8B9DF">
                <a:alpha val="92941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spcBef>
                <a:spcPts val="0"/>
              </a:spcBef>
              <a:buClr>
                <a:schemeClr val="dk2"/>
              </a:buClr>
              <a:buFont typeface="Libre Baskerville"/>
              <a:buNone/>
              <a:defRPr sz="3000" b="0" i="0" u="none" strike="noStrike" cap="small" baseline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74320" marR="0" indent="-167640" algn="l" rtl="0">
              <a:spcBef>
                <a:spcPts val="600"/>
              </a:spcBef>
              <a:buClr>
                <a:schemeClr val="accent1"/>
              </a:buClr>
              <a:buFont typeface="Noto Symbol"/>
              <a:buChar char="•"/>
              <a:defRPr sz="24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640080" marR="0" indent="-177800" algn="l" rtl="0">
              <a:spcBef>
                <a:spcPts val="420"/>
              </a:spcBef>
              <a:buClr>
                <a:schemeClr val="accent1"/>
              </a:buClr>
              <a:buFont typeface="Noto Symbol"/>
              <a:buChar char="●"/>
              <a:defRPr sz="21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-121919" algn="l" rtl="0">
              <a:spcBef>
                <a:spcPts val="360"/>
              </a:spcBef>
              <a:buClr>
                <a:srgbClr val="0D61AD"/>
              </a:buClr>
              <a:buFont typeface="Noto Symbol"/>
              <a:buChar char="•"/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188720" marR="0" indent="-116839" algn="l" rtl="0">
              <a:spcBef>
                <a:spcPts val="360"/>
              </a:spcBef>
              <a:buClr>
                <a:srgbClr val="A8B9DF"/>
              </a:buClr>
              <a:buFont typeface="Noto Symbol"/>
              <a:buChar char="•"/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463040" marR="0" indent="-123951" algn="l" rtl="0">
              <a:spcBef>
                <a:spcPts val="320"/>
              </a:spcBef>
              <a:buClr>
                <a:srgbClr val="A8CBE9"/>
              </a:buClr>
              <a:buFont typeface="Noto Symbol"/>
              <a:buChar char="●"/>
              <a:defRPr sz="1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1737360" marR="0" indent="-86360" algn="l" rtl="0">
              <a:spcBef>
                <a:spcPts val="320"/>
              </a:spcBef>
              <a:buClr>
                <a:schemeClr val="accent1"/>
              </a:buClr>
              <a:buFont typeface="Libre Baskerville"/>
              <a:buChar char="•"/>
              <a:defRPr sz="1600" b="0" i="0" u="none" strike="noStrike" cap="none" baseline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011679" marR="0" indent="-129539" algn="l" rtl="0">
              <a:spcBef>
                <a:spcPts val="280"/>
              </a:spcBef>
              <a:buClr>
                <a:srgbClr val="A8B9DF"/>
              </a:buClr>
              <a:buFont typeface="Noto Symbol"/>
              <a:buChar char="○"/>
              <a:defRPr sz="1400" b="0" i="0" u="none" strike="noStrike" cap="none" baseline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2286000" marR="0" indent="-101600" algn="l" rtl="0">
              <a:spcBef>
                <a:spcPts val="280"/>
              </a:spcBef>
              <a:buClr>
                <a:schemeClr val="accent2"/>
              </a:buClr>
              <a:buFont typeface="Libre Baskerville"/>
              <a:buChar char="•"/>
              <a:defRPr sz="1400" b="0" i="0" u="none" strike="noStrike" cap="small" baseline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2560320" marR="0" indent="-96520" algn="l" rtl="0">
              <a:spcBef>
                <a:spcPts val="280"/>
              </a:spcBef>
              <a:buClr>
                <a:srgbClr val="0D61AD"/>
              </a:buClr>
              <a:buFont typeface="Libre Baskerville"/>
              <a:buChar char="•"/>
              <a:defRPr sz="1400" b="0" i="0" u="none" strike="noStrike" cap="none" baseline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dt" idx="10"/>
          </p:nvPr>
        </p:nvSpPr>
        <p:spPr>
          <a:xfrm rot="5400000">
            <a:off x="7589520" y="1081851"/>
            <a:ext cx="2011680" cy="38404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defRPr sz="1200" b="0" i="0" u="none" strike="noStrike" cap="none" baseline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ftr" idx="11"/>
          </p:nvPr>
        </p:nvSpPr>
        <p:spPr>
          <a:xfrm rot="5400000">
            <a:off x="6990185" y="3737239"/>
            <a:ext cx="3200399" cy="3657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cxnSp>
        <p:nvCxnSpPr>
          <p:cNvPr id="10" name="Shape 10"/>
          <p:cNvCxnSpPr/>
          <p:nvPr/>
        </p:nvCxnSpPr>
        <p:spPr>
          <a:xfrm>
            <a:off x="76200" y="0"/>
            <a:ext cx="0" cy="6858000"/>
          </a:xfrm>
          <a:prstGeom prst="straightConnector1">
            <a:avLst/>
          </a:prstGeom>
          <a:noFill/>
          <a:ln w="57150" cap="flat" cmpd="thickThin">
            <a:solidFill>
              <a:srgbClr val="A8B9D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Shape 11"/>
          <p:cNvCxnSpPr/>
          <p:nvPr/>
        </p:nvCxnSpPr>
        <p:spPr>
          <a:xfrm>
            <a:off x="8991600" y="0"/>
            <a:ext cx="0" cy="68580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Shape 12"/>
          <p:cNvSpPr/>
          <p:nvPr/>
        </p:nvSpPr>
        <p:spPr>
          <a:xfrm>
            <a:off x="8839200" y="0"/>
            <a:ext cx="304799" cy="6858000"/>
          </a:xfrm>
          <a:prstGeom prst="rect">
            <a:avLst/>
          </a:prstGeom>
          <a:solidFill>
            <a:srgbClr val="A8B9DF">
              <a:alpha val="86666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cxnSp>
        <p:nvCxnSpPr>
          <p:cNvPr id="13" name="Shape 13"/>
          <p:cNvCxnSpPr/>
          <p:nvPr/>
        </p:nvCxnSpPr>
        <p:spPr>
          <a:xfrm>
            <a:off x="8915400" y="0"/>
            <a:ext cx="0" cy="68580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" name="Shape 14"/>
          <p:cNvSpPr/>
          <p:nvPr/>
        </p:nvSpPr>
        <p:spPr>
          <a:xfrm>
            <a:off x="8156447" y="5715000"/>
            <a:ext cx="548639" cy="54863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129015" y="5734050"/>
            <a:ext cx="609599" cy="52120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IN" sz="1400" b="1" i="0" u="none" strike="noStrike" cap="none" baseline="0">
                <a:solidFill>
                  <a:srgbClr val="FFFFFF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IN" sz="1400" b="1" i="0" u="none" strike="noStrike" cap="none" baseline="0">
              <a:solidFill>
                <a:srgbClr val="FFFFFF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slow">
    <p:wedge/>
  </p:transition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2"/>
              </a:buClr>
              <a:buSzPct val="25000"/>
              <a:buFont typeface="Libre Baskerville"/>
              <a:buNone/>
            </a:pPr>
            <a:r>
              <a:rPr lang="en-IN" sz="4600" b="1" i="0" u="none" strike="noStrike" cap="small" baseline="0">
                <a:solidFill>
                  <a:schemeClr val="lt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/>
            </a:r>
            <a:br>
              <a:rPr lang="en-IN" sz="4600" b="1" i="0" u="none" strike="noStrike" cap="small" baseline="0">
                <a:solidFill>
                  <a:schemeClr val="lt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</a:br>
            <a:endParaRPr lang="en-IN" sz="4600" b="1" i="0" u="none" strike="noStrike" cap="small" baseline="0">
              <a:solidFill>
                <a:schemeClr val="lt2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2195735" y="4293096"/>
            <a:ext cx="6480719" cy="237668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SzPct val="25000"/>
              <a:buFont typeface="Noto Symbol"/>
              <a:buNone/>
            </a:pPr>
            <a:r>
              <a:rPr lang="en-IN" sz="2000" b="0" i="0" u="none" strike="noStrike" cap="none" baseline="0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rPr>
              <a:t>Astha Thapar</a:t>
            </a:r>
          </a:p>
          <a:p>
            <a:pPr marL="0" marR="0" lvl="0" indent="0" algn="r" rtl="0">
              <a:lnSpc>
                <a:spcPct val="150000"/>
              </a:lnSpc>
              <a:spcBef>
                <a:spcPts val="600"/>
              </a:spcBef>
              <a:buClr>
                <a:schemeClr val="accent1"/>
              </a:buClr>
              <a:buSzPct val="25000"/>
              <a:buFont typeface="Noto Symbol"/>
              <a:buNone/>
            </a:pPr>
            <a:r>
              <a:rPr lang="en-IN" sz="2000" b="0" i="0" u="none" strike="noStrike" cap="none" baseline="0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rPr>
              <a:t>Malvika Gupta</a:t>
            </a:r>
          </a:p>
          <a:p>
            <a:pPr marL="0" marR="0" lvl="0" indent="0" algn="r" rtl="0">
              <a:lnSpc>
                <a:spcPct val="150000"/>
              </a:lnSpc>
              <a:spcBef>
                <a:spcPts val="600"/>
              </a:spcBef>
              <a:buClr>
                <a:schemeClr val="accent1"/>
              </a:buClr>
              <a:buSzPct val="25000"/>
              <a:buFont typeface="Noto Symbol"/>
              <a:buNone/>
            </a:pPr>
            <a:r>
              <a:rPr lang="en-IN" sz="2000" b="0" i="0" u="none" strike="noStrike" cap="none" baseline="0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rPr>
              <a:t>Nitya Khanna</a:t>
            </a:r>
          </a:p>
          <a:p>
            <a:pPr marL="0" marR="0" lvl="0" indent="0" algn="r" rtl="0">
              <a:lnSpc>
                <a:spcPct val="150000"/>
              </a:lnSpc>
              <a:spcBef>
                <a:spcPts val="600"/>
              </a:spcBef>
              <a:buClr>
                <a:schemeClr val="accent1"/>
              </a:buClr>
              <a:buSzPct val="25000"/>
              <a:buFont typeface="Noto Symbol"/>
              <a:buNone/>
            </a:pPr>
            <a:r>
              <a:rPr lang="en-IN" sz="2000" b="0" i="0" u="none" strike="noStrike" cap="none" baseline="0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rPr>
              <a:t>Parul Sharma</a:t>
            </a:r>
          </a:p>
        </p:txBody>
      </p:sp>
      <p:sp>
        <p:nvSpPr>
          <p:cNvPr id="134" name="Shape 134"/>
          <p:cNvSpPr txBox="1"/>
          <p:nvPr/>
        </p:nvSpPr>
        <p:spPr>
          <a:xfrm>
            <a:off x="1763688" y="1772816"/>
            <a:ext cx="6737402" cy="156966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IN" sz="4800" b="1" i="0" u="none" strike="noStrike" cap="none" baseline="0" dirty="0" smtClean="0">
                <a:solidFill>
                  <a:schemeClr val="lt2"/>
                </a:solidFill>
                <a:latin typeface="Cambria"/>
                <a:ea typeface="Cambria"/>
                <a:cs typeface="Cambria"/>
                <a:sym typeface="Cambria"/>
              </a:rPr>
              <a:t>HAND GESTURE </a:t>
            </a:r>
            <a:r>
              <a:rPr lang="en-IN" sz="4800" b="1" i="0" u="none" strike="noStrike" cap="none" baseline="0" dirty="0">
                <a:solidFill>
                  <a:schemeClr val="lt2"/>
                </a:solidFill>
                <a:latin typeface="Cambria"/>
                <a:ea typeface="Cambria"/>
                <a:cs typeface="Cambria"/>
                <a:sym typeface="Cambria"/>
              </a:rPr>
              <a:t>RECOGNITION </a:t>
            </a:r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 txBox="1">
            <a:spLocks noGrp="1"/>
          </p:cNvSpPr>
          <p:nvPr>
            <p:ph type="title"/>
          </p:nvPr>
        </p:nvSpPr>
        <p:spPr>
          <a:xfrm>
            <a:off x="2412097" y="328773"/>
            <a:ext cx="4378799" cy="735899"/>
          </a:xfrm>
          <a:prstGeom prst="rect">
            <a:avLst/>
          </a:prstGeom>
          <a:solidFill>
            <a:schemeClr val="lt1"/>
          </a:solidFill>
          <a:ln w="25400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IN" sz="4000" b="1" cap="none" dirty="0">
                <a:latin typeface="Cambria" panose="02040503050406030204" pitchFamily="18" charset="0"/>
              </a:rPr>
              <a:t>Gyro Sensor </a:t>
            </a:r>
          </a:p>
        </p:txBody>
      </p:sp>
      <p:sp>
        <p:nvSpPr>
          <p:cNvPr id="316" name="Shape 316"/>
          <p:cNvSpPr txBox="1">
            <a:spLocks noGrp="1"/>
          </p:cNvSpPr>
          <p:nvPr>
            <p:ph type="body" idx="1"/>
          </p:nvPr>
        </p:nvSpPr>
        <p:spPr>
          <a:xfrm>
            <a:off x="766916" y="1150374"/>
            <a:ext cx="7575503" cy="530941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85750" indent="-285750" algn="just">
              <a:spcBef>
                <a:spcPts val="0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v"/>
            </a:pPr>
            <a:r>
              <a:rPr lang="en-IN" sz="2000" dirty="0" smtClean="0"/>
              <a:t>Devices </a:t>
            </a:r>
            <a:r>
              <a:rPr lang="en-IN" sz="2000" dirty="0"/>
              <a:t>that sense angular </a:t>
            </a:r>
            <a:r>
              <a:rPr lang="en-IN" sz="2000" dirty="0"/>
              <a:t>velocity in degrees per second (°/s) or revolutions per second (RPS). </a:t>
            </a:r>
            <a:endParaRPr lang="en-IN" sz="2000" dirty="0" smtClean="0"/>
          </a:p>
          <a:p>
            <a:pPr marL="285750" indent="-285750" algn="just">
              <a:spcBef>
                <a:spcPts val="0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v"/>
            </a:pPr>
            <a:r>
              <a:rPr lang="en-IN" sz="2000" dirty="0" smtClean="0"/>
              <a:t>Angular </a:t>
            </a:r>
            <a:r>
              <a:rPr lang="en-IN" sz="2000" dirty="0"/>
              <a:t>velocity is simply a measurement of speed of rotation</a:t>
            </a:r>
            <a:r>
              <a:rPr lang="en-IN" sz="2000" dirty="0"/>
              <a:t>. </a:t>
            </a:r>
            <a:r>
              <a:rPr lang="en-IN" sz="2000" dirty="0" smtClean="0"/>
              <a:t>Thus, they measure </a:t>
            </a:r>
            <a:r>
              <a:rPr lang="en-IN" sz="2000" dirty="0"/>
              <a:t>or maintain rotational motion. </a:t>
            </a:r>
            <a:endParaRPr lang="en-IN" sz="2000" dirty="0" smtClean="0"/>
          </a:p>
          <a:p>
            <a:pPr>
              <a:buClrTx/>
              <a:buFont typeface="Wingdings" panose="05000000000000000000" pitchFamily="2" charset="2"/>
              <a:buChar char="v"/>
            </a:pPr>
            <a:r>
              <a:rPr lang="en-IN" sz="2000" dirty="0">
                <a:solidFill>
                  <a:schemeClr val="tx1"/>
                </a:solidFill>
              </a:rPr>
              <a:t>The various types of gyro sensors are:</a:t>
            </a:r>
          </a:p>
          <a:p>
            <a:pPr lvl="1">
              <a:buClrTx/>
            </a:pPr>
            <a:r>
              <a:rPr lang="en-IN" sz="2000" dirty="0">
                <a:solidFill>
                  <a:schemeClr val="tx1"/>
                </a:solidFill>
              </a:rPr>
              <a:t>Ring laser gyros</a:t>
            </a:r>
            <a:endParaRPr lang="en-IN" sz="2000" dirty="0">
              <a:solidFill>
                <a:schemeClr val="tx1"/>
              </a:solidFill>
            </a:endParaRPr>
          </a:p>
          <a:p>
            <a:pPr lvl="1">
              <a:buClrTx/>
            </a:pPr>
            <a:r>
              <a:rPr lang="en-IN" sz="2000" dirty="0" err="1">
                <a:solidFill>
                  <a:schemeClr val="tx1"/>
                </a:solidFill>
              </a:rPr>
              <a:t>Fiber</a:t>
            </a:r>
            <a:r>
              <a:rPr lang="en-IN" sz="2000" dirty="0">
                <a:solidFill>
                  <a:schemeClr val="tx1"/>
                </a:solidFill>
              </a:rPr>
              <a:t>-optic gyros</a:t>
            </a:r>
            <a:endParaRPr lang="en-IN" sz="2000" dirty="0">
              <a:solidFill>
                <a:schemeClr val="tx1"/>
              </a:solidFill>
            </a:endParaRPr>
          </a:p>
          <a:p>
            <a:pPr lvl="1">
              <a:buClrTx/>
            </a:pPr>
            <a:r>
              <a:rPr lang="en-IN" sz="2000" dirty="0">
                <a:solidFill>
                  <a:schemeClr val="tx1"/>
                </a:solidFill>
              </a:rPr>
              <a:t>Fluid gyros</a:t>
            </a:r>
            <a:endParaRPr lang="en-IN" sz="2000" dirty="0">
              <a:solidFill>
                <a:schemeClr val="tx1"/>
              </a:solidFill>
            </a:endParaRPr>
          </a:p>
          <a:p>
            <a:pPr lvl="1">
              <a:buClrTx/>
            </a:pPr>
            <a:r>
              <a:rPr lang="en-IN" sz="2000" dirty="0">
                <a:solidFill>
                  <a:schemeClr val="tx1"/>
                </a:solidFill>
              </a:rPr>
              <a:t>Vibration </a:t>
            </a:r>
            <a:r>
              <a:rPr lang="en-IN" sz="2000" dirty="0" smtClean="0">
                <a:solidFill>
                  <a:schemeClr val="tx1"/>
                </a:solidFill>
              </a:rPr>
              <a:t>gyros</a:t>
            </a:r>
          </a:p>
          <a:p>
            <a:pPr marL="285750" indent="-285750" algn="just">
              <a:spcBef>
                <a:spcPts val="0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v"/>
            </a:pPr>
            <a:r>
              <a:rPr lang="en-IN" sz="2000" dirty="0" smtClean="0"/>
              <a:t>Adds </a:t>
            </a:r>
            <a:r>
              <a:rPr lang="en-IN" sz="2000" dirty="0"/>
              <a:t>an additional dimension to the information supplied by the accelerometer by tracking rotation or twist. An accelerometer measures linear acceleration of movement, while a gyro on the other hand measures the angular rotational velocity. </a:t>
            </a:r>
            <a:endParaRPr lang="en-IN" sz="2000" dirty="0"/>
          </a:p>
          <a:p>
            <a:pPr marL="0" lvl="0" indent="0" algn="just">
              <a:spcBef>
                <a:spcPts val="0"/>
              </a:spcBef>
              <a:buClr>
                <a:srgbClr val="000000"/>
              </a:buClr>
              <a:buSzPct val="25000"/>
              <a:buNone/>
            </a:pPr>
            <a:endParaRPr lang="en-IN" sz="2000" dirty="0"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700" dirty="0"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700" dirty="0"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700" dirty="0"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700" dirty="0"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700" dirty="0"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700" dirty="0"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700" dirty="0"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700" dirty="0"/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ctrTitle"/>
          </p:nvPr>
        </p:nvSpPr>
        <p:spPr>
          <a:xfrm>
            <a:off x="2182761" y="2401530"/>
            <a:ext cx="6172199" cy="73684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2"/>
              </a:buClr>
              <a:buSzPct val="25000"/>
              <a:buFont typeface="Cambria"/>
              <a:buNone/>
            </a:pPr>
            <a:r>
              <a:rPr lang="en-IN" sz="4800" dirty="0" smtClean="0">
                <a:latin typeface="Cambria"/>
                <a:ea typeface="Cambria"/>
                <a:cs typeface="Cambria"/>
                <a:sym typeface="Cambria"/>
              </a:rPr>
              <a:t>METHODOLOGY</a:t>
            </a:r>
            <a:endParaRPr lang="en-IN" sz="4800" b="1" i="0" u="none" strike="noStrike" cap="small" baseline="0" dirty="0">
              <a:solidFill>
                <a:schemeClr val="dk2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779030981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38865" y="250723"/>
            <a:ext cx="66367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 smtClean="0">
                <a:solidFill>
                  <a:schemeClr val="bg2"/>
                </a:solidFill>
                <a:latin typeface="Cambria" panose="02040503050406030204" pitchFamily="18" charset="0"/>
              </a:rPr>
              <a:t>Principle of Accelerometer</a:t>
            </a:r>
            <a:endParaRPr lang="en-IN" sz="4000" b="1" dirty="0">
              <a:solidFill>
                <a:schemeClr val="bg2"/>
              </a:solidFill>
              <a:latin typeface="Cambria" panose="02040503050406030204" pitchFamily="18" charset="0"/>
            </a:endParaRPr>
          </a:p>
        </p:txBody>
      </p:sp>
      <p:sp>
        <p:nvSpPr>
          <p:cNvPr id="4" name="Shape 360"/>
          <p:cNvSpPr txBox="1">
            <a:spLocks/>
          </p:cNvSpPr>
          <p:nvPr/>
        </p:nvSpPr>
        <p:spPr>
          <a:xfrm>
            <a:off x="457200" y="1327354"/>
            <a:ext cx="7949381" cy="514659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/>
            <a:r>
              <a:rPr lang="en-IN" sz="2000" dirty="0" smtClean="0">
                <a:latin typeface="Libre Baskerville" panose="020B0604020202020204" charset="0"/>
              </a:rPr>
              <a:t>The accelerometer measures the gravitational acceleration (g) in three dimensions. To translate the </a:t>
            </a:r>
            <a:r>
              <a:rPr lang="en-IN" sz="2000" dirty="0" err="1" smtClean="0">
                <a:latin typeface="Libre Baskerville" panose="020B0604020202020204" charset="0"/>
              </a:rPr>
              <a:t>analog</a:t>
            </a:r>
            <a:r>
              <a:rPr lang="en-IN" sz="2000" dirty="0" smtClean="0">
                <a:latin typeface="Libre Baskerville" panose="020B0604020202020204" charset="0"/>
              </a:rPr>
              <a:t> readings: </a:t>
            </a:r>
          </a:p>
          <a:p>
            <a:pPr lvl="2" algn="just">
              <a:buSzPct val="100000"/>
            </a:pPr>
            <a:r>
              <a:rPr lang="en-IN" sz="2000" dirty="0" smtClean="0">
                <a:latin typeface="Libre Baskerville" panose="020B0604020202020204" charset="0"/>
              </a:rPr>
              <a:t>Conversion to volts:</a:t>
            </a:r>
          </a:p>
          <a:p>
            <a:pPr algn="ctr"/>
            <a:r>
              <a:rPr lang="en-IN" sz="2000" dirty="0" smtClean="0">
                <a:latin typeface="Libre Baskerville" panose="020B0604020202020204" charset="0"/>
              </a:rPr>
              <a:t>	</a:t>
            </a:r>
            <a:r>
              <a:rPr lang="en-IN" sz="2000" dirty="0" err="1" smtClean="0">
                <a:latin typeface="Libre Baskerville" panose="020B0604020202020204" charset="0"/>
              </a:rPr>
              <a:t>accVol</a:t>
            </a:r>
            <a:r>
              <a:rPr lang="en-IN" sz="2000" dirty="0" smtClean="0">
                <a:latin typeface="Libre Baskerville" panose="020B0604020202020204" charset="0"/>
              </a:rPr>
              <a:t> = (</a:t>
            </a:r>
            <a:r>
              <a:rPr lang="en-IN" sz="2000" dirty="0" err="1" smtClean="0">
                <a:latin typeface="Libre Baskerville" panose="020B0604020202020204" charset="0"/>
              </a:rPr>
              <a:t>accAdc</a:t>
            </a:r>
            <a:r>
              <a:rPr lang="en-IN" sz="2000" dirty="0" smtClean="0">
                <a:latin typeface="Libre Baskerville" panose="020B0604020202020204" charset="0"/>
              </a:rPr>
              <a:t> * </a:t>
            </a:r>
            <a:r>
              <a:rPr lang="en-IN" sz="2000" dirty="0" err="1" smtClean="0">
                <a:latin typeface="Libre Baskerville" panose="020B0604020202020204" charset="0"/>
              </a:rPr>
              <a:t>VRef</a:t>
            </a:r>
            <a:r>
              <a:rPr lang="en-IN" sz="2000" dirty="0" smtClean="0">
                <a:latin typeface="Libre Baskerville" panose="020B0604020202020204" charset="0"/>
              </a:rPr>
              <a:t>) / 1023</a:t>
            </a:r>
          </a:p>
          <a:p>
            <a:pPr algn="just">
              <a:buSzPct val="100000"/>
            </a:pPr>
            <a:r>
              <a:rPr lang="en-IN" sz="2000" dirty="0" smtClean="0">
                <a:latin typeface="Libre Baskerville" panose="020B0604020202020204" charset="0"/>
              </a:rPr>
              <a:t>Shift from zero voltage level</a:t>
            </a:r>
          </a:p>
          <a:p>
            <a:pPr algn="ctr"/>
            <a:r>
              <a:rPr lang="en-IN" sz="2000" dirty="0" err="1" smtClean="0">
                <a:latin typeface="Libre Baskerville" panose="020B0604020202020204" charset="0"/>
              </a:rPr>
              <a:t>accDel</a:t>
            </a:r>
            <a:r>
              <a:rPr lang="en-IN" sz="2000" dirty="0" smtClean="0">
                <a:latin typeface="Libre Baskerville" panose="020B0604020202020204" charset="0"/>
              </a:rPr>
              <a:t> = </a:t>
            </a:r>
            <a:r>
              <a:rPr lang="en-IN" sz="2000" dirty="0" err="1" smtClean="0">
                <a:latin typeface="Libre Baskerville" panose="020B0604020202020204" charset="0"/>
              </a:rPr>
              <a:t>accVol</a:t>
            </a:r>
            <a:r>
              <a:rPr lang="en-IN" sz="2000" dirty="0" smtClean="0">
                <a:latin typeface="Libre Baskerville" panose="020B0604020202020204" charset="0"/>
              </a:rPr>
              <a:t> - </a:t>
            </a:r>
            <a:r>
              <a:rPr lang="en-IN" sz="2000" dirty="0" err="1" smtClean="0">
                <a:latin typeface="Libre Baskerville" panose="020B0604020202020204" charset="0"/>
              </a:rPr>
              <a:t>accZero</a:t>
            </a:r>
            <a:endParaRPr lang="en-IN" sz="2000" dirty="0" smtClean="0">
              <a:latin typeface="Libre Baskerville" panose="020B0604020202020204" charset="0"/>
            </a:endParaRPr>
          </a:p>
          <a:p>
            <a:pPr algn="just">
              <a:buSzPct val="100000"/>
            </a:pPr>
            <a:r>
              <a:rPr lang="en-IN" sz="2000" dirty="0" smtClean="0">
                <a:latin typeface="Libre Baskerville" panose="020B0604020202020204" charset="0"/>
              </a:rPr>
              <a:t>Force values to g</a:t>
            </a:r>
          </a:p>
          <a:p>
            <a:pPr algn="ctr"/>
            <a:r>
              <a:rPr lang="en-IN" sz="2000" dirty="0" err="1" smtClean="0">
                <a:latin typeface="Libre Baskerville" panose="020B0604020202020204" charset="0"/>
              </a:rPr>
              <a:t>accVal</a:t>
            </a:r>
            <a:r>
              <a:rPr lang="en-IN" sz="2000" dirty="0" smtClean="0">
                <a:latin typeface="Libre Baskerville" panose="020B0604020202020204" charset="0"/>
              </a:rPr>
              <a:t> = </a:t>
            </a:r>
            <a:r>
              <a:rPr lang="en-IN" sz="2000" dirty="0" err="1" smtClean="0">
                <a:latin typeface="Libre Baskerville" panose="020B0604020202020204" charset="0"/>
              </a:rPr>
              <a:t>accDel</a:t>
            </a:r>
            <a:r>
              <a:rPr lang="en-IN" sz="2000" dirty="0" smtClean="0">
                <a:latin typeface="Libre Baskerville" panose="020B0604020202020204" charset="0"/>
              </a:rPr>
              <a:t>/sensitivity</a:t>
            </a:r>
          </a:p>
          <a:p>
            <a:pPr algn="just"/>
            <a:r>
              <a:rPr lang="en-IN" sz="2000" dirty="0" smtClean="0">
                <a:latin typeface="Libre Baskerville" panose="020B0604020202020204" charset="0"/>
              </a:rPr>
              <a:t>where, </a:t>
            </a:r>
            <a:r>
              <a:rPr lang="en-IN" sz="2000" dirty="0" err="1" smtClean="0">
                <a:latin typeface="Libre Baskerville" panose="020B0604020202020204" charset="0"/>
              </a:rPr>
              <a:t>accAdc</a:t>
            </a:r>
            <a:r>
              <a:rPr lang="en-IN" sz="2000" dirty="0" smtClean="0">
                <a:latin typeface="Libre Baskerville" panose="020B0604020202020204" charset="0"/>
              </a:rPr>
              <a:t> is the </a:t>
            </a:r>
            <a:r>
              <a:rPr lang="en-IN" sz="2000" dirty="0" err="1" smtClean="0">
                <a:latin typeface="Libre Baskerville" panose="020B0604020202020204" charset="0"/>
              </a:rPr>
              <a:t>analog</a:t>
            </a:r>
            <a:r>
              <a:rPr lang="en-IN" sz="2000" dirty="0" smtClean="0">
                <a:latin typeface="Libre Baskerville" panose="020B0604020202020204" charset="0"/>
              </a:rPr>
              <a:t> reading, </a:t>
            </a:r>
          </a:p>
          <a:p>
            <a:pPr algn="just"/>
            <a:r>
              <a:rPr lang="en-IN" sz="2000" dirty="0">
                <a:latin typeface="Libre Baskerville" panose="020B0604020202020204" charset="0"/>
              </a:rPr>
              <a:t> </a:t>
            </a:r>
            <a:r>
              <a:rPr lang="en-IN" sz="2000" dirty="0" smtClean="0">
                <a:latin typeface="Libre Baskerville" panose="020B0604020202020204" charset="0"/>
              </a:rPr>
              <a:t>            </a:t>
            </a:r>
            <a:r>
              <a:rPr lang="en-IN" sz="2000" dirty="0" err="1" smtClean="0">
                <a:latin typeface="Libre Baskerville" panose="020B0604020202020204" charset="0"/>
              </a:rPr>
              <a:t>Vref</a:t>
            </a:r>
            <a:r>
              <a:rPr lang="en-IN" sz="2000" dirty="0" smtClean="0">
                <a:latin typeface="Libre Baskerville" panose="020B0604020202020204" charset="0"/>
              </a:rPr>
              <a:t> is the reference voltage, </a:t>
            </a:r>
          </a:p>
          <a:p>
            <a:pPr algn="just"/>
            <a:r>
              <a:rPr lang="en-IN" sz="2000" dirty="0">
                <a:latin typeface="Libre Baskerville" panose="020B0604020202020204" charset="0"/>
              </a:rPr>
              <a:t> </a:t>
            </a:r>
            <a:r>
              <a:rPr lang="en-IN" sz="2000" dirty="0" smtClean="0">
                <a:latin typeface="Libre Baskerville" panose="020B0604020202020204" charset="0"/>
              </a:rPr>
              <a:t>            </a:t>
            </a:r>
            <a:r>
              <a:rPr lang="en-IN" sz="2000" dirty="0" err="1" smtClean="0">
                <a:latin typeface="Libre Baskerville" panose="020B0604020202020204" charset="0"/>
              </a:rPr>
              <a:t>accZero</a:t>
            </a:r>
            <a:r>
              <a:rPr lang="en-IN" sz="2000" dirty="0" smtClean="0">
                <a:latin typeface="Libre Baskerville" panose="020B0604020202020204" charset="0"/>
              </a:rPr>
              <a:t> is the value when it is horizontal. </a:t>
            </a:r>
          </a:p>
          <a:p>
            <a:pPr algn="just"/>
            <a:endParaRPr lang="en-IN" sz="2000" dirty="0">
              <a:latin typeface="Libre Baskerville" panose="020B0604020202020204" charset="0"/>
            </a:endParaRPr>
          </a:p>
          <a:p>
            <a:pPr algn="just"/>
            <a:r>
              <a:rPr lang="en-IN" sz="2000" dirty="0" smtClean="0">
                <a:latin typeface="Libre Baskerville" panose="020B0604020202020204" charset="0"/>
              </a:rPr>
              <a:t>Sensitivity is the sensitivity found in the datasheet, but translated into </a:t>
            </a:r>
            <a:r>
              <a:rPr lang="en-IN" sz="2000" dirty="0" err="1" smtClean="0">
                <a:latin typeface="Libre Baskerville" panose="020B0604020202020204" charset="0"/>
              </a:rPr>
              <a:t>quids</a:t>
            </a:r>
            <a:r>
              <a:rPr lang="en-IN" sz="2000" dirty="0" smtClean="0">
                <a:latin typeface="Libre Baskerville" panose="020B0604020202020204" charset="0"/>
              </a:rPr>
              <a:t>.</a:t>
            </a:r>
            <a:endParaRPr lang="en-IN" sz="2000" dirty="0">
              <a:latin typeface="Libre Baskerville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7770453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Shape 365"/>
          <p:cNvSpPr txBox="1">
            <a:spLocks noGrp="1"/>
          </p:cNvSpPr>
          <p:nvPr>
            <p:ph type="body" idx="1"/>
          </p:nvPr>
        </p:nvSpPr>
        <p:spPr>
          <a:xfrm>
            <a:off x="368710" y="1076633"/>
            <a:ext cx="4466100" cy="4885338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N" sz="1800" dirty="0" smtClean="0"/>
          </a:p>
          <a:p>
            <a:pPr marL="0" marR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 smtClean="0"/>
              <a:t>Let </a:t>
            </a:r>
            <a:r>
              <a:rPr lang="en-IN" sz="2000" dirty="0"/>
              <a:t>Rx, Ry and </a:t>
            </a:r>
            <a:r>
              <a:rPr lang="en-IN" sz="2000" dirty="0" err="1"/>
              <a:t>Rz</a:t>
            </a:r>
            <a:r>
              <a:rPr lang="en-IN" sz="2000" dirty="0"/>
              <a:t> be the respective </a:t>
            </a:r>
            <a:r>
              <a:rPr lang="en-IN" sz="2000" dirty="0" err="1"/>
              <a:t>accVal</a:t>
            </a:r>
            <a:r>
              <a:rPr lang="en-IN" sz="2000" dirty="0"/>
              <a:t> for x, y and z axis.</a:t>
            </a:r>
          </a:p>
          <a:p>
            <a:pPr marL="0" marR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/>
          </a:p>
          <a:p>
            <a:pPr marL="0" marR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/>
              <a:t>R = SQRT( Rx</a:t>
            </a:r>
            <a:r>
              <a:rPr lang="en-IN" sz="2000" baseline="30000" dirty="0"/>
              <a:t>2 </a:t>
            </a:r>
            <a:r>
              <a:rPr lang="en-IN" sz="2000" dirty="0"/>
              <a:t>+ Ry</a:t>
            </a:r>
            <a:r>
              <a:rPr lang="en-IN" sz="2000" baseline="30000" dirty="0"/>
              <a:t>2</a:t>
            </a:r>
            <a:r>
              <a:rPr lang="en-IN" sz="2000" dirty="0"/>
              <a:t> + Rz</a:t>
            </a:r>
            <a:r>
              <a:rPr lang="en-IN" sz="2000" baseline="30000" dirty="0"/>
              <a:t>2</a:t>
            </a:r>
            <a:r>
              <a:rPr lang="en-IN" sz="2000" dirty="0"/>
              <a:t>)</a:t>
            </a:r>
          </a:p>
          <a:p>
            <a:pPr marL="0" marR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/>
          </a:p>
          <a:p>
            <a:pPr marL="0" marR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/>
              <a:t>The angles with respect to x, y and z axis are:</a:t>
            </a:r>
          </a:p>
          <a:p>
            <a:pPr marL="0" marR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61111"/>
              <a:buFont typeface="Arial"/>
              <a:buNone/>
            </a:pPr>
            <a:r>
              <a:rPr lang="en-IN" sz="2000" dirty="0" err="1"/>
              <a:t>Axr</a:t>
            </a:r>
            <a:r>
              <a:rPr lang="en-IN" sz="2000" dirty="0"/>
              <a:t> = </a:t>
            </a:r>
            <a:r>
              <a:rPr lang="en-IN" sz="2000" dirty="0" err="1"/>
              <a:t>arccos</a:t>
            </a:r>
            <a:r>
              <a:rPr lang="en-IN" sz="2000" dirty="0"/>
              <a:t>(Rx/R)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61111"/>
              <a:buFont typeface="Arial"/>
              <a:buNone/>
            </a:pPr>
            <a:r>
              <a:rPr lang="en-IN" sz="2000" dirty="0"/>
              <a:t>Ayr = </a:t>
            </a:r>
            <a:r>
              <a:rPr lang="en-IN" sz="2000" dirty="0" err="1"/>
              <a:t>arccos</a:t>
            </a:r>
            <a:r>
              <a:rPr lang="en-IN" sz="2000" dirty="0"/>
              <a:t>(Ry/R)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61111"/>
              <a:buFont typeface="Arial"/>
              <a:buNone/>
            </a:pPr>
            <a:r>
              <a:rPr lang="en-IN" sz="2000" dirty="0" err="1"/>
              <a:t>Azr</a:t>
            </a:r>
            <a:r>
              <a:rPr lang="en-IN" sz="2000" dirty="0"/>
              <a:t> = </a:t>
            </a:r>
            <a:r>
              <a:rPr lang="en-IN" sz="2000" dirty="0" err="1"/>
              <a:t>arccos</a:t>
            </a:r>
            <a:r>
              <a:rPr lang="en-IN" sz="2000" dirty="0"/>
              <a:t>(</a:t>
            </a:r>
            <a:r>
              <a:rPr lang="en-IN" sz="2000" dirty="0" err="1"/>
              <a:t>Rz</a:t>
            </a:r>
            <a:r>
              <a:rPr lang="en-IN" sz="2000" dirty="0"/>
              <a:t>/R)</a:t>
            </a:r>
          </a:p>
          <a:p>
            <a:pPr marL="457200" marR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</p:txBody>
      </p:sp>
      <p:pic>
        <p:nvPicPr>
          <p:cNvPr id="366" name="Shape 3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0993" y="1504336"/>
            <a:ext cx="4159931" cy="491657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368710" y="516194"/>
            <a:ext cx="80526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>
                <a:solidFill>
                  <a:schemeClr val="accent1"/>
                </a:solidFill>
                <a:latin typeface="Trebuchet MS" panose="020B0603020202020204" pitchFamily="34" charset="0"/>
              </a:rPr>
              <a:t>How to calculate </a:t>
            </a:r>
            <a:r>
              <a:rPr lang="en-IN" sz="2400" dirty="0" smtClean="0">
                <a:solidFill>
                  <a:schemeClr val="accent1"/>
                </a:solidFill>
                <a:latin typeface="Trebuchet MS" panose="020B0603020202020204" pitchFamily="34" charset="0"/>
              </a:rPr>
              <a:t>acceleration along x</a:t>
            </a:r>
            <a:r>
              <a:rPr lang="en-IN" sz="2400" dirty="0">
                <a:solidFill>
                  <a:schemeClr val="accent1"/>
                </a:solidFill>
                <a:latin typeface="Trebuchet MS" panose="020B0603020202020204" pitchFamily="34" charset="0"/>
              </a:rPr>
              <a:t>, y and z axis</a:t>
            </a:r>
          </a:p>
          <a:p>
            <a:pPr algn="ctr"/>
            <a:endParaRPr lang="en-IN" sz="2400" dirty="0">
              <a:latin typeface="Trebuchet MS" panose="020B0603020202020204" pitchFamily="34" charset="0"/>
            </a:endParaRPr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Shape 371"/>
          <p:cNvSpPr txBox="1">
            <a:spLocks noGrp="1"/>
          </p:cNvSpPr>
          <p:nvPr>
            <p:ph type="body" idx="1"/>
          </p:nvPr>
        </p:nvSpPr>
        <p:spPr>
          <a:xfrm>
            <a:off x="471949" y="1076596"/>
            <a:ext cx="7993626" cy="541804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indent="0" algn="just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-IN" sz="18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Gyros </a:t>
            </a: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</a:rPr>
              <a:t>sensors are devices that sense angular velocity in degrees per second (</a:t>
            </a:r>
            <a:r>
              <a:rPr lang="en-IN" sz="1800" baseline="30000" dirty="0">
                <a:solidFill>
                  <a:srgbClr val="000000"/>
                </a:solidFill>
                <a:highlight>
                  <a:srgbClr val="FFFFFF"/>
                </a:highlight>
              </a:rPr>
              <a:t>0</a:t>
            </a: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</a:rPr>
              <a:t>/s). To translate </a:t>
            </a:r>
            <a:r>
              <a:rPr lang="en-IN" sz="1800" dirty="0" err="1">
                <a:solidFill>
                  <a:srgbClr val="000000"/>
                </a:solidFill>
                <a:highlight>
                  <a:srgbClr val="FFFFFF"/>
                </a:highlight>
              </a:rPr>
              <a:t>analog</a:t>
            </a: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</a:rPr>
              <a:t> readings c</a:t>
            </a:r>
            <a:r>
              <a:rPr lang="en-IN" sz="1800" dirty="0"/>
              <a:t>onvert input values to rate (</a:t>
            </a:r>
            <a:r>
              <a:rPr lang="en-IN" sz="1800" dirty="0" err="1"/>
              <a:t>deg</a:t>
            </a:r>
            <a:r>
              <a:rPr lang="en-IN" sz="1800" dirty="0"/>
              <a:t>/s) (for 2-axes gyro</a:t>
            </a:r>
            <a:r>
              <a:rPr lang="en-IN" sz="1800" dirty="0" smtClean="0"/>
              <a:t>):</a:t>
            </a:r>
            <a:endParaRPr lang="en-IN" sz="1800" dirty="0"/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-IN" sz="1800" dirty="0" err="1"/>
              <a:t>RateAxz</a:t>
            </a:r>
            <a:r>
              <a:rPr lang="en-IN" sz="1800" dirty="0"/>
              <a:t> = (</a:t>
            </a:r>
            <a:r>
              <a:rPr lang="en-IN" sz="1800" dirty="0" err="1"/>
              <a:t>AdcGyroXZ</a:t>
            </a:r>
            <a:r>
              <a:rPr lang="en-IN" sz="1800" dirty="0"/>
              <a:t> * </a:t>
            </a:r>
            <a:r>
              <a:rPr lang="en-IN" sz="1800" dirty="0" err="1"/>
              <a:t>Vref</a:t>
            </a:r>
            <a:r>
              <a:rPr lang="en-IN" sz="1800" dirty="0"/>
              <a:t> / 1023 - </a:t>
            </a:r>
            <a:r>
              <a:rPr lang="en-IN" sz="1800" dirty="0" err="1"/>
              <a:t>VzeroRate</a:t>
            </a:r>
            <a:r>
              <a:rPr lang="en-IN" sz="1800" dirty="0"/>
              <a:t>) / Sensitivity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-IN" sz="1800" dirty="0" err="1"/>
              <a:t>RateAyz</a:t>
            </a:r>
            <a:r>
              <a:rPr lang="en-IN" sz="1800" dirty="0"/>
              <a:t> = (</a:t>
            </a:r>
            <a:r>
              <a:rPr lang="en-IN" sz="1800" dirty="0" err="1"/>
              <a:t>AdcGyroYZ</a:t>
            </a:r>
            <a:r>
              <a:rPr lang="en-IN" sz="1800" dirty="0"/>
              <a:t> * </a:t>
            </a:r>
            <a:r>
              <a:rPr lang="en-IN" sz="1800" dirty="0" err="1"/>
              <a:t>Vref</a:t>
            </a:r>
            <a:r>
              <a:rPr lang="en-IN" sz="1800" dirty="0"/>
              <a:t> / 1023 - </a:t>
            </a:r>
            <a:r>
              <a:rPr lang="en-IN" sz="1800" dirty="0" err="1"/>
              <a:t>VzeroRate</a:t>
            </a:r>
            <a:r>
              <a:rPr lang="en-IN" sz="1800" dirty="0"/>
              <a:t>) / Sensitivity</a:t>
            </a:r>
          </a:p>
          <a:p>
            <a:pPr marL="457200" lvl="0" indent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IN" sz="1800" dirty="0"/>
              <a:t>where, </a:t>
            </a:r>
            <a:r>
              <a:rPr lang="en-IN" sz="1800" dirty="0" err="1"/>
              <a:t>Vref</a:t>
            </a:r>
            <a:r>
              <a:rPr lang="en-IN" sz="1800" dirty="0"/>
              <a:t> - is the ADC reference voltage </a:t>
            </a:r>
            <a:endParaRPr lang="en-IN" sz="1800" dirty="0" smtClean="0"/>
          </a:p>
          <a:p>
            <a:pPr marL="457200" lvl="0" indent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IN" sz="1800" dirty="0"/>
              <a:t> </a:t>
            </a:r>
            <a:r>
              <a:rPr lang="en-IN" sz="1800" dirty="0" smtClean="0"/>
              <a:t>            </a:t>
            </a:r>
            <a:r>
              <a:rPr lang="en-IN" sz="1800" dirty="0" err="1" smtClean="0"/>
              <a:t>VzeroRate</a:t>
            </a:r>
            <a:r>
              <a:rPr lang="en-IN" sz="1800" dirty="0" smtClean="0"/>
              <a:t> </a:t>
            </a:r>
            <a:r>
              <a:rPr lang="en-IN" sz="1800" dirty="0"/>
              <a:t>is the zero-rate voltage, </a:t>
            </a:r>
            <a:r>
              <a:rPr lang="en-IN" sz="1800" dirty="0" smtClean="0"/>
              <a:t>the </a:t>
            </a:r>
            <a:r>
              <a:rPr lang="en-IN" sz="1800" dirty="0"/>
              <a:t>voltage that the gyroscope outputs when it is not subject to any rotation</a:t>
            </a: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IN" sz="1800" dirty="0"/>
              <a:t>To translate this into degrees use Millis() command in Arduino , to know the exact time since last loop. By using that, one can calculate the time difference and thereby calculate the angle of the gyro. </a:t>
            </a:r>
          </a:p>
          <a:p>
            <a:pPr marL="0" indent="0">
              <a:spcBef>
                <a:spcPts val="0"/>
              </a:spcBef>
              <a:buNone/>
            </a:pPr>
            <a:endParaRPr sz="1800" dirty="0">
              <a:solidFill>
                <a:srgbClr val="00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56852" y="235974"/>
            <a:ext cx="64745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IN" sz="4000" b="1" dirty="0">
                <a:solidFill>
                  <a:srgbClr val="08579C"/>
                </a:solidFill>
                <a:latin typeface="Cambria" panose="02040503050406030204" pitchFamily="18" charset="0"/>
              </a:rPr>
              <a:t>Principle of Gyro </a:t>
            </a:r>
            <a:r>
              <a:rPr lang="en-IN" sz="4000" b="1" dirty="0" smtClean="0">
                <a:solidFill>
                  <a:srgbClr val="08579C"/>
                </a:solidFill>
                <a:latin typeface="Cambria" panose="02040503050406030204" pitchFamily="18" charset="0"/>
              </a:rPr>
              <a:t>Sensor</a:t>
            </a:r>
            <a:endParaRPr lang="en-IN" sz="4000" b="1" dirty="0">
              <a:solidFill>
                <a:srgbClr val="08579C"/>
              </a:solidFill>
              <a:latin typeface="Cambria" panose="02040503050406030204" pitchFamily="18" charset="0"/>
            </a:endParaRPr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Shape 376"/>
          <p:cNvSpPr txBox="1">
            <a:spLocks noGrp="1"/>
          </p:cNvSpPr>
          <p:nvPr>
            <p:ph type="body" idx="1"/>
          </p:nvPr>
        </p:nvSpPr>
        <p:spPr>
          <a:xfrm>
            <a:off x="457199" y="1283110"/>
            <a:ext cx="4719485" cy="519068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IN" sz="1800" dirty="0" err="1">
                <a:highlight>
                  <a:srgbClr val="FFFFFF"/>
                </a:highlight>
                <a:latin typeface="Libre Baskerville" panose="020B0604020202020204" charset="0"/>
              </a:rPr>
              <a:t>Rxz</a:t>
            </a:r>
            <a:r>
              <a:rPr lang="en-IN" sz="1800" dirty="0">
                <a:highlight>
                  <a:srgbClr val="FFFFFF"/>
                </a:highlight>
                <a:latin typeface="Libre Baskerville" panose="020B0604020202020204" charset="0"/>
              </a:rPr>
              <a:t> - is the projection of the inertial force vector R on the XZ plane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IN" sz="1800" dirty="0" err="1">
                <a:highlight>
                  <a:srgbClr val="FFFFFF"/>
                </a:highlight>
                <a:latin typeface="Libre Baskerville" panose="020B0604020202020204" charset="0"/>
              </a:rPr>
              <a:t>Ryz</a:t>
            </a:r>
            <a:r>
              <a:rPr lang="en-IN" sz="1800" dirty="0">
                <a:highlight>
                  <a:srgbClr val="FFFFFF"/>
                </a:highlight>
                <a:latin typeface="Libre Baskerville" panose="020B0604020202020204" charset="0"/>
              </a:rPr>
              <a:t> - is the projection of the inertial force vector R on the YZ plane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dirty="0">
              <a:highlight>
                <a:srgbClr val="FFFFFF"/>
              </a:highlight>
              <a:latin typeface="Libre Baskerville" panose="020B0604020202020204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IN" sz="1800" dirty="0" err="1">
                <a:highlight>
                  <a:srgbClr val="FFFFFF"/>
                </a:highlight>
                <a:latin typeface="Libre Baskerville" panose="020B0604020202020204" charset="0"/>
              </a:rPr>
              <a:t>Axz</a:t>
            </a:r>
            <a:r>
              <a:rPr lang="en-IN" sz="1800" dirty="0">
                <a:highlight>
                  <a:srgbClr val="FFFFFF"/>
                </a:highlight>
                <a:latin typeface="Libre Baskerville" panose="020B0604020202020204" charset="0"/>
              </a:rPr>
              <a:t> - is the angle between the </a:t>
            </a:r>
            <a:r>
              <a:rPr lang="en-IN" sz="1800" dirty="0" err="1">
                <a:highlight>
                  <a:srgbClr val="FFFFFF"/>
                </a:highlight>
                <a:latin typeface="Libre Baskerville" panose="020B0604020202020204" charset="0"/>
              </a:rPr>
              <a:t>Rxz</a:t>
            </a:r>
            <a:r>
              <a:rPr lang="en-IN" sz="1800" dirty="0">
                <a:highlight>
                  <a:srgbClr val="FFFFFF"/>
                </a:highlight>
                <a:latin typeface="Libre Baskerville" panose="020B0604020202020204" charset="0"/>
              </a:rPr>
              <a:t> (projection of R on XZ plane) and Z axis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IN" sz="1800" dirty="0" err="1">
                <a:highlight>
                  <a:srgbClr val="FFFFFF"/>
                </a:highlight>
                <a:latin typeface="Libre Baskerville" panose="020B0604020202020204" charset="0"/>
              </a:rPr>
              <a:t>Ayz</a:t>
            </a:r>
            <a:r>
              <a:rPr lang="en-IN" sz="1800" dirty="0">
                <a:highlight>
                  <a:srgbClr val="FFFFFF"/>
                </a:highlight>
                <a:latin typeface="Libre Baskerville" panose="020B0604020202020204" charset="0"/>
              </a:rPr>
              <a:t> - is the angle between the </a:t>
            </a:r>
            <a:r>
              <a:rPr lang="en-IN" sz="1800" dirty="0" err="1">
                <a:highlight>
                  <a:srgbClr val="FFFFFF"/>
                </a:highlight>
                <a:latin typeface="Libre Baskerville" panose="020B0604020202020204" charset="0"/>
              </a:rPr>
              <a:t>Ryz</a:t>
            </a:r>
            <a:r>
              <a:rPr lang="en-IN" sz="1800" dirty="0">
                <a:highlight>
                  <a:srgbClr val="FFFFFF"/>
                </a:highlight>
                <a:latin typeface="Libre Baskerville" panose="020B0604020202020204" charset="0"/>
              </a:rPr>
              <a:t> (projection of R on YZ plane) and Z axis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endParaRPr sz="1800" dirty="0">
              <a:solidFill>
                <a:srgbClr val="333333"/>
              </a:solidFill>
              <a:highlight>
                <a:srgbClr val="FFFFFF"/>
              </a:highlight>
              <a:latin typeface="Libre Baskerville" panose="020B0604020202020204" charset="0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IN" sz="1800" dirty="0" err="1">
                <a:highlight>
                  <a:srgbClr val="FFFFFF"/>
                </a:highlight>
                <a:latin typeface="Libre Baskerville" panose="020B0604020202020204" charset="0"/>
              </a:rPr>
              <a:t>Axz</a:t>
            </a:r>
            <a:r>
              <a:rPr lang="en-IN" sz="1800" dirty="0">
                <a:highlight>
                  <a:srgbClr val="FFFFFF"/>
                </a:highlight>
                <a:latin typeface="Libre Baskerville" panose="020B0604020202020204" charset="0"/>
              </a:rPr>
              <a:t> = </a:t>
            </a:r>
            <a:r>
              <a:rPr lang="en-IN" sz="1800" dirty="0" err="1">
                <a:highlight>
                  <a:srgbClr val="FFFFFF"/>
                </a:highlight>
                <a:latin typeface="Libre Baskerville" panose="020B0604020202020204" charset="0"/>
              </a:rPr>
              <a:t>Axz</a:t>
            </a:r>
            <a:r>
              <a:rPr lang="en-IN" sz="1800" dirty="0">
                <a:highlight>
                  <a:srgbClr val="FFFFFF"/>
                </a:highlight>
                <a:latin typeface="Libre Baskerville" panose="020B0604020202020204" charset="0"/>
              </a:rPr>
              <a:t> + </a:t>
            </a:r>
            <a:r>
              <a:rPr lang="en-IN" sz="1800" dirty="0" err="1">
                <a:highlight>
                  <a:srgbClr val="FFFFFF"/>
                </a:highlight>
                <a:latin typeface="Libre Baskerville" panose="020B0604020202020204" charset="0"/>
              </a:rPr>
              <a:t>RateAxz</a:t>
            </a:r>
            <a:r>
              <a:rPr lang="en-IN" sz="1800" dirty="0">
                <a:highlight>
                  <a:srgbClr val="FFFFFF"/>
                </a:highlight>
                <a:latin typeface="Libre Baskerville" panose="020B0604020202020204" charset="0"/>
              </a:rPr>
              <a:t>*</a:t>
            </a:r>
            <a:r>
              <a:rPr lang="en-IN" sz="1800" dirty="0" err="1">
                <a:highlight>
                  <a:srgbClr val="FFFFFF"/>
                </a:highlight>
                <a:latin typeface="Libre Baskerville" panose="020B0604020202020204" charset="0"/>
              </a:rPr>
              <a:t>dtime</a:t>
            </a:r>
            <a:r>
              <a:rPr lang="en-IN" sz="1800" dirty="0">
                <a:highlight>
                  <a:srgbClr val="FFFFFF"/>
                </a:highlight>
                <a:latin typeface="Libre Baskerville" panose="020B0604020202020204" charset="0"/>
              </a:rPr>
              <a:t>/1000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IN" sz="1800" dirty="0" err="1">
                <a:highlight>
                  <a:srgbClr val="FFFFFF"/>
                </a:highlight>
                <a:latin typeface="Libre Baskerville" panose="020B0604020202020204" charset="0"/>
              </a:rPr>
              <a:t>Ayz</a:t>
            </a:r>
            <a:r>
              <a:rPr lang="en-IN" sz="1800" dirty="0">
                <a:highlight>
                  <a:srgbClr val="FFFFFF"/>
                </a:highlight>
                <a:latin typeface="Libre Baskerville" panose="020B0604020202020204" charset="0"/>
              </a:rPr>
              <a:t> = </a:t>
            </a:r>
            <a:r>
              <a:rPr lang="en-IN" sz="1800" dirty="0" err="1">
                <a:latin typeface="Libre Baskerville" panose="020B0604020202020204" charset="0"/>
              </a:rPr>
              <a:t>Ayz</a:t>
            </a:r>
            <a:r>
              <a:rPr lang="en-IN" sz="1800" dirty="0">
                <a:latin typeface="Libre Baskerville" panose="020B0604020202020204" charset="0"/>
              </a:rPr>
              <a:t> + </a:t>
            </a:r>
            <a:r>
              <a:rPr lang="en-IN" sz="1800" dirty="0" err="1">
                <a:latin typeface="Libre Baskerville" panose="020B0604020202020204" charset="0"/>
              </a:rPr>
              <a:t>RateAyz</a:t>
            </a:r>
            <a:r>
              <a:rPr lang="en-IN" sz="1800" dirty="0">
                <a:latin typeface="Libre Baskerville" panose="020B0604020202020204" charset="0"/>
              </a:rPr>
              <a:t>*</a:t>
            </a:r>
            <a:r>
              <a:rPr lang="en-IN" sz="1800" dirty="0" err="1">
                <a:latin typeface="Libre Baskerville" panose="020B0604020202020204" charset="0"/>
              </a:rPr>
              <a:t>dtime</a:t>
            </a:r>
            <a:r>
              <a:rPr lang="en-IN" sz="1800" dirty="0">
                <a:latin typeface="Libre Baskerville" panose="020B0604020202020204" charset="0"/>
              </a:rPr>
              <a:t>/1000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800" dirty="0">
              <a:highlight>
                <a:srgbClr val="FFFFFF"/>
              </a:highlight>
            </a:endParaRPr>
          </a:p>
        </p:txBody>
      </p:sp>
      <p:pic>
        <p:nvPicPr>
          <p:cNvPr id="377" name="Shape 3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2219" y="1784555"/>
            <a:ext cx="3780106" cy="45277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941" y="112403"/>
            <a:ext cx="7994087" cy="890486"/>
          </a:xfrm>
        </p:spPr>
        <p:txBody>
          <a:bodyPr/>
          <a:lstStyle/>
          <a:p>
            <a:pPr algn="ctr"/>
            <a:r>
              <a:rPr lang="en-IN" sz="4000" b="1" cap="none" dirty="0" smtClean="0">
                <a:latin typeface="Cambria" panose="02040503050406030204" pitchFamily="18" charset="0"/>
              </a:rPr>
              <a:t>Principle Of 3D Rotation</a:t>
            </a:r>
            <a:endParaRPr lang="en-IN" sz="4000" b="1" cap="none" dirty="0">
              <a:latin typeface="Cambria" panose="020405030504060302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98207" y="1032386"/>
            <a:ext cx="8244348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dirty="0">
                <a:latin typeface="Libre Baskerville" panose="020B0604020202020204" charset="0"/>
              </a:rPr>
              <a:t>The </a:t>
            </a:r>
            <a:r>
              <a:rPr lang="en-IN" sz="1800" b="1" dirty="0">
                <a:latin typeface="Libre Baskerville" panose="020B0604020202020204" charset="0"/>
              </a:rPr>
              <a:t>Euler angles</a:t>
            </a:r>
            <a:r>
              <a:rPr lang="en-IN" sz="1800" dirty="0">
                <a:latin typeface="Libre Baskerville" panose="020B0604020202020204" charset="0"/>
              </a:rPr>
              <a:t> are three angles </a:t>
            </a:r>
            <a:r>
              <a:rPr lang="en-IN" sz="1800" dirty="0" smtClean="0">
                <a:latin typeface="Libre Baskerville" panose="020B0604020202020204" charset="0"/>
              </a:rPr>
              <a:t>that describe </a:t>
            </a:r>
            <a:r>
              <a:rPr lang="en-IN" sz="1800" dirty="0">
                <a:latin typeface="Libre Baskerville" panose="020B0604020202020204" charset="0"/>
              </a:rPr>
              <a:t>the orientation of a rigid </a:t>
            </a:r>
            <a:r>
              <a:rPr lang="en-IN" sz="1800" dirty="0" smtClean="0">
                <a:latin typeface="Libre Baskerville" panose="020B0604020202020204" charset="0"/>
              </a:rPr>
              <a:t>body. They </a:t>
            </a:r>
            <a:r>
              <a:rPr lang="en-IN" sz="1800" dirty="0">
                <a:latin typeface="Libre Baskerville" panose="020B0604020202020204" charset="0"/>
              </a:rPr>
              <a:t>are typically denoted as </a:t>
            </a:r>
            <a:r>
              <a:rPr lang="en-IN" sz="1800" i="1" dirty="0">
                <a:latin typeface="Libre Baskerville" panose="020B0604020202020204" charset="0"/>
              </a:rPr>
              <a:t>α</a:t>
            </a:r>
            <a:r>
              <a:rPr lang="en-IN" sz="1800" dirty="0">
                <a:latin typeface="Libre Baskerville" panose="020B0604020202020204" charset="0"/>
              </a:rPr>
              <a:t>, </a:t>
            </a:r>
            <a:r>
              <a:rPr lang="en-IN" sz="1800" i="1" dirty="0">
                <a:latin typeface="Libre Baskerville" panose="020B0604020202020204" charset="0"/>
              </a:rPr>
              <a:t>β</a:t>
            </a:r>
            <a:r>
              <a:rPr lang="en-IN" sz="1800" dirty="0">
                <a:latin typeface="Libre Baskerville" panose="020B0604020202020204" charset="0"/>
              </a:rPr>
              <a:t>, </a:t>
            </a:r>
            <a:r>
              <a:rPr lang="en-IN" sz="1800" i="1" dirty="0" smtClean="0">
                <a:latin typeface="Libre Baskerville" panose="020B0604020202020204" charset="0"/>
              </a:rPr>
              <a:t>γ</a:t>
            </a:r>
            <a:endParaRPr lang="en-IN" sz="1800" dirty="0">
              <a:latin typeface="Libre Baskerville" panose="020B060402020202020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dirty="0" smtClean="0">
                <a:latin typeface="Libre Baskerville" panose="020B0604020202020204" charset="0"/>
              </a:rPr>
              <a:t>Euler </a:t>
            </a:r>
            <a:r>
              <a:rPr lang="en-IN" sz="1800" dirty="0">
                <a:latin typeface="Libre Baskerville" panose="020B0604020202020204" charset="0"/>
              </a:rPr>
              <a:t>angles represent a sequence of three </a:t>
            </a:r>
            <a:r>
              <a:rPr lang="en-IN" sz="1800" i="1" dirty="0">
                <a:latin typeface="Libre Baskerville" panose="020B0604020202020204" charset="0"/>
              </a:rPr>
              <a:t>elemental rotations</a:t>
            </a:r>
            <a:r>
              <a:rPr lang="en-IN" sz="1800" dirty="0">
                <a:latin typeface="Libre Baskerville" panose="020B0604020202020204" charset="0"/>
              </a:rPr>
              <a:t>, i.e. rotations about the axes of a coordinate </a:t>
            </a:r>
            <a:r>
              <a:rPr lang="en-IN" sz="1800" dirty="0" smtClean="0">
                <a:latin typeface="Libre Baskerville" panose="020B0604020202020204" charset="0"/>
              </a:rPr>
              <a:t>system. </a:t>
            </a:r>
            <a:r>
              <a:rPr lang="en-IN" sz="1800" dirty="0">
                <a:latin typeface="Libre Baskerville" panose="020B0604020202020204" charset="0"/>
              </a:rPr>
              <a:t>Any orientation can be achieved by composing three elemental rotations. </a:t>
            </a:r>
            <a:endParaRPr lang="en-IN" sz="1800" dirty="0" smtClean="0">
              <a:latin typeface="Libre Baskerville" panose="020B060402020202020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dirty="0" smtClean="0">
                <a:latin typeface="Libre Baskerville" panose="020B0604020202020204" charset="0"/>
              </a:rPr>
              <a:t>An example of Euler angles is Yaw</a:t>
            </a:r>
            <a:r>
              <a:rPr lang="en-IN" sz="1800" dirty="0">
                <a:latin typeface="Libre Baskerville" panose="020B0604020202020204" charset="0"/>
              </a:rPr>
              <a:t>, pitch, and roll </a:t>
            </a:r>
            <a:r>
              <a:rPr lang="en-IN" sz="1800" dirty="0" smtClean="0">
                <a:latin typeface="Libre Baskerville" panose="020B0604020202020204" charset="0"/>
              </a:rPr>
              <a:t> which specify </a:t>
            </a:r>
            <a:r>
              <a:rPr lang="en-IN" sz="1800" dirty="0">
                <a:latin typeface="Libre Baskerville" panose="020B0604020202020204" charset="0"/>
              </a:rPr>
              <a:t>an orientation in terms of three successive rotations around the x-, y-, and z-axes. </a:t>
            </a:r>
            <a:endParaRPr lang="en-IN" sz="1800" dirty="0" smtClean="0">
              <a:latin typeface="Libre Baskerville" panose="020B0604020202020204" charset="0"/>
            </a:endParaRPr>
          </a:p>
          <a:p>
            <a:endParaRPr lang="en-IN" dirty="0" smtClean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5960" y="4041059"/>
            <a:ext cx="3731345" cy="263141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398208" y="4306529"/>
            <a:ext cx="452775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dirty="0">
                <a:latin typeface="Libre Baskerville" panose="020B0604020202020204" charset="0"/>
              </a:rPr>
              <a:t>If the axes move with the </a:t>
            </a:r>
            <a:r>
              <a:rPr lang="en-IN" sz="1800" dirty="0" smtClean="0">
                <a:latin typeface="Libre Baskerville" panose="020B0604020202020204" charset="0"/>
              </a:rPr>
              <a:t>object: </a:t>
            </a:r>
            <a:r>
              <a:rPr lang="en-IN" sz="1800" b="1" dirty="0" smtClean="0">
                <a:latin typeface="Libre Baskerville" panose="020B0604020202020204" charset="0"/>
              </a:rPr>
              <a:t>Yaw Pitch Roll (YPR)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dirty="0" smtClean="0">
                <a:latin typeface="Libre Baskerville" panose="020B0604020202020204" charset="0"/>
              </a:rPr>
              <a:t>If </a:t>
            </a:r>
            <a:r>
              <a:rPr lang="en-IN" sz="1800" dirty="0">
                <a:latin typeface="Libre Baskerville" panose="020B0604020202020204" charset="0"/>
              </a:rPr>
              <a:t>the axes </a:t>
            </a:r>
            <a:r>
              <a:rPr lang="en-IN" sz="1800" dirty="0" smtClean="0">
                <a:latin typeface="Libre Baskerville" panose="020B0604020202020204" charset="0"/>
              </a:rPr>
              <a:t>do </a:t>
            </a:r>
            <a:r>
              <a:rPr lang="en-IN" sz="1800" dirty="0">
                <a:latin typeface="Libre Baskerville" panose="020B0604020202020204" charset="0"/>
              </a:rPr>
              <a:t>not move with the </a:t>
            </a:r>
            <a:r>
              <a:rPr lang="en-IN" sz="1800" dirty="0" smtClean="0">
                <a:latin typeface="Libre Baskerville" panose="020B0604020202020204" charset="0"/>
              </a:rPr>
              <a:t>object: </a:t>
            </a:r>
            <a:r>
              <a:rPr lang="en-IN" sz="1800" b="1" dirty="0" smtClean="0">
                <a:latin typeface="Libre Baskerville" panose="020B0604020202020204" charset="0"/>
              </a:rPr>
              <a:t>Roll</a:t>
            </a:r>
            <a:r>
              <a:rPr lang="en-IN" sz="1800" b="1" dirty="0">
                <a:latin typeface="Libre Baskerville" panose="020B0604020202020204" charset="0"/>
              </a:rPr>
              <a:t>, </a:t>
            </a:r>
            <a:r>
              <a:rPr lang="en-IN" sz="1800" b="1" dirty="0">
                <a:latin typeface="Libre Baskerville" panose="020B0604020202020204" charset="0"/>
              </a:rPr>
              <a:t>P</a:t>
            </a:r>
            <a:r>
              <a:rPr lang="en-IN" sz="1800" b="1" dirty="0" smtClean="0">
                <a:latin typeface="Libre Baskerville" panose="020B0604020202020204" charset="0"/>
              </a:rPr>
              <a:t>itch</a:t>
            </a:r>
            <a:r>
              <a:rPr lang="en-IN" sz="1800" b="1" dirty="0">
                <a:latin typeface="Libre Baskerville" panose="020B0604020202020204" charset="0"/>
              </a:rPr>
              <a:t>, </a:t>
            </a:r>
            <a:r>
              <a:rPr lang="en-IN" sz="1800" b="1" dirty="0" smtClean="0">
                <a:latin typeface="Libre Baskerville" panose="020B0604020202020204" charset="0"/>
              </a:rPr>
              <a:t>Yaw</a:t>
            </a:r>
            <a:r>
              <a:rPr lang="en-IN" sz="1800" b="1" dirty="0">
                <a:latin typeface="Libre Baskerville" panose="020B0604020202020204" charset="0"/>
              </a:rPr>
              <a:t> </a:t>
            </a:r>
            <a:r>
              <a:rPr lang="en-IN" sz="1800" b="1" dirty="0" smtClean="0">
                <a:latin typeface="Libre Baskerville" panose="020B0604020202020204" charset="0"/>
              </a:rPr>
              <a:t>(RPY)</a:t>
            </a:r>
            <a:endParaRPr lang="en-IN" sz="1800" b="1" dirty="0">
              <a:latin typeface="Libre Baskerville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3011667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48929" y="172516"/>
            <a:ext cx="7934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>
                <a:solidFill>
                  <a:schemeClr val="accent2"/>
                </a:solidFill>
                <a:latin typeface="Trebuchet MS" panose="020B0603020202020204" pitchFamily="34" charset="0"/>
              </a:rPr>
              <a:t>Gimbal Lock- Limitation of Euler Angles</a:t>
            </a:r>
            <a:endParaRPr lang="en-IN" sz="2400" dirty="0">
              <a:solidFill>
                <a:schemeClr val="accent2"/>
              </a:solidFill>
              <a:latin typeface="Trebuchet MS" panose="020B0603020202020204" pitchFamily="34" charset="0"/>
            </a:endParaRPr>
          </a:p>
        </p:txBody>
      </p:sp>
      <p:pic>
        <p:nvPicPr>
          <p:cNvPr id="4" name="Picture 3" descr="http://ncc.phinf.naver.net/ncc01/2011/3/24/61/4.jp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85"/>
          <a:stretch/>
        </p:blipFill>
        <p:spPr bwMode="auto">
          <a:xfrm>
            <a:off x="899650" y="634181"/>
            <a:ext cx="7344697" cy="299197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57199" y="3805084"/>
            <a:ext cx="8229600" cy="29392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b="1" dirty="0" smtClean="0">
                <a:latin typeface="Libre Baskerville" panose="020B0604020202020204" charset="0"/>
              </a:rPr>
              <a:t>Gimbal </a:t>
            </a:r>
            <a:r>
              <a:rPr lang="en-IN" sz="1600" b="1" dirty="0">
                <a:latin typeface="Libre Baskerville" panose="020B0604020202020204" charset="0"/>
              </a:rPr>
              <a:t>lock</a:t>
            </a:r>
            <a:r>
              <a:rPr lang="en-IN" sz="1600" dirty="0">
                <a:latin typeface="Libre Baskerville" panose="020B0604020202020204" charset="0"/>
              </a:rPr>
              <a:t> </a:t>
            </a:r>
            <a:r>
              <a:rPr lang="en-IN" sz="1600" dirty="0" smtClean="0">
                <a:latin typeface="Libre Baskerville" panose="020B0604020202020204" charset="0"/>
              </a:rPr>
              <a:t>is </a:t>
            </a:r>
            <a:r>
              <a:rPr lang="en-IN" sz="1600" dirty="0">
                <a:latin typeface="Libre Baskerville" panose="020B0604020202020204" charset="0"/>
              </a:rPr>
              <a:t>the loss of one degree of freedom </a:t>
            </a:r>
            <a:r>
              <a:rPr lang="en-IN" sz="1600" dirty="0">
                <a:latin typeface="Libre Baskerville" panose="020B0604020202020204" charset="0"/>
              </a:rPr>
              <a:t>at particular angle settings (to be precise, at pitch equal to ±90</a:t>
            </a:r>
            <a:r>
              <a:rPr lang="en-IN" sz="1600" dirty="0" smtClean="0">
                <a:latin typeface="Libre Baskerville" panose="020B0604020202020204" charset="0"/>
              </a:rPr>
              <a:t>◦)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 smtClean="0">
                <a:latin typeface="Libre Baskerville" panose="020B0604020202020204" charset="0"/>
              </a:rPr>
              <a:t>Occurs </a:t>
            </a:r>
            <a:r>
              <a:rPr lang="en-IN" sz="1600" dirty="0">
                <a:latin typeface="Libre Baskerville" panose="020B0604020202020204" charset="0"/>
              </a:rPr>
              <a:t>when the axes of two of the three gimbals are driven into a parallel configuration, "locking" the system into rotation in a degenerate two-dimensional space. </a:t>
            </a:r>
            <a:endParaRPr lang="en-IN" sz="1600" dirty="0" smtClean="0">
              <a:latin typeface="Libre Baskerville" panose="020B060402020202020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 smtClean="0">
                <a:latin typeface="Libre Baskerville" panose="020B0604020202020204" charset="0"/>
              </a:rPr>
              <a:t>Due </a:t>
            </a:r>
            <a:r>
              <a:rPr lang="en-IN" sz="1600" dirty="0">
                <a:latin typeface="Libre Baskerville" panose="020B0604020202020204" charset="0"/>
              </a:rPr>
              <a:t>to the parallel orientation of two of the gimbals axes there is no gimbal available to accommodate rotation along one axis</a:t>
            </a:r>
            <a:r>
              <a:rPr lang="en-IN" sz="1800" dirty="0">
                <a:latin typeface="Libre Baskerville" panose="020B0604020202020204" charset="0"/>
              </a:rPr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94534529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ctrTitle"/>
          </p:nvPr>
        </p:nvSpPr>
        <p:spPr>
          <a:xfrm>
            <a:off x="2267743" y="2852935"/>
            <a:ext cx="6172199" cy="7920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2"/>
              </a:buClr>
              <a:buSzPct val="25000"/>
              <a:buFont typeface="Cambria"/>
              <a:buNone/>
            </a:pPr>
            <a:r>
              <a:rPr lang="en-IN" sz="4800" b="1" i="0" u="none" strike="noStrike" cap="small" baseline="0" dirty="0" smtClean="0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PROJECT IMPLEMENTATION</a:t>
            </a:r>
            <a:endParaRPr lang="en-IN" sz="4800" b="1" i="0" u="none" strike="noStrike" cap="small" baseline="0" dirty="0">
              <a:solidFill>
                <a:schemeClr val="dk2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3380783436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47664" y="107527"/>
            <a:ext cx="61206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 smtClean="0">
                <a:solidFill>
                  <a:schemeClr val="bg2"/>
                </a:solidFill>
                <a:latin typeface="Cambria" panose="02040503050406030204" pitchFamily="18" charset="0"/>
              </a:rPr>
              <a:t>Components used</a:t>
            </a:r>
            <a:endParaRPr lang="en-IN" sz="4000" b="1" dirty="0" smtClean="0">
              <a:solidFill>
                <a:schemeClr val="bg2"/>
              </a:solidFill>
              <a:latin typeface="Cambria" panose="020405030504060302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53961" y="827969"/>
            <a:ext cx="830334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400" dirty="0" smtClean="0">
                <a:solidFill>
                  <a:schemeClr val="accent1"/>
                </a:solidFill>
                <a:latin typeface="Trebuchet MS" panose="020B0603020202020204" pitchFamily="34" charset="0"/>
              </a:rPr>
              <a:t>Arduino </a:t>
            </a:r>
            <a:r>
              <a:rPr lang="en-IN" sz="2400" dirty="0" smtClean="0">
                <a:solidFill>
                  <a:schemeClr val="accent1"/>
                </a:solidFill>
                <a:latin typeface="Trebuchet MS" panose="020B0603020202020204" pitchFamily="34" charset="0"/>
              </a:rPr>
              <a:t>UNO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 smtClean="0">
                <a:latin typeface="Libre Baskerville" panose="020B0604020202020204" charset="0"/>
              </a:rPr>
              <a:t>The </a:t>
            </a:r>
            <a:r>
              <a:rPr lang="en-IN" sz="1600" dirty="0">
                <a:latin typeface="Libre Baskerville" panose="020B0604020202020204" charset="0"/>
              </a:rPr>
              <a:t>Uno is a microcontroller board based on the ATmega328P  </a:t>
            </a:r>
            <a:r>
              <a:rPr lang="en-IN" sz="1600" dirty="0" smtClean="0">
                <a:latin typeface="Libre Baskerville" panose="020B0604020202020204" charset="0"/>
              </a:rPr>
              <a:t>microcontroller</a:t>
            </a:r>
            <a:endParaRPr lang="en-IN" sz="1600" dirty="0">
              <a:latin typeface="Libre Baskerville" panose="020B060402020202020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 smtClean="0">
                <a:latin typeface="Libre Baskerville" panose="020B0604020202020204" charset="0"/>
              </a:rPr>
              <a:t>. </a:t>
            </a:r>
            <a:r>
              <a:rPr lang="en-IN" sz="1600" dirty="0">
                <a:latin typeface="Libre Baskerville" panose="020B0604020202020204" charset="0"/>
              </a:rPr>
              <a:t>It consists </a:t>
            </a:r>
            <a:r>
              <a:rPr lang="en-IN" sz="1600" dirty="0" smtClean="0">
                <a:latin typeface="Libre Baskerville" panose="020B0604020202020204" charset="0"/>
              </a:rPr>
              <a:t>of: 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1600" dirty="0">
                <a:latin typeface="Libre Baskerville" panose="020B0604020202020204" charset="0"/>
              </a:rPr>
              <a:t>14 digital input/output pins (of which 6 can be used as PWM outputs)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1600" dirty="0" smtClean="0">
                <a:latin typeface="Libre Baskerville" panose="020B0604020202020204" charset="0"/>
              </a:rPr>
              <a:t> </a:t>
            </a:r>
            <a:r>
              <a:rPr lang="en-IN" sz="1600" dirty="0">
                <a:latin typeface="Libre Baskerville" panose="020B0604020202020204" charset="0"/>
              </a:rPr>
              <a:t>6 </a:t>
            </a:r>
            <a:r>
              <a:rPr lang="en-IN" sz="1600" dirty="0" err="1">
                <a:latin typeface="Libre Baskerville" panose="020B0604020202020204" charset="0"/>
              </a:rPr>
              <a:t>analog</a:t>
            </a:r>
            <a:r>
              <a:rPr lang="en-IN" sz="1600" dirty="0">
                <a:latin typeface="Libre Baskerville" panose="020B0604020202020204" charset="0"/>
              </a:rPr>
              <a:t> inputs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1600" dirty="0">
                <a:latin typeface="Libre Baskerville" panose="020B0604020202020204" charset="0"/>
              </a:rPr>
              <a:t>16 MHz quartz </a:t>
            </a:r>
            <a:r>
              <a:rPr lang="en-IN" sz="1600" dirty="0" smtClean="0">
                <a:latin typeface="Libre Baskerville" panose="020B0604020202020204" charset="0"/>
              </a:rPr>
              <a:t>crystal,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1600" dirty="0">
                <a:latin typeface="Libre Baskerville" panose="020B0604020202020204" charset="0"/>
              </a:rPr>
              <a:t>U</a:t>
            </a:r>
            <a:r>
              <a:rPr lang="en-IN" sz="1600" dirty="0" smtClean="0">
                <a:latin typeface="Libre Baskerville" panose="020B0604020202020204" charset="0"/>
              </a:rPr>
              <a:t>SB </a:t>
            </a:r>
            <a:r>
              <a:rPr lang="en-IN" sz="1600" dirty="0">
                <a:latin typeface="Libre Baskerville" panose="020B0604020202020204" charset="0"/>
              </a:rPr>
              <a:t>connection to connect it with a computer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1600" dirty="0">
                <a:latin typeface="Libre Baskerville" panose="020B0604020202020204" charset="0"/>
              </a:rPr>
              <a:t>Power jack to connect it to an AC-to-DC adapter or battery 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1600" dirty="0" smtClean="0">
                <a:latin typeface="Libre Baskerville" panose="020B0604020202020204" charset="0"/>
              </a:rPr>
              <a:t>Reset </a:t>
            </a:r>
            <a:r>
              <a:rPr lang="en-IN" sz="1600" dirty="0">
                <a:latin typeface="Libre Baskerville" panose="020B0604020202020204" charset="0"/>
              </a:rPr>
              <a:t>button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>
                <a:latin typeface="Libre Baskerville" panose="020B0604020202020204" charset="0"/>
              </a:rPr>
              <a:t>Arduino boards are </a:t>
            </a:r>
            <a:r>
              <a:rPr lang="en-IN" sz="1600" dirty="0" smtClean="0">
                <a:latin typeface="Libre Baskerville" panose="020B0604020202020204" charset="0"/>
              </a:rPr>
              <a:t>Programming </a:t>
            </a:r>
            <a:r>
              <a:rPr lang="en-IN" sz="1600" dirty="0">
                <a:latin typeface="Libre Baskerville" panose="020B0604020202020204" charset="0"/>
              </a:rPr>
              <a:t>of microcontroller done through the Arduino Integrated Development Environment - or Arduino Software (IDE</a:t>
            </a:r>
            <a:r>
              <a:rPr lang="en-IN" sz="2000" dirty="0">
                <a:latin typeface="Baskerville Old Face" panose="02020602080505020303" pitchFamily="18" charset="0"/>
              </a:rPr>
              <a:t>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000" dirty="0" smtClean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9755479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title"/>
          </p:nvPr>
        </p:nvSpPr>
        <p:spPr>
          <a:xfrm>
            <a:off x="539552" y="332656"/>
            <a:ext cx="7911274" cy="7969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2"/>
              </a:buClr>
              <a:buSzPct val="25000"/>
              <a:buFont typeface="Cambria"/>
              <a:buNone/>
            </a:pPr>
            <a:r>
              <a:rPr lang="en-IN" sz="4000" b="1" i="0" u="none" strike="noStrike" cap="none" dirty="0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Aim of the </a:t>
            </a:r>
            <a:r>
              <a:rPr lang="en-IN" sz="4000" b="1" cap="none" dirty="0">
                <a:latin typeface="Cambria"/>
                <a:ea typeface="Cambria"/>
                <a:cs typeface="Cambria"/>
                <a:sym typeface="Cambria"/>
              </a:rPr>
              <a:t>P</a:t>
            </a:r>
            <a:r>
              <a:rPr lang="en-IN" sz="4000" b="1" i="0" u="none" strike="noStrike" cap="none" dirty="0" smtClean="0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roject</a:t>
            </a:r>
            <a:endParaRPr lang="en-IN" sz="4000" b="1" i="0" u="none" strike="noStrike" cap="none" dirty="0">
              <a:solidFill>
                <a:schemeClr val="dk2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241500" y="1544148"/>
            <a:ext cx="8327313" cy="288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06680" indent="0">
              <a:lnSpc>
                <a:spcPct val="150000"/>
              </a:lnSpc>
              <a:buNone/>
            </a:pPr>
            <a:r>
              <a:rPr lang="en-IN" sz="2000" dirty="0" smtClean="0"/>
              <a:t>This </a:t>
            </a:r>
            <a:r>
              <a:rPr lang="en-IN" sz="2000" dirty="0"/>
              <a:t>project aims to make a light portable device, using an </a:t>
            </a:r>
            <a:r>
              <a:rPr lang="en-IN" sz="2000" b="1" dirty="0"/>
              <a:t>Inertial Measurement Unit</a:t>
            </a:r>
            <a:r>
              <a:rPr lang="en-IN" sz="2000" dirty="0"/>
              <a:t>, which can detect </a:t>
            </a:r>
            <a:r>
              <a:rPr lang="en-IN" sz="2000" b="1" dirty="0"/>
              <a:t>hand gestures </a:t>
            </a:r>
            <a:r>
              <a:rPr lang="en-IN" sz="2000" dirty="0"/>
              <a:t>such as </a:t>
            </a:r>
            <a:r>
              <a:rPr lang="en-IN" sz="2000" b="1" dirty="0"/>
              <a:t>Yaw, Pitch </a:t>
            </a:r>
            <a:r>
              <a:rPr lang="en-IN" sz="2000" dirty="0"/>
              <a:t>and </a:t>
            </a:r>
            <a:r>
              <a:rPr lang="en-IN" sz="2000" b="1" dirty="0"/>
              <a:t>Roll</a:t>
            </a:r>
            <a:r>
              <a:rPr lang="en-IN" sz="2000" dirty="0"/>
              <a:t>. This device can then to be used for further application in the field of Hand Gesture Recognition.</a:t>
            </a:r>
          </a:p>
          <a:p>
            <a:pPr marL="106680" indent="0">
              <a:lnSpc>
                <a:spcPct val="150000"/>
              </a:lnSpc>
              <a:buNone/>
            </a:pPr>
            <a:r>
              <a:rPr lang="en-IN" sz="2000" dirty="0"/>
              <a:t>The techniques which have been used for gesture recognition have been designed to reduce the amount of hardware required to input data to a machine. </a:t>
            </a:r>
          </a:p>
          <a:p>
            <a:pPr marL="274320" marR="0" lvl="0" indent="-167640" algn="l" rtl="0">
              <a:lnSpc>
                <a:spcPct val="115000"/>
              </a:lnSpc>
              <a:spcBef>
                <a:spcPts val="0"/>
              </a:spcBef>
              <a:buClr>
                <a:schemeClr val="accent1"/>
              </a:buClr>
              <a:buFont typeface="Noto Symbol"/>
              <a:buNone/>
            </a:pPr>
            <a:endParaRPr dirty="0"/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83568" y="348202"/>
            <a:ext cx="756084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400" dirty="0">
                <a:solidFill>
                  <a:schemeClr val="accent2"/>
                </a:solidFill>
                <a:latin typeface="Trebuchet MS" panose="020B0603020202020204" pitchFamily="34" charset="0"/>
              </a:rPr>
              <a:t>MPU </a:t>
            </a:r>
            <a:r>
              <a:rPr lang="en-IN" sz="2400" dirty="0" smtClean="0">
                <a:solidFill>
                  <a:schemeClr val="accent2"/>
                </a:solidFill>
                <a:latin typeface="Trebuchet MS" panose="020B0603020202020204" pitchFamily="34" charset="0"/>
              </a:rPr>
              <a:t>6050</a:t>
            </a:r>
            <a:endParaRPr lang="en-IN" sz="2400" dirty="0" smtClean="0">
              <a:solidFill>
                <a:schemeClr val="accent2"/>
              </a:solidFill>
              <a:latin typeface="Trebuchet MS" panose="020B0603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 smtClean="0">
                <a:latin typeface="Libre Baskerville" panose="020B0604020202020204" charset="0"/>
              </a:rPr>
              <a:t>6 </a:t>
            </a:r>
            <a:r>
              <a:rPr lang="en-IN" sz="1600" dirty="0" smtClean="0">
                <a:latin typeface="Libre Baskerville" panose="020B0604020202020204" charset="0"/>
              </a:rPr>
              <a:t>DOF (Degrees of Freedom) or a six axis IMU (Inertial Measurement unit) sensor, </a:t>
            </a:r>
            <a:endParaRPr lang="en-IN" sz="1600" dirty="0" smtClean="0">
              <a:latin typeface="Libre Baskerville" panose="020B060402020202020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 smtClean="0">
                <a:latin typeface="Libre Baskerville" panose="020B0604020202020204" charset="0"/>
              </a:rPr>
              <a:t>Gives </a:t>
            </a:r>
            <a:r>
              <a:rPr lang="en-IN" sz="1600" dirty="0" smtClean="0">
                <a:latin typeface="Libre Baskerville" panose="020B0604020202020204" charset="0"/>
              </a:rPr>
              <a:t>six values as output; </a:t>
            </a:r>
            <a:r>
              <a:rPr lang="en-IN" sz="1600" dirty="0">
                <a:latin typeface="Libre Baskerville" panose="020B0604020202020204" charset="0"/>
              </a:rPr>
              <a:t>t</a:t>
            </a:r>
            <a:r>
              <a:rPr lang="en-IN" sz="1600" dirty="0" smtClean="0">
                <a:latin typeface="Libre Baskerville" panose="020B0604020202020204" charset="0"/>
              </a:rPr>
              <a:t>hree values from the accelerometer and three from the gyroscope.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 smtClean="0">
                <a:latin typeface="Libre Baskerville" panose="020B0604020202020204" charset="0"/>
              </a:rPr>
              <a:t>Contains a MEMS accelerometer and a MEMS gyro in a single chip. 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 smtClean="0">
                <a:latin typeface="Libre Baskerville" panose="020B0604020202020204" charset="0"/>
              </a:rPr>
              <a:t>Uses </a:t>
            </a:r>
            <a:r>
              <a:rPr lang="en-IN" sz="1600" dirty="0">
                <a:latin typeface="Libre Baskerville" panose="020B0604020202020204" charset="0"/>
              </a:rPr>
              <a:t>the I2C-bus to interface with the </a:t>
            </a:r>
            <a:r>
              <a:rPr lang="en-IN" sz="1600" dirty="0" smtClean="0">
                <a:latin typeface="Libre Baskerville" panose="020B0604020202020204" charset="0"/>
              </a:rPr>
              <a:t>Arduino.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 smtClean="0">
                <a:latin typeface="Libre Baskerville" panose="020B0604020202020204" charset="0"/>
              </a:rPr>
              <a:t>The </a:t>
            </a:r>
            <a:r>
              <a:rPr lang="en-IN" sz="1600" dirty="0">
                <a:latin typeface="Libre Baskerville" panose="020B0604020202020204" charset="0"/>
              </a:rPr>
              <a:t>sensor has a "Digital Motion Processor" (DMP), </a:t>
            </a:r>
            <a:r>
              <a:rPr lang="en-IN" sz="1600" dirty="0" smtClean="0">
                <a:latin typeface="Libre Baskerville" panose="020B0604020202020204" charset="0"/>
              </a:rPr>
              <a:t>which </a:t>
            </a:r>
            <a:r>
              <a:rPr lang="en-IN" sz="1600" dirty="0" smtClean="0">
                <a:latin typeface="Libre Baskerville" panose="020B0604020202020204" charset="0"/>
              </a:rPr>
              <a:t>computes values in Quaternions to ensures that Gimbal Lock doesn’t occur in the system</a:t>
            </a:r>
            <a:endParaRPr lang="en-IN" sz="1600" dirty="0" smtClean="0">
              <a:latin typeface="Libre Baskerville" panose="020B060402020202020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1600" dirty="0">
              <a:latin typeface="Libre Baskerville" panose="020B0604020202020204" charset="0"/>
            </a:endParaRPr>
          </a:p>
          <a:p>
            <a:pPr>
              <a:lnSpc>
                <a:spcPct val="150000"/>
              </a:lnSpc>
            </a:pPr>
            <a:r>
              <a:rPr lang="en-IN" sz="2400" dirty="0" smtClean="0">
                <a:solidFill>
                  <a:schemeClr val="accent1"/>
                </a:solidFill>
                <a:latin typeface="Trebuchet MS" panose="020B0603020202020204" pitchFamily="34" charset="0"/>
              </a:rPr>
              <a:t>M2M and F2F Wires</a:t>
            </a:r>
          </a:p>
          <a:p>
            <a:pPr>
              <a:lnSpc>
                <a:spcPct val="150000"/>
              </a:lnSpc>
            </a:pPr>
            <a:endParaRPr lang="en-IN" sz="1600" dirty="0">
              <a:latin typeface="Libre Baskerville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966185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15616" y="226328"/>
            <a:ext cx="68407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 smtClean="0">
                <a:solidFill>
                  <a:schemeClr val="bg2"/>
                </a:solidFill>
                <a:latin typeface="Cambria" panose="02040503050406030204" pitchFamily="18" charset="0"/>
              </a:rPr>
              <a:t>I2C </a:t>
            </a:r>
            <a:r>
              <a:rPr lang="en-IN" sz="3600" b="1" dirty="0" smtClean="0">
                <a:solidFill>
                  <a:schemeClr val="bg2"/>
                </a:solidFill>
                <a:latin typeface="Cambria" panose="02040503050406030204" pitchFamily="18" charset="0"/>
              </a:rPr>
              <a:t>Interfacing Arduino With MPU 6050</a:t>
            </a:r>
            <a:endParaRPr lang="en-IN" sz="3600" b="1" dirty="0">
              <a:solidFill>
                <a:schemeClr val="bg2"/>
              </a:solidFill>
              <a:latin typeface="Cambria" panose="02040503050406030204" pitchFamily="18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299" y="1725561"/>
            <a:ext cx="7831393" cy="42327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09888946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https://s3.amazonaws.com/wordpressprod/blog/wp-content/uploads/2014/03/Mark-blog-Diagrams-01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2241755"/>
            <a:ext cx="8302707" cy="349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076633" y="294986"/>
            <a:ext cx="71087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 smtClean="0">
                <a:solidFill>
                  <a:schemeClr val="bg2"/>
                </a:solidFill>
                <a:latin typeface="Cambria" panose="02040503050406030204" pitchFamily="18" charset="0"/>
              </a:rPr>
              <a:t>Hand Gestures Recognised: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7419" y="1253613"/>
            <a:ext cx="20057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 smtClean="0">
                <a:solidFill>
                  <a:schemeClr val="accent2"/>
                </a:solidFill>
                <a:latin typeface="Trebuchet MS" panose="020B0603020202020204" pitchFamily="34" charset="0"/>
              </a:rPr>
              <a:t>Yaw</a:t>
            </a:r>
            <a:endParaRPr lang="en-IN" sz="2000" b="1" dirty="0">
              <a:solidFill>
                <a:schemeClr val="accent2"/>
              </a:solidFill>
              <a:latin typeface="Trebuchet MS" panose="020B0603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91232" y="1253613"/>
            <a:ext cx="20795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 smtClean="0">
                <a:solidFill>
                  <a:schemeClr val="accent2"/>
                </a:solidFill>
                <a:latin typeface="Trebuchet MS" panose="020B0603020202020204" pitchFamily="34" charset="0"/>
              </a:rPr>
              <a:t>Pitch</a:t>
            </a:r>
            <a:endParaRPr lang="en-IN" sz="2000" b="1" dirty="0">
              <a:solidFill>
                <a:schemeClr val="accent2"/>
              </a:solidFill>
              <a:latin typeface="Trebuchet MS" panose="020B0603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491667" y="1253613"/>
            <a:ext cx="16936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 smtClean="0">
                <a:solidFill>
                  <a:schemeClr val="accent2"/>
                </a:solidFill>
                <a:latin typeface="Trebuchet MS" panose="020B0603020202020204" pitchFamily="34" charset="0"/>
              </a:rPr>
              <a:t>Roll</a:t>
            </a:r>
            <a:endParaRPr lang="en-IN" sz="2000" b="1" dirty="0">
              <a:solidFill>
                <a:schemeClr val="accent2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5144914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ctrTitle"/>
          </p:nvPr>
        </p:nvSpPr>
        <p:spPr>
          <a:xfrm>
            <a:off x="2267743" y="2852935"/>
            <a:ext cx="6172199" cy="7920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2"/>
              </a:buClr>
              <a:buSzPct val="25000"/>
              <a:buFont typeface="Cambria"/>
              <a:buNone/>
            </a:pPr>
            <a:r>
              <a:rPr lang="en-IN" sz="4800" dirty="0" smtClean="0">
                <a:latin typeface="Cambria"/>
                <a:ea typeface="Cambria"/>
                <a:cs typeface="Cambria"/>
                <a:sym typeface="Cambria"/>
              </a:rPr>
              <a:t>OBSERVATIONS</a:t>
            </a:r>
            <a:endParaRPr lang="en-IN" sz="4800" b="1" i="0" u="none" strike="noStrike" cap="small" baseline="0" dirty="0">
              <a:solidFill>
                <a:schemeClr val="dk2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1026582379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846" b="12434"/>
          <a:stretch/>
        </p:blipFill>
        <p:spPr>
          <a:xfrm>
            <a:off x="179512" y="183098"/>
            <a:ext cx="4968552" cy="641103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807" b="16626"/>
          <a:stretch/>
        </p:blipFill>
        <p:spPr>
          <a:xfrm>
            <a:off x="5319902" y="183098"/>
            <a:ext cx="3318991" cy="6430567"/>
          </a:xfrm>
          <a:prstGeom prst="rect">
            <a:avLst/>
          </a:prstGeom>
          <a:ln w="952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80506894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ctrTitle"/>
          </p:nvPr>
        </p:nvSpPr>
        <p:spPr>
          <a:xfrm>
            <a:off x="2374489" y="1873045"/>
            <a:ext cx="6268065" cy="315615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algn="ctr">
              <a:buSzPct val="25000"/>
            </a:pPr>
            <a:r>
              <a:rPr lang="en-IN" sz="4800" dirty="0" smtClean="0">
                <a:solidFill>
                  <a:schemeClr val="bg2"/>
                </a:solidFill>
                <a:latin typeface="Cambria" panose="02040503050406030204" pitchFamily="18" charset="0"/>
              </a:rPr>
              <a:t>REAL </a:t>
            </a:r>
            <a:r>
              <a:rPr lang="en-IN" sz="4800" dirty="0">
                <a:solidFill>
                  <a:schemeClr val="bg2"/>
                </a:solidFill>
                <a:latin typeface="Cambria" panose="02040503050406030204" pitchFamily="18" charset="0"/>
              </a:rPr>
              <a:t>TIME DEMONSTRATION OF THE PROJECT</a:t>
            </a:r>
            <a:br>
              <a:rPr lang="en-IN" sz="4800" dirty="0">
                <a:solidFill>
                  <a:schemeClr val="bg2"/>
                </a:solidFill>
                <a:latin typeface="Cambria" panose="02040503050406030204" pitchFamily="18" charset="0"/>
              </a:rPr>
            </a:br>
            <a:endParaRPr lang="en-IN" sz="4800" b="1" i="0" u="none" strike="noStrike" cap="small" baseline="0" dirty="0">
              <a:solidFill>
                <a:schemeClr val="dk2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425046596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ctrTitle"/>
          </p:nvPr>
        </p:nvSpPr>
        <p:spPr>
          <a:xfrm>
            <a:off x="2267743" y="2852935"/>
            <a:ext cx="6172199" cy="7920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2"/>
              </a:buClr>
              <a:buSzPct val="25000"/>
              <a:buFont typeface="Cambria"/>
              <a:buNone/>
            </a:pPr>
            <a:r>
              <a:rPr lang="en-IN" sz="4800" b="1" i="0" u="none" strike="noStrike" cap="small" baseline="0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PROJECT BACKGROUND</a:t>
            </a:r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/>
        </p:nvSpPr>
        <p:spPr>
          <a:xfrm>
            <a:off x="755575" y="171698"/>
            <a:ext cx="7560839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IN" sz="4000" b="1" i="0" u="none" strike="noStrike" cap="none" baseline="0" dirty="0" smtClean="0">
                <a:solidFill>
                  <a:srgbClr val="01303D"/>
                </a:solidFill>
                <a:latin typeface="Cambria"/>
                <a:ea typeface="Cambria"/>
                <a:cs typeface="Cambria"/>
                <a:sym typeface="Cambria"/>
              </a:rPr>
              <a:t>Gesture</a:t>
            </a:r>
            <a:r>
              <a:rPr lang="en-IN" sz="4000" b="1" i="0" u="none" strike="noStrike" cap="none" dirty="0" smtClean="0">
                <a:solidFill>
                  <a:srgbClr val="01303D"/>
                </a:solidFill>
                <a:latin typeface="Cambria"/>
                <a:ea typeface="Cambria"/>
                <a:cs typeface="Cambria"/>
                <a:sym typeface="Cambria"/>
              </a:rPr>
              <a:t> Recognition</a:t>
            </a:r>
            <a:endParaRPr lang="en-IN" sz="4000" b="1" i="0" u="none" strike="noStrike" cap="none" baseline="0" dirty="0">
              <a:solidFill>
                <a:srgbClr val="01303D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2859129385"/>
              </p:ext>
            </p:extLst>
          </p:nvPr>
        </p:nvGraphicFramePr>
        <p:xfrm>
          <a:off x="146787" y="1135627"/>
          <a:ext cx="8672747" cy="56043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814052" y="3598606"/>
            <a:ext cx="67400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IN" sz="2000" dirty="0" smtClean="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Gesture Recognition is the ability </a:t>
            </a:r>
            <a:r>
              <a:rPr lang="en-IN" sz="2000" dirty="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of a device to identify and respond to the different human gestures  </a:t>
            </a:r>
            <a:endParaRPr lang="en-IN" sz="2000" dirty="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22323" y="4614269"/>
            <a:ext cx="70644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SzPct val="25000"/>
            </a:pPr>
            <a:r>
              <a:rPr lang="en-IN" sz="2000" dirty="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Interpretation of human </a:t>
            </a:r>
            <a:r>
              <a:rPr lang="en-IN" sz="2000" dirty="0" smtClean="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gestures is done</a:t>
            </a:r>
            <a:r>
              <a:rPr lang="en-IN" sz="2000" dirty="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 via mathematical </a:t>
            </a:r>
            <a:r>
              <a:rPr lang="en-IN" sz="2000" dirty="0" smtClean="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algorithms</a:t>
            </a:r>
            <a:endParaRPr lang="en-IN" sz="2000" dirty="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endParaRPr lang="en-IN" dirty="0"/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/>
        </p:nvSpPr>
        <p:spPr>
          <a:xfrm>
            <a:off x="827583" y="188640"/>
            <a:ext cx="7776864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IN" sz="4000" b="1" i="0" u="none" strike="noStrike" cap="none" baseline="0" dirty="0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Types of Gesture Recognition</a:t>
            </a:r>
          </a:p>
        </p:txBody>
      </p:sp>
      <p:grpSp>
        <p:nvGrpSpPr>
          <p:cNvPr id="187" name="Shape 187"/>
          <p:cNvGrpSpPr/>
          <p:nvPr/>
        </p:nvGrpSpPr>
        <p:grpSpPr>
          <a:xfrm>
            <a:off x="184311" y="1164723"/>
            <a:ext cx="8422538" cy="5392648"/>
            <a:chOff x="0" y="39979"/>
            <a:chExt cx="8422538" cy="5392648"/>
          </a:xfrm>
        </p:grpSpPr>
        <p:sp>
          <p:nvSpPr>
            <p:cNvPr id="188" name="Shape 188"/>
            <p:cNvSpPr/>
            <p:nvPr/>
          </p:nvSpPr>
          <p:spPr>
            <a:xfrm>
              <a:off x="2026066" y="3391510"/>
              <a:ext cx="2367407" cy="2041117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0D6DC5"/>
            </a:solidFill>
            <a:ln w="25400" cap="flat" cmpd="sng">
              <a:solidFill>
                <a:srgbClr val="0D6DC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9" name="Shape 189"/>
            <p:cNvSpPr txBox="1"/>
            <p:nvPr/>
          </p:nvSpPr>
          <p:spPr>
            <a:xfrm>
              <a:off x="2290112" y="3708268"/>
              <a:ext cx="1839299" cy="140759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29200" rIns="0" bIns="292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805"/>
                </a:spcAft>
                <a:buSzPct val="25000"/>
                <a:buNone/>
              </a:pPr>
              <a:r>
                <a:rPr lang="en-IN" sz="2300" b="0" i="0" u="none" strike="noStrike" cap="none" baseline="0">
                  <a:solidFill>
                    <a:schemeClr val="lt1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Hand Gesture Recognition</a:t>
              </a:r>
            </a:p>
          </p:txBody>
        </p:sp>
        <p:sp>
          <p:nvSpPr>
            <p:cNvPr id="190" name="Shape 190"/>
            <p:cNvSpPr/>
            <p:nvPr/>
          </p:nvSpPr>
          <p:spPr>
            <a:xfrm>
              <a:off x="2087567" y="4292621"/>
              <a:ext cx="277179" cy="238894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lt1"/>
            </a:solidFill>
            <a:ln w="25400" cap="flat" cmpd="sng">
              <a:solidFill>
                <a:srgbClr val="0D6DC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1" name="Shape 191"/>
            <p:cNvSpPr/>
            <p:nvPr/>
          </p:nvSpPr>
          <p:spPr>
            <a:xfrm>
              <a:off x="0" y="2296450"/>
              <a:ext cx="2367407" cy="2041117"/>
            </a:xfrm>
            <a:prstGeom prst="hexagon">
              <a:avLst>
                <a:gd name="adj" fmla="val 25000"/>
                <a:gd name="vf" fmla="val 115470"/>
              </a:avLst>
            </a:prstGeom>
            <a:blipFill rotWithShape="1">
              <a:blip r:embed="rId3">
                <a:alphaModFix/>
              </a:blip>
              <a:stretch>
                <a:fillRect l="-6998" r="-6999"/>
              </a:stretch>
            </a:blipFill>
            <a:ln w="25400" cap="flat" cmpd="sng">
              <a:solidFill>
                <a:srgbClr val="0D6DC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2" name="Shape 192"/>
            <p:cNvSpPr/>
            <p:nvPr/>
          </p:nvSpPr>
          <p:spPr>
            <a:xfrm>
              <a:off x="1614087" y="4066669"/>
              <a:ext cx="277179" cy="238894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lt1"/>
            </a:solidFill>
            <a:ln w="25400" cap="flat" cmpd="sng">
              <a:solidFill>
                <a:srgbClr val="0D6DC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3" name="Shape 193"/>
            <p:cNvSpPr/>
            <p:nvPr/>
          </p:nvSpPr>
          <p:spPr>
            <a:xfrm>
              <a:off x="4042996" y="2270917"/>
              <a:ext cx="2367407" cy="2041117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0D6DC5"/>
            </a:solidFill>
            <a:ln w="25400" cap="flat" cmpd="sng">
              <a:solidFill>
                <a:srgbClr val="0D6DC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4" name="Shape 194"/>
            <p:cNvSpPr txBox="1"/>
            <p:nvPr/>
          </p:nvSpPr>
          <p:spPr>
            <a:xfrm>
              <a:off x="4307051" y="2587668"/>
              <a:ext cx="1839299" cy="140759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29200" rIns="0" bIns="292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805"/>
                </a:spcAft>
                <a:buSzPct val="25000"/>
                <a:buNone/>
              </a:pPr>
              <a:r>
                <a:rPr lang="en-IN" sz="2300" b="0" i="0" u="none" strike="noStrike" cap="none" baseline="0">
                  <a:solidFill>
                    <a:schemeClr val="lt1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Sign Language Recognition</a:t>
              </a:r>
            </a:p>
          </p:txBody>
        </p:sp>
        <p:sp>
          <p:nvSpPr>
            <p:cNvPr id="195" name="Shape 195"/>
            <p:cNvSpPr/>
            <p:nvPr/>
          </p:nvSpPr>
          <p:spPr>
            <a:xfrm>
              <a:off x="5661426" y="4040246"/>
              <a:ext cx="277179" cy="238894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lt1"/>
            </a:solidFill>
            <a:ln w="25400" cap="flat" cmpd="sng">
              <a:solidFill>
                <a:srgbClr val="0D6DC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6" name="Shape 196"/>
            <p:cNvSpPr/>
            <p:nvPr/>
          </p:nvSpPr>
          <p:spPr>
            <a:xfrm>
              <a:off x="6064719" y="3456387"/>
              <a:ext cx="2357819" cy="1911363"/>
            </a:xfrm>
            <a:prstGeom prst="hexagon">
              <a:avLst>
                <a:gd name="adj" fmla="val 25000"/>
                <a:gd name="vf" fmla="val 115470"/>
              </a:avLst>
            </a:prstGeom>
            <a:blipFill rotWithShape="1">
              <a:blip r:embed="rId4">
                <a:alphaModFix/>
              </a:blip>
              <a:stretch>
                <a:fillRect l="-3999" r="-3999"/>
              </a:stretch>
            </a:blipFill>
            <a:ln w="25400" cap="flat" cmpd="sng">
              <a:solidFill>
                <a:srgbClr val="0D6DC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7" name="Shape 197"/>
            <p:cNvSpPr/>
            <p:nvPr/>
          </p:nvSpPr>
          <p:spPr>
            <a:xfrm>
              <a:off x="6121428" y="4292621"/>
              <a:ext cx="277179" cy="238894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lt1"/>
            </a:solidFill>
            <a:ln w="25400" cap="flat" cmpd="sng">
              <a:solidFill>
                <a:srgbClr val="0D6DC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8" name="Shape 198"/>
            <p:cNvSpPr/>
            <p:nvPr/>
          </p:nvSpPr>
          <p:spPr>
            <a:xfrm>
              <a:off x="2026066" y="1155179"/>
              <a:ext cx="2367407" cy="2041117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0D6DC5"/>
            </a:solidFill>
            <a:ln w="25400" cap="flat" cmpd="sng">
              <a:solidFill>
                <a:srgbClr val="0D6DC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9" name="Shape 199"/>
            <p:cNvSpPr txBox="1"/>
            <p:nvPr/>
          </p:nvSpPr>
          <p:spPr>
            <a:xfrm>
              <a:off x="2290112" y="1471943"/>
              <a:ext cx="1839299" cy="140759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29200" rIns="0" bIns="292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805"/>
                </a:spcAft>
                <a:buSzPct val="25000"/>
                <a:buNone/>
              </a:pPr>
              <a:r>
                <a:rPr lang="en-IN" sz="2300" b="0" i="0" u="none" strike="noStrike" cap="none" baseline="0">
                  <a:solidFill>
                    <a:schemeClr val="lt1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Facial Gesture Recognition</a:t>
              </a:r>
            </a:p>
          </p:txBody>
        </p:sp>
        <p:sp>
          <p:nvSpPr>
            <p:cNvPr id="200" name="Shape 200"/>
            <p:cNvSpPr/>
            <p:nvPr/>
          </p:nvSpPr>
          <p:spPr>
            <a:xfrm>
              <a:off x="3631016" y="1199398"/>
              <a:ext cx="277179" cy="238894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lt1"/>
            </a:solidFill>
            <a:ln w="25400" cap="flat" cmpd="sng">
              <a:solidFill>
                <a:srgbClr val="0D6DC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1" name="Shape 201"/>
            <p:cNvSpPr/>
            <p:nvPr/>
          </p:nvSpPr>
          <p:spPr>
            <a:xfrm>
              <a:off x="4042996" y="39979"/>
              <a:ext cx="2367407" cy="2041117"/>
            </a:xfrm>
            <a:prstGeom prst="hexagon">
              <a:avLst>
                <a:gd name="adj" fmla="val 25000"/>
                <a:gd name="vf" fmla="val 115470"/>
              </a:avLst>
            </a:prstGeom>
            <a:blipFill rotWithShape="1">
              <a:blip r:embed="rId5">
                <a:alphaModFix/>
              </a:blip>
              <a:stretch>
                <a:fillRect t="-5999" b="-5998"/>
              </a:stretch>
            </a:blipFill>
            <a:ln w="25400" cap="flat" cmpd="sng">
              <a:solidFill>
                <a:srgbClr val="0D6DC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2" name="Shape 202"/>
            <p:cNvSpPr/>
            <p:nvPr/>
          </p:nvSpPr>
          <p:spPr>
            <a:xfrm>
              <a:off x="4112923" y="936237"/>
              <a:ext cx="277179" cy="238894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lt1"/>
            </a:solidFill>
            <a:ln w="25400" cap="flat" cmpd="sng">
              <a:solidFill>
                <a:srgbClr val="0D6DC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/>
          <p:nvPr/>
        </p:nvSpPr>
        <p:spPr>
          <a:xfrm>
            <a:off x="1069638" y="0"/>
            <a:ext cx="6912767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IN" sz="4000" b="1" i="0" u="none" strike="noStrike" cap="none" baseline="0" dirty="0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Hand Gesture Recognition</a:t>
            </a: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794511278"/>
              </p:ext>
            </p:extLst>
          </p:nvPr>
        </p:nvGraphicFramePr>
        <p:xfrm>
          <a:off x="-54160" y="707886"/>
          <a:ext cx="9198160" cy="61501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ctrTitle"/>
          </p:nvPr>
        </p:nvSpPr>
        <p:spPr>
          <a:xfrm>
            <a:off x="2256503" y="3640394"/>
            <a:ext cx="6172199" cy="73684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2"/>
              </a:buClr>
              <a:buSzPct val="25000"/>
              <a:buFont typeface="Cambria"/>
              <a:buNone/>
            </a:pPr>
            <a:r>
              <a:rPr lang="en-IN" sz="4800" dirty="0" smtClean="0">
                <a:latin typeface="Cambria"/>
                <a:ea typeface="Cambria"/>
                <a:cs typeface="Cambria"/>
                <a:sym typeface="Cambria"/>
              </a:rPr>
              <a:t>HOW IS GESTURE RECOGNITION PERFORMED?</a:t>
            </a:r>
            <a:endParaRPr lang="en-IN" sz="4800" b="1" i="0" u="none" strike="noStrike" cap="small" baseline="0" dirty="0">
              <a:solidFill>
                <a:schemeClr val="dk2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/>
          <p:nvPr/>
        </p:nvSpPr>
        <p:spPr>
          <a:xfrm>
            <a:off x="943209" y="325365"/>
            <a:ext cx="7000923" cy="785818"/>
          </a:xfrm>
          <a:prstGeom prst="roundRect">
            <a:avLst>
              <a:gd name="adj" fmla="val 14790"/>
            </a:avLst>
          </a:prstGeom>
          <a:solidFill>
            <a:schemeClr val="lt1"/>
          </a:solidFill>
          <a:ln w="25400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IN" sz="4000" b="1" dirty="0" smtClean="0">
                <a:solidFill>
                  <a:schemeClr val="dk2"/>
                </a:solidFill>
                <a:latin typeface="Cambria" panose="02040503050406030204" pitchFamily="18" charset="0"/>
                <a:ea typeface="Libre Baskerville"/>
                <a:cs typeface="Libre Baskerville"/>
                <a:sym typeface="Libre Baskerville"/>
              </a:rPr>
              <a:t>Inertial Measurement Unit (IMU)</a:t>
            </a:r>
            <a:endParaRPr lang="en-IN" sz="4000" b="1" i="0" u="none" strike="noStrike" dirty="0">
              <a:solidFill>
                <a:schemeClr val="dk2"/>
              </a:solidFill>
              <a:latin typeface="Cambria" panose="02040503050406030204" pitchFamily="18" charset="0"/>
              <a:ea typeface="Libre Baskerville"/>
              <a:cs typeface="Libre Baskerville"/>
              <a:sym typeface="Libre Baskerville"/>
            </a:endParaRP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282380598"/>
              </p:ext>
            </p:extLst>
          </p:nvPr>
        </p:nvGraphicFramePr>
        <p:xfrm>
          <a:off x="0" y="1111184"/>
          <a:ext cx="9040761" cy="57468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 txBox="1">
            <a:spLocks noGrp="1"/>
          </p:cNvSpPr>
          <p:nvPr>
            <p:ph type="title"/>
          </p:nvPr>
        </p:nvSpPr>
        <p:spPr>
          <a:xfrm>
            <a:off x="2462143" y="388677"/>
            <a:ext cx="4490100" cy="765300"/>
          </a:xfrm>
          <a:prstGeom prst="rect">
            <a:avLst/>
          </a:prstGeom>
          <a:solidFill>
            <a:schemeClr val="lt1"/>
          </a:solidFill>
          <a:ln w="25400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IN" sz="4000" b="1" cap="none" dirty="0" smtClean="0">
                <a:solidFill>
                  <a:schemeClr val="bg2"/>
                </a:solidFill>
                <a:latin typeface="Cambria" panose="02040503050406030204" pitchFamily="18" charset="0"/>
              </a:rPr>
              <a:t>Accelerometer</a:t>
            </a:r>
            <a:endParaRPr lang="en-IN" sz="4000" b="1" cap="none" dirty="0">
              <a:solidFill>
                <a:schemeClr val="bg2"/>
              </a:solidFill>
              <a:latin typeface="Cambria" panose="02040503050406030204" pitchFamily="18" charset="0"/>
            </a:endParaRPr>
          </a:p>
        </p:txBody>
      </p:sp>
      <p:sp>
        <p:nvSpPr>
          <p:cNvPr id="310" name="Shape 310"/>
          <p:cNvSpPr txBox="1">
            <a:spLocks noGrp="1"/>
          </p:cNvSpPr>
          <p:nvPr>
            <p:ph type="body" idx="1"/>
          </p:nvPr>
        </p:nvSpPr>
        <p:spPr>
          <a:xfrm>
            <a:off x="530942" y="1489587"/>
            <a:ext cx="7875640" cy="4866968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ClrTx/>
              <a:buFont typeface="Wingdings" panose="05000000000000000000" pitchFamily="2" charset="2"/>
              <a:buChar char="v"/>
            </a:pPr>
            <a:r>
              <a:rPr lang="en-IN" sz="2000" dirty="0" smtClean="0"/>
              <a:t>Measures </a:t>
            </a:r>
            <a:r>
              <a:rPr lang="en-IN" sz="2000" b="1" dirty="0" smtClean="0"/>
              <a:t>acceleration</a:t>
            </a:r>
            <a:r>
              <a:rPr lang="en-IN" sz="2000" dirty="0"/>
              <a:t> </a:t>
            </a:r>
            <a:r>
              <a:rPr lang="en-IN" sz="2000" dirty="0" smtClean="0"/>
              <a:t>forces </a:t>
            </a:r>
            <a:r>
              <a:rPr lang="en-IN" sz="2000" dirty="0"/>
              <a:t>experienced by a </a:t>
            </a:r>
            <a:r>
              <a:rPr lang="en-IN" sz="2000" dirty="0" smtClean="0"/>
              <a:t>body, in </a:t>
            </a:r>
            <a:r>
              <a:rPr lang="en-IN" sz="2000" dirty="0"/>
              <a:t>meters per second squared (m/s</a:t>
            </a:r>
            <a:r>
              <a:rPr lang="en-IN" sz="2000" baseline="30000" dirty="0"/>
              <a:t>2</a:t>
            </a:r>
            <a:r>
              <a:rPr lang="en-IN" sz="2000" dirty="0"/>
              <a:t>) or in G-forces (g).</a:t>
            </a:r>
            <a:endParaRPr lang="en-IN" sz="2000" dirty="0" smtClean="0"/>
          </a:p>
          <a:p>
            <a:pPr>
              <a:buClrTx/>
              <a:buFont typeface="Wingdings" panose="05000000000000000000" pitchFamily="2" charset="2"/>
              <a:buChar char="v"/>
            </a:pPr>
            <a:r>
              <a:rPr lang="en-IN" sz="2000" dirty="0" smtClean="0"/>
              <a:t>These </a:t>
            </a:r>
            <a:r>
              <a:rPr lang="en-IN" sz="2000" dirty="0"/>
              <a:t>forces can be either static or dynamic and can be used to measure orientation, shock, vibration, free fall and have many other applications. </a:t>
            </a:r>
            <a:endParaRPr lang="en-IN" sz="2000" dirty="0" smtClean="0"/>
          </a:p>
          <a:p>
            <a:pPr>
              <a:buClrTx/>
              <a:buFont typeface="Wingdings" panose="05000000000000000000" pitchFamily="2" charset="2"/>
              <a:buChar char="v"/>
            </a:pPr>
            <a:r>
              <a:rPr lang="en-IN" sz="2000" dirty="0" smtClean="0"/>
              <a:t>The </a:t>
            </a:r>
            <a:r>
              <a:rPr lang="en-IN" sz="2000" dirty="0"/>
              <a:t>various types of accelerometers are: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en-IN" sz="2000" dirty="0"/>
              <a:t>Capacitive</a:t>
            </a:r>
            <a:endParaRPr lang="en-IN" sz="2000" dirty="0"/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en-IN" sz="2000" dirty="0" err="1"/>
              <a:t>Piezoresistive</a:t>
            </a:r>
            <a:endParaRPr lang="en-IN" sz="2000" dirty="0"/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en-IN" sz="2000" dirty="0"/>
              <a:t>Piezoelectric</a:t>
            </a:r>
            <a:endParaRPr lang="en-IN" sz="2000" dirty="0"/>
          </a:p>
          <a:p>
            <a:pPr>
              <a:buClrTx/>
              <a:buFont typeface="Wingdings" panose="05000000000000000000" pitchFamily="2" charset="2"/>
              <a:buChar char="v"/>
            </a:pPr>
            <a:r>
              <a:rPr lang="en-IN" sz="2000" dirty="0" smtClean="0"/>
              <a:t>Accelerometers </a:t>
            </a:r>
            <a:r>
              <a:rPr lang="en-IN" sz="2000" dirty="0"/>
              <a:t>in mobile phones are used to detect the orientation of the phone. 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endParaRPr lang="en-IN" sz="1800" dirty="0"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dirty="0"/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riel">
  <a:themeElements>
    <a:clrScheme name="Flow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746</TotalTime>
  <Words>851</Words>
  <Application>Microsoft Office PowerPoint</Application>
  <PresentationFormat>On-screen Show (4:3)</PresentationFormat>
  <Paragraphs>132</Paragraphs>
  <Slides>25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4" baseType="lpstr">
      <vt:lpstr>Arial</vt:lpstr>
      <vt:lpstr>Trebuchet MS</vt:lpstr>
      <vt:lpstr>Baskerville Old Face</vt:lpstr>
      <vt:lpstr>Libre Baskerville</vt:lpstr>
      <vt:lpstr>Noto Symbol</vt:lpstr>
      <vt:lpstr>Galdeano</vt:lpstr>
      <vt:lpstr>Wingdings</vt:lpstr>
      <vt:lpstr>Cambria</vt:lpstr>
      <vt:lpstr>Oriel</vt:lpstr>
      <vt:lpstr> </vt:lpstr>
      <vt:lpstr>Aim of the Project</vt:lpstr>
      <vt:lpstr>PROJECT BACKGROUND</vt:lpstr>
      <vt:lpstr>PowerPoint Presentation</vt:lpstr>
      <vt:lpstr>PowerPoint Presentation</vt:lpstr>
      <vt:lpstr>PowerPoint Presentation</vt:lpstr>
      <vt:lpstr>HOW IS GESTURE RECOGNITION PERFORMED?</vt:lpstr>
      <vt:lpstr>PowerPoint Presentation</vt:lpstr>
      <vt:lpstr>Accelerometer</vt:lpstr>
      <vt:lpstr>Gyro Sensor </vt:lpstr>
      <vt:lpstr>METHODOLOGY</vt:lpstr>
      <vt:lpstr>PowerPoint Presentation</vt:lpstr>
      <vt:lpstr>PowerPoint Presentation</vt:lpstr>
      <vt:lpstr>PowerPoint Presentation</vt:lpstr>
      <vt:lpstr>PowerPoint Presentation</vt:lpstr>
      <vt:lpstr>Principle Of 3D Rotation</vt:lpstr>
      <vt:lpstr>PowerPoint Presentation</vt:lpstr>
      <vt:lpstr>PROJECT IMPLEMENTATION</vt:lpstr>
      <vt:lpstr>PowerPoint Presentation</vt:lpstr>
      <vt:lpstr>PowerPoint Presentation</vt:lpstr>
      <vt:lpstr>PowerPoint Presentation</vt:lpstr>
      <vt:lpstr>PowerPoint Presentation</vt:lpstr>
      <vt:lpstr>OBSERVATIONS</vt:lpstr>
      <vt:lpstr>PowerPoint Presentation</vt:lpstr>
      <vt:lpstr>REAL TIME DEMONSTRATION OF THE PROJECT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cp:lastModifiedBy>Kavita Gupta</cp:lastModifiedBy>
  <cp:revision>30</cp:revision>
  <dcterms:modified xsi:type="dcterms:W3CDTF">2015-11-29T18:07:55Z</dcterms:modified>
</cp:coreProperties>
</file>