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C9583-2C54-4B80-8821-80875CF35422}" type="datetimeFigureOut">
              <a:rPr lang="en-US" smtClean="0"/>
              <a:pPr/>
              <a:t>11/28/2015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A93ECA-E1D4-41C7-A0AA-0BBAA1A960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A93ECA-E1D4-41C7-A0AA-0BBAA1A960E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1151D61-8948-4FC6-B0DC-6348C950A79E}" type="datetimeFigureOut">
              <a:rPr lang="en-US" smtClean="0"/>
              <a:pPr/>
              <a:t>11/28/2015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A57E3A4-FD21-44A6-99E3-E1AEAEDFE1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151D61-8948-4FC6-B0DC-6348C950A79E}" type="datetimeFigureOut">
              <a:rPr lang="en-US" smtClean="0"/>
              <a:pPr/>
              <a:t>11/28/2015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57E3A4-FD21-44A6-99E3-E1AEAEDFE1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151D61-8948-4FC6-B0DC-6348C950A79E}" type="datetimeFigureOut">
              <a:rPr lang="en-US" smtClean="0"/>
              <a:pPr/>
              <a:t>11/28/2015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57E3A4-FD21-44A6-99E3-E1AEAEDFE1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151D61-8948-4FC6-B0DC-6348C950A79E}" type="datetimeFigureOut">
              <a:rPr lang="en-US" smtClean="0"/>
              <a:pPr/>
              <a:t>11/28/2015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57E3A4-FD21-44A6-99E3-E1AEAEDFE1D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1151D61-8948-4FC6-B0DC-6348C950A79E}" type="datetimeFigureOut">
              <a:rPr lang="en-US" smtClean="0"/>
              <a:pPr/>
              <a:t>11/28/2015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57E3A4-FD21-44A6-99E3-E1AEAEDFE1D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151D61-8948-4FC6-B0DC-6348C950A79E}" type="datetimeFigureOut">
              <a:rPr lang="en-US" smtClean="0"/>
              <a:pPr/>
              <a:t>11/28/2015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57E3A4-FD21-44A6-99E3-E1AEAEDFE1D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1151D61-8948-4FC6-B0DC-6348C950A79E}" type="datetimeFigureOut">
              <a:rPr lang="en-US" smtClean="0"/>
              <a:pPr/>
              <a:t>11/28/2015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A57E3A4-FD21-44A6-99E3-E1AEAEDFE1D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1151D61-8948-4FC6-B0DC-6348C950A79E}" type="datetimeFigureOut">
              <a:rPr lang="en-US" smtClean="0"/>
              <a:pPr/>
              <a:t>11/28/2015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A57E3A4-FD21-44A6-99E3-E1AEAEDFE1D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1151D61-8948-4FC6-B0DC-6348C950A79E}" type="datetimeFigureOut">
              <a:rPr lang="en-US" smtClean="0"/>
              <a:pPr/>
              <a:t>11/28/2015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A57E3A4-FD21-44A6-99E3-E1AEAEDFE1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1151D61-8948-4FC6-B0DC-6348C950A79E}" type="datetimeFigureOut">
              <a:rPr lang="en-US" smtClean="0"/>
              <a:pPr/>
              <a:t>11/28/2015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57E3A4-FD21-44A6-99E3-E1AEAEDFE1D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1151D61-8948-4FC6-B0DC-6348C950A79E}" type="datetimeFigureOut">
              <a:rPr lang="en-US" smtClean="0"/>
              <a:pPr/>
              <a:t>11/28/2015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A57E3A4-FD21-44A6-99E3-E1AEAEDFE1D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1151D61-8948-4FC6-B0DC-6348C950A79E}" type="datetimeFigureOut">
              <a:rPr lang="en-US" smtClean="0"/>
              <a:pPr/>
              <a:t>11/28/2015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57E3A4-FD21-44A6-99E3-E1AEAEDFE1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Xilinx_ISE" TargetMode="External"/><Relationship Id="rId3" Type="http://schemas.openxmlformats.org/officeDocument/2006/relationships/hyperlink" Target="https://en.wikipedia.org/wiki/Hardware_description_language" TargetMode="External"/><Relationship Id="rId7" Type="http://schemas.openxmlformats.org/officeDocument/2006/relationships/hyperlink" Target="https://en.wikipedia.org/wiki/Altera_Quartus" TargetMode="External"/><Relationship Id="rId2" Type="http://schemas.openxmlformats.org/officeDocument/2006/relationships/hyperlink" Target="https://en.wikipedia.org/wiki/Mentor_Graphics" TargetMode="External"/><Relationship Id="rId1" Type="http://schemas.openxmlformats.org/officeDocument/2006/relationships/slideLayout" Target="../slideLayouts/slideLayout2.xml"/><Relationship Id="rId6" Type="http://schemas.openxmlformats.org/officeDocument/2006/relationships/hyperlink" Target="https://en.wikipedia.org/wiki/SystemC" TargetMode="External"/><Relationship Id="rId5" Type="http://schemas.openxmlformats.org/officeDocument/2006/relationships/hyperlink" Target="https://en.wikipedia.org/wiki/Verilog" TargetMode="External"/><Relationship Id="rId4" Type="http://schemas.openxmlformats.org/officeDocument/2006/relationships/hyperlink" Target="https://en.wikipedia.org/wiki/VHDL" TargetMode="External"/><Relationship Id="rId9" Type="http://schemas.openxmlformats.org/officeDocument/2006/relationships/hyperlink" Target="https://en.wikipedia.org/wiki/Graphical_user_interfa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SYNCHRONOUS FIFO DESIGN</a:t>
            </a:r>
            <a:endParaRPr lang="en-US" u="sng" dirty="0"/>
          </a:p>
        </p:txBody>
      </p:sp>
      <p:sp>
        <p:nvSpPr>
          <p:cNvPr id="3" name="Subtitle 2"/>
          <p:cNvSpPr>
            <a:spLocks noGrp="1"/>
          </p:cNvSpPr>
          <p:nvPr>
            <p:ph type="subTitle" idx="1"/>
          </p:nvPr>
        </p:nvSpPr>
        <p:spPr>
          <a:xfrm>
            <a:off x="304800" y="3611606"/>
            <a:ext cx="8153400" cy="1722393"/>
          </a:xfrm>
        </p:spPr>
        <p:txBody>
          <a:bodyPr/>
          <a:lstStyle/>
          <a:p>
            <a:r>
              <a:rPr lang="en-US" dirty="0" smtClean="0"/>
              <a:t>USING VERILOG LANGUAGE</a:t>
            </a:r>
          </a:p>
          <a:p>
            <a:endParaRPr lang="en-US" dirty="0" smtClean="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r>
              <a:rPr lang="en-US" u="sng" dirty="0" smtClean="0"/>
              <a:t>WRITE_DATA(input)</a:t>
            </a:r>
            <a:r>
              <a:rPr lang="en-US" dirty="0" smtClean="0"/>
              <a:t> :Data input to the memory.</a:t>
            </a:r>
          </a:p>
          <a:p>
            <a:r>
              <a:rPr lang="en-US" u="sng" dirty="0" smtClean="0"/>
              <a:t>READ_DATA(output)</a:t>
            </a:r>
            <a:r>
              <a:rPr lang="en-US" dirty="0" smtClean="0"/>
              <a:t> :Data read out from the memory.</a:t>
            </a:r>
          </a:p>
          <a:p>
            <a:r>
              <a:rPr lang="en-US" u="sng" dirty="0" smtClean="0"/>
              <a:t>READ_WRITE(input)  </a:t>
            </a:r>
            <a:r>
              <a:rPr lang="en-US" dirty="0" smtClean="0"/>
              <a:t>:When it is ‘0’ then write condition </a:t>
            </a:r>
            <a:r>
              <a:rPr lang="en-US" dirty="0" err="1" smtClean="0"/>
              <a:t>works,and</a:t>
            </a:r>
            <a:r>
              <a:rPr lang="en-US" dirty="0" smtClean="0"/>
              <a:t> when it become ‘1’ data read occurs.</a:t>
            </a:r>
            <a:endParaRPr lang="en-US" u="sng"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i="1" u="sng" dirty="0" smtClean="0"/>
              <a:t>About the Software:</a:t>
            </a:r>
            <a:br>
              <a:rPr lang="en-US" b="1" i="1" u="sng" dirty="0" smtClean="0"/>
            </a:br>
            <a:r>
              <a:rPr lang="en-US" b="1" dirty="0" err="1" smtClean="0"/>
              <a:t>ModelSim</a:t>
            </a:r>
            <a:r>
              <a:rPr lang="en-US" dirty="0" smtClean="0"/>
              <a:t> is a multi-language HDL simulation environment by </a:t>
            </a:r>
            <a:r>
              <a:rPr lang="en-US" u="sng" dirty="0" smtClean="0">
                <a:hlinkClick r:id="rId2" tooltip="Mentor Graphics"/>
              </a:rPr>
              <a:t>Mentor Graphics</a:t>
            </a:r>
            <a:r>
              <a:rPr lang="en-US" dirty="0" smtClean="0"/>
              <a:t>,</a:t>
            </a:r>
            <a:r>
              <a:rPr lang="en-US" baseline="30000" dirty="0" smtClean="0"/>
              <a:t> </a:t>
            </a:r>
            <a:r>
              <a:rPr lang="en-US" dirty="0" smtClean="0"/>
              <a:t>for simulation of </a:t>
            </a:r>
            <a:r>
              <a:rPr lang="en-US" u="sng" dirty="0" smtClean="0">
                <a:hlinkClick r:id="rId3" tooltip="Hardware description language"/>
              </a:rPr>
              <a:t>hardware description languages</a:t>
            </a:r>
            <a:r>
              <a:rPr lang="en-US" dirty="0" smtClean="0"/>
              <a:t> such as </a:t>
            </a:r>
            <a:r>
              <a:rPr lang="en-US" u="sng" dirty="0" smtClean="0">
                <a:hlinkClick r:id="rId4" tooltip="VHDL"/>
              </a:rPr>
              <a:t>VHDL</a:t>
            </a:r>
            <a:r>
              <a:rPr lang="en-US" dirty="0" smtClean="0"/>
              <a:t>, </a:t>
            </a:r>
            <a:r>
              <a:rPr lang="en-US" u="sng" dirty="0" err="1" smtClean="0">
                <a:hlinkClick r:id="rId5" tooltip="Verilog"/>
              </a:rPr>
              <a:t>Verilog</a:t>
            </a:r>
            <a:r>
              <a:rPr lang="en-US" dirty="0" smtClean="0"/>
              <a:t> and </a:t>
            </a:r>
            <a:r>
              <a:rPr lang="en-US" u="sng" dirty="0" err="1" smtClean="0">
                <a:hlinkClick r:id="rId6" tooltip="SystemC"/>
              </a:rPr>
              <a:t>SystemC</a:t>
            </a:r>
            <a:r>
              <a:rPr lang="en-US" dirty="0" smtClean="0"/>
              <a:t>, and includes a built-in C debugger. </a:t>
            </a:r>
            <a:r>
              <a:rPr lang="en-US" dirty="0" err="1" smtClean="0"/>
              <a:t>ModelSim</a:t>
            </a:r>
            <a:r>
              <a:rPr lang="en-US" dirty="0" smtClean="0"/>
              <a:t> can be used independently, or in conjunction with </a:t>
            </a:r>
            <a:r>
              <a:rPr lang="en-US" u="sng" dirty="0" err="1" smtClean="0">
                <a:hlinkClick r:id="rId7" tooltip="Altera Quartus"/>
              </a:rPr>
              <a:t>Altera</a:t>
            </a:r>
            <a:r>
              <a:rPr lang="en-US" u="sng" dirty="0" smtClean="0">
                <a:hlinkClick r:id="rId7" tooltip="Altera Quartus"/>
              </a:rPr>
              <a:t> </a:t>
            </a:r>
            <a:r>
              <a:rPr lang="en-US" u="sng" dirty="0" err="1" smtClean="0">
                <a:hlinkClick r:id="rId7" tooltip="Altera Quartus"/>
              </a:rPr>
              <a:t>Quartus</a:t>
            </a:r>
            <a:r>
              <a:rPr lang="en-US" dirty="0" smtClean="0"/>
              <a:t> or </a:t>
            </a:r>
            <a:r>
              <a:rPr lang="en-US" u="sng" dirty="0" smtClean="0">
                <a:hlinkClick r:id="rId8" tooltip="Xilinx ISE"/>
              </a:rPr>
              <a:t>Xilinx ISE</a:t>
            </a:r>
            <a:r>
              <a:rPr lang="en-US" dirty="0" smtClean="0"/>
              <a:t>.</a:t>
            </a:r>
            <a:r>
              <a:rPr lang="en-US" baseline="30000" dirty="0" smtClean="0"/>
              <a:t>.</a:t>
            </a:r>
            <a:r>
              <a:rPr lang="en-US" dirty="0" smtClean="0"/>
              <a:t> Simulation is performed using the </a:t>
            </a:r>
            <a:r>
              <a:rPr lang="en-US" u="sng" dirty="0" smtClean="0">
                <a:hlinkClick r:id="rId9" tooltip="Graphical user interface"/>
              </a:rPr>
              <a:t>graphical user interface</a:t>
            </a:r>
            <a:r>
              <a:rPr lang="en-US" dirty="0" smtClean="0"/>
              <a:t> (GUI), or automatically using scripts.</a:t>
            </a:r>
            <a:endParaRPr lang="en-US" dirty="0"/>
          </a:p>
        </p:txBody>
      </p:sp>
      <p:sp>
        <p:nvSpPr>
          <p:cNvPr id="3" name="Title 2"/>
          <p:cNvSpPr>
            <a:spLocks noGrp="1"/>
          </p:cNvSpPr>
          <p:nvPr>
            <p:ph type="title"/>
          </p:nvPr>
        </p:nvSpPr>
        <p:spPr/>
        <p:txBody>
          <a:bodyPr/>
          <a:lstStyle/>
          <a:p>
            <a:r>
              <a:rPr lang="en-US" dirty="0" smtClean="0"/>
              <a:t>MODELSIM SOFTWARE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module project (</a:t>
            </a:r>
            <a:r>
              <a:rPr lang="en-US" dirty="0" err="1" smtClean="0"/>
              <a:t>read_data,fifo_full,fifo_empty,write_data,clk,reset,read_write</a:t>
            </a:r>
            <a:r>
              <a:rPr lang="en-US" dirty="0" smtClean="0"/>
              <a:t>);</a:t>
            </a:r>
            <a:br>
              <a:rPr lang="en-US" dirty="0" smtClean="0"/>
            </a:br>
            <a:r>
              <a:rPr lang="en-US" dirty="0" smtClean="0"/>
              <a:t>   output </a:t>
            </a:r>
            <a:r>
              <a:rPr lang="en-US" dirty="0" err="1" smtClean="0"/>
              <a:t>regfifo_full,fifo_empty</a:t>
            </a:r>
            <a:r>
              <a:rPr lang="en-US" dirty="0" smtClean="0"/>
              <a:t>;</a:t>
            </a:r>
            <a:br>
              <a:rPr lang="en-US" dirty="0" smtClean="0"/>
            </a:br>
            <a:r>
              <a:rPr lang="en-US" dirty="0" smtClean="0"/>
              <a:t>   output </a:t>
            </a:r>
            <a:r>
              <a:rPr lang="en-US" dirty="0" err="1" smtClean="0"/>
              <a:t>reg</a:t>
            </a:r>
            <a:r>
              <a:rPr lang="en-US" dirty="0" smtClean="0"/>
              <a:t> [7:0]</a:t>
            </a:r>
            <a:r>
              <a:rPr lang="en-US" dirty="0" err="1" smtClean="0"/>
              <a:t>read_data</a:t>
            </a:r>
            <a:r>
              <a:rPr lang="en-US" dirty="0" smtClean="0"/>
              <a:t>;</a:t>
            </a:r>
            <a:br>
              <a:rPr lang="en-US" dirty="0" smtClean="0"/>
            </a:br>
            <a:r>
              <a:rPr lang="en-US" dirty="0" smtClean="0"/>
              <a:t>   input </a:t>
            </a:r>
            <a:r>
              <a:rPr lang="en-US" dirty="0" err="1" smtClean="0"/>
              <a:t>read_write,clk,reset</a:t>
            </a:r>
            <a:r>
              <a:rPr lang="en-US" dirty="0" smtClean="0"/>
              <a:t>;</a:t>
            </a:r>
            <a:br>
              <a:rPr lang="en-US" dirty="0" smtClean="0"/>
            </a:br>
            <a:r>
              <a:rPr lang="en-US" dirty="0" smtClean="0"/>
              <a:t>   input [7:0]</a:t>
            </a:r>
            <a:r>
              <a:rPr lang="en-US" dirty="0" err="1" smtClean="0"/>
              <a:t>write_data</a:t>
            </a:r>
            <a:r>
              <a:rPr lang="en-US" dirty="0" smtClean="0"/>
              <a:t>;</a:t>
            </a:r>
            <a:br>
              <a:rPr lang="en-US" dirty="0" smtClean="0"/>
            </a:br>
            <a:r>
              <a:rPr lang="en-US" dirty="0" smtClean="0"/>
              <a:t/>
            </a:r>
            <a:br>
              <a:rPr lang="en-US" dirty="0" smtClean="0"/>
            </a:br>
            <a:r>
              <a:rPr lang="en-US" dirty="0" smtClean="0"/>
              <a:t/>
            </a:r>
            <a:br>
              <a:rPr lang="en-US" dirty="0" smtClean="0"/>
            </a:br>
            <a:r>
              <a:rPr lang="en-US" dirty="0" err="1" smtClean="0"/>
              <a:t>reg</a:t>
            </a:r>
            <a:r>
              <a:rPr lang="en-US" dirty="0" smtClean="0"/>
              <a:t> [3:0]</a:t>
            </a:r>
            <a:r>
              <a:rPr lang="en-US" dirty="0" err="1" smtClean="0"/>
              <a:t>write_addr,read_addr</a:t>
            </a:r>
            <a:r>
              <a:rPr lang="en-US" dirty="0" smtClean="0"/>
              <a:t>;</a:t>
            </a:r>
            <a:br>
              <a:rPr lang="en-US" dirty="0" smtClean="0"/>
            </a:br>
            <a:r>
              <a:rPr lang="en-US" dirty="0" smtClean="0"/>
              <a:t/>
            </a:r>
            <a:br>
              <a:rPr lang="en-US" dirty="0" smtClean="0"/>
            </a:br>
            <a:r>
              <a:rPr lang="en-US" dirty="0" err="1" smtClean="0"/>
              <a:t>reg</a:t>
            </a:r>
            <a:r>
              <a:rPr lang="en-US" dirty="0" smtClean="0"/>
              <a:t>[7:0]</a:t>
            </a:r>
            <a:r>
              <a:rPr lang="en-US" dirty="0" err="1" smtClean="0"/>
              <a:t>mem</a:t>
            </a:r>
            <a:r>
              <a:rPr lang="en-US" dirty="0" smtClean="0"/>
              <a:t>[7:0]; </a:t>
            </a:r>
            <a:br>
              <a:rPr lang="en-US" dirty="0" smtClean="0"/>
            </a:br>
            <a:r>
              <a:rPr lang="en-US" dirty="0" smtClean="0"/>
              <a:t/>
            </a:r>
            <a:br>
              <a:rPr lang="en-US" dirty="0" smtClean="0"/>
            </a:br>
            <a:r>
              <a:rPr lang="en-US" dirty="0" smtClean="0"/>
              <a:t>       initial</a:t>
            </a:r>
            <a:br>
              <a:rPr lang="en-US" dirty="0" smtClean="0"/>
            </a:br>
            <a:r>
              <a:rPr lang="en-US" dirty="0" smtClean="0"/>
              <a:t>       begin</a:t>
            </a:r>
            <a:br>
              <a:rPr lang="en-US" dirty="0" smtClean="0"/>
            </a:br>
            <a:r>
              <a:rPr lang="en-US" dirty="0" err="1" smtClean="0"/>
              <a:t>write_addr</a:t>
            </a:r>
            <a:r>
              <a:rPr lang="en-US" dirty="0" smtClean="0"/>
              <a:t>=8'd0;</a:t>
            </a:r>
            <a:br>
              <a:rPr lang="en-US" dirty="0" smtClean="0"/>
            </a:br>
            <a:r>
              <a:rPr lang="en-US" dirty="0" err="1" smtClean="0"/>
              <a:t>read_addr</a:t>
            </a:r>
            <a:r>
              <a:rPr lang="en-US" dirty="0" smtClean="0"/>
              <a:t>=8'd0;</a:t>
            </a:r>
            <a:br>
              <a:rPr lang="en-US" dirty="0" smtClean="0"/>
            </a:br>
            <a:r>
              <a:rPr lang="en-US" dirty="0" err="1" smtClean="0"/>
              <a:t>fifo_full</a:t>
            </a:r>
            <a:r>
              <a:rPr lang="en-US" dirty="0" smtClean="0"/>
              <a:t>=0;</a:t>
            </a:r>
            <a:br>
              <a:rPr lang="en-US" dirty="0" smtClean="0"/>
            </a:br>
            <a:r>
              <a:rPr lang="en-US" dirty="0" err="1" smtClean="0"/>
              <a:t>fifo_empty</a:t>
            </a:r>
            <a:r>
              <a:rPr lang="en-US" dirty="0" smtClean="0"/>
              <a:t>=1;</a:t>
            </a:r>
            <a:br>
              <a:rPr lang="en-US" dirty="0" smtClean="0"/>
            </a:br>
            <a:r>
              <a:rPr lang="en-US" dirty="0" smtClean="0"/>
              <a:t/>
            </a:r>
            <a:br>
              <a:rPr lang="en-US" dirty="0" smtClean="0"/>
            </a:br>
            <a:r>
              <a:rPr lang="en-US" dirty="0" smtClean="0"/>
              <a:t>       end</a:t>
            </a:r>
            <a:br>
              <a:rPr lang="en-US" dirty="0" smtClean="0"/>
            </a:br>
            <a:endParaRPr lang="en-US" dirty="0"/>
          </a:p>
        </p:txBody>
      </p:sp>
      <p:sp>
        <p:nvSpPr>
          <p:cNvPr id="3" name="Title 2"/>
          <p:cNvSpPr>
            <a:spLocks noGrp="1"/>
          </p:cNvSpPr>
          <p:nvPr>
            <p:ph type="title"/>
          </p:nvPr>
        </p:nvSpPr>
        <p:spPr/>
        <p:txBody>
          <a:bodyPr/>
          <a:lstStyle/>
          <a:p>
            <a:r>
              <a:rPr lang="en-US" dirty="0" smtClean="0"/>
              <a:t>CODE: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fontScale="55000" lnSpcReduction="20000"/>
          </a:bodyPr>
          <a:lstStyle/>
          <a:p>
            <a:r>
              <a:rPr lang="en-US" dirty="0" smtClean="0"/>
              <a:t>always @(</a:t>
            </a:r>
            <a:r>
              <a:rPr lang="en-US" dirty="0" err="1" smtClean="0"/>
              <a:t>posedgeclk</a:t>
            </a:r>
            <a:r>
              <a:rPr lang="en-US" dirty="0" smtClean="0"/>
              <a:t> , </a:t>
            </a:r>
            <a:r>
              <a:rPr lang="en-US" dirty="0" err="1" smtClean="0"/>
              <a:t>posedge</a:t>
            </a:r>
            <a:r>
              <a:rPr lang="en-US" dirty="0" smtClean="0"/>
              <a:t> reset)</a:t>
            </a:r>
            <a:br>
              <a:rPr lang="en-US" dirty="0" smtClean="0"/>
            </a:br>
            <a:r>
              <a:rPr lang="en-US" dirty="0" smtClean="0"/>
              <a:t>        begin</a:t>
            </a:r>
            <a:br>
              <a:rPr lang="en-US" dirty="0" smtClean="0"/>
            </a:br>
            <a:r>
              <a:rPr lang="en-US" dirty="0" smtClean="0"/>
              <a:t>        if(reset)</a:t>
            </a:r>
            <a:br>
              <a:rPr lang="en-US" dirty="0" smtClean="0"/>
            </a:br>
            <a:r>
              <a:rPr lang="en-US" dirty="0" smtClean="0"/>
              <a:t>           begin</a:t>
            </a:r>
            <a:br>
              <a:rPr lang="en-US" dirty="0" smtClean="0"/>
            </a:br>
            <a:r>
              <a:rPr lang="en-US" dirty="0" err="1" smtClean="0"/>
              <a:t>write_addr</a:t>
            </a:r>
            <a:r>
              <a:rPr lang="en-US" dirty="0" smtClean="0"/>
              <a:t>&lt;=8'd0;</a:t>
            </a:r>
            <a:br>
              <a:rPr lang="en-US" dirty="0" smtClean="0"/>
            </a:br>
            <a:r>
              <a:rPr lang="en-US" dirty="0" err="1" smtClean="0"/>
              <a:t>read_addr</a:t>
            </a:r>
            <a:r>
              <a:rPr lang="en-US" dirty="0" smtClean="0"/>
              <a:t>&lt;=8'd0;</a:t>
            </a:r>
            <a:br>
              <a:rPr lang="en-US" dirty="0" smtClean="0"/>
            </a:br>
            <a:r>
              <a:rPr lang="en-US" dirty="0" err="1" smtClean="0"/>
              <a:t>fifo_empty</a:t>
            </a:r>
            <a:r>
              <a:rPr lang="en-US" dirty="0" smtClean="0"/>
              <a:t>=1;</a:t>
            </a:r>
            <a:br>
              <a:rPr lang="en-US" dirty="0" smtClean="0"/>
            </a:br>
            <a:r>
              <a:rPr lang="en-US" dirty="0" err="1" smtClean="0"/>
              <a:t>fifo_full</a:t>
            </a:r>
            <a:r>
              <a:rPr lang="en-US" dirty="0" smtClean="0"/>
              <a:t>=0;</a:t>
            </a:r>
            <a:br>
              <a:rPr lang="en-US" dirty="0" smtClean="0"/>
            </a:br>
            <a:r>
              <a:rPr lang="en-US" dirty="0" smtClean="0"/>
              <a:t>          end</a:t>
            </a:r>
            <a:br>
              <a:rPr lang="en-US" dirty="0" smtClean="0"/>
            </a:br>
            <a:r>
              <a:rPr lang="en-US" dirty="0" smtClean="0"/>
              <a:t/>
            </a:r>
            <a:br>
              <a:rPr lang="en-US" dirty="0" smtClean="0"/>
            </a:br>
            <a:r>
              <a:rPr lang="en-US" dirty="0" smtClean="0"/>
              <a:t>       else                                   </a:t>
            </a:r>
            <a:br>
              <a:rPr lang="en-US" dirty="0" smtClean="0"/>
            </a:br>
            <a:r>
              <a:rPr lang="en-US" dirty="0" smtClean="0"/>
              <a:t>         begin</a:t>
            </a:r>
            <a:br>
              <a:rPr lang="en-US" dirty="0" smtClean="0"/>
            </a:br>
            <a:r>
              <a:rPr lang="en-US" dirty="0" smtClean="0"/>
              <a:t>            if(</a:t>
            </a:r>
            <a:r>
              <a:rPr lang="en-US" dirty="0" err="1" smtClean="0"/>
              <a:t>read_write</a:t>
            </a:r>
            <a:r>
              <a:rPr lang="en-US" dirty="0" smtClean="0"/>
              <a:t>==0)</a:t>
            </a:r>
            <a:br>
              <a:rPr lang="en-US" dirty="0" smtClean="0"/>
            </a:br>
            <a:r>
              <a:rPr lang="en-US" dirty="0" smtClean="0"/>
              <a:t>             begin </a:t>
            </a:r>
            <a:br>
              <a:rPr lang="en-US" dirty="0" smtClean="0"/>
            </a:br>
            <a:r>
              <a:rPr lang="en-US" dirty="0" err="1" smtClean="0"/>
              <a:t>mem</a:t>
            </a:r>
            <a:r>
              <a:rPr lang="en-US" dirty="0" smtClean="0"/>
              <a:t>[</a:t>
            </a:r>
            <a:r>
              <a:rPr lang="en-US" dirty="0" err="1" smtClean="0"/>
              <a:t>write_addr</a:t>
            </a:r>
            <a:r>
              <a:rPr lang="en-US" dirty="0" smtClean="0"/>
              <a:t>]&lt;=</a:t>
            </a:r>
            <a:r>
              <a:rPr lang="en-US" dirty="0" err="1" smtClean="0"/>
              <a:t>write_data</a:t>
            </a:r>
            <a:r>
              <a:rPr lang="en-US" dirty="0" smtClean="0"/>
              <a:t>;</a:t>
            </a:r>
            <a:br>
              <a:rPr lang="en-US" dirty="0" smtClean="0"/>
            </a:br>
            <a:r>
              <a:rPr lang="en-US" dirty="0" err="1" smtClean="0"/>
              <a:t>write_addr</a:t>
            </a:r>
            <a:r>
              <a:rPr lang="en-US" dirty="0" smtClean="0"/>
              <a:t>&lt;=write_addr+1;</a:t>
            </a:r>
            <a:br>
              <a:rPr lang="en-US" dirty="0" smtClean="0"/>
            </a:br>
            <a:r>
              <a:rPr lang="en-US" dirty="0" err="1" smtClean="0"/>
              <a:t>read_data</a:t>
            </a:r>
            <a:r>
              <a:rPr lang="en-US" dirty="0" smtClean="0"/>
              <a:t>=0;</a:t>
            </a:r>
            <a:br>
              <a:rPr lang="en-US" dirty="0" smtClean="0"/>
            </a:br>
            <a:r>
              <a:rPr lang="en-US" dirty="0" smtClean="0"/>
              <a:t>              if(</a:t>
            </a:r>
            <a:r>
              <a:rPr lang="en-US" dirty="0" err="1" smtClean="0"/>
              <a:t>write_addr</a:t>
            </a:r>
            <a:r>
              <a:rPr lang="en-US" dirty="0" smtClean="0"/>
              <a:t>==7)</a:t>
            </a:r>
            <a:br>
              <a:rPr lang="en-US" dirty="0" smtClean="0"/>
            </a:br>
            <a:r>
              <a:rPr lang="en-US" dirty="0" err="1" smtClean="0"/>
              <a:t>fifo_full</a:t>
            </a:r>
            <a:r>
              <a:rPr lang="en-US" dirty="0" smtClean="0"/>
              <a:t>=1;</a:t>
            </a:r>
            <a:br>
              <a:rPr lang="en-US" dirty="0" smtClean="0"/>
            </a:br>
            <a:r>
              <a:rPr lang="en-US" dirty="0" smtClean="0"/>
              <a:t>             end</a:t>
            </a:r>
            <a:br>
              <a:rPr lang="en-US" dirty="0" smtClean="0"/>
            </a:br>
            <a:r>
              <a:rPr lang="en-US" dirty="0" smtClean="0"/>
              <a:t/>
            </a:r>
            <a:br>
              <a:rPr lang="en-US" dirty="0" smtClean="0"/>
            </a:br>
            <a:r>
              <a:rPr lang="en-US" dirty="0" smtClean="0"/>
              <a:t>          else if(</a:t>
            </a:r>
            <a:r>
              <a:rPr lang="en-US" dirty="0" err="1" smtClean="0"/>
              <a:t>read_write</a:t>
            </a:r>
            <a:r>
              <a:rPr lang="en-US" dirty="0" smtClean="0"/>
              <a:t>==1)</a:t>
            </a:r>
            <a:br>
              <a:rPr lang="en-US" dirty="0" smtClean="0"/>
            </a:br>
            <a:r>
              <a:rPr lang="en-US" dirty="0" smtClean="0"/>
              <a:t>             begin</a:t>
            </a:r>
            <a:br>
              <a:rPr lang="en-US" dirty="0" smtClean="0"/>
            </a:br>
            <a:r>
              <a:rPr lang="en-US" dirty="0" err="1" smtClean="0"/>
              <a:t>read_data</a:t>
            </a:r>
            <a:r>
              <a:rPr lang="en-US" dirty="0" smtClean="0"/>
              <a:t>&lt;=</a:t>
            </a:r>
            <a:r>
              <a:rPr lang="en-US" dirty="0" err="1" smtClean="0"/>
              <a:t>mem</a:t>
            </a:r>
            <a:r>
              <a:rPr lang="en-US" dirty="0" smtClean="0"/>
              <a:t>[</a:t>
            </a:r>
            <a:r>
              <a:rPr lang="en-US" dirty="0" err="1" smtClean="0"/>
              <a:t>read_addr</a:t>
            </a:r>
            <a:r>
              <a:rPr lang="en-US" dirty="0" smtClean="0"/>
              <a:t>];</a:t>
            </a:r>
            <a:br>
              <a:rPr lang="en-US" dirty="0" smtClean="0"/>
            </a:br>
            <a:r>
              <a:rPr lang="en-US" dirty="0" err="1" smtClean="0"/>
              <a:t>read_addr</a:t>
            </a:r>
            <a:r>
              <a:rPr lang="en-US" dirty="0" smtClean="0"/>
              <a:t>&lt;=read_addr+1;</a:t>
            </a:r>
            <a:br>
              <a:rPr lang="en-US" dirty="0" smtClean="0"/>
            </a:br>
            <a:r>
              <a:rPr lang="en-US" dirty="0" smtClean="0"/>
              <a:t>            end</a:t>
            </a:r>
            <a:br>
              <a:rPr lang="en-US" dirty="0" smtClean="0"/>
            </a:br>
            <a:r>
              <a:rPr lang="en-US" dirty="0" smtClean="0"/>
              <a:t>end</a:t>
            </a:r>
            <a:br>
              <a:rPr lang="en-US" dirty="0" smtClean="0"/>
            </a:br>
            <a:r>
              <a:rPr lang="en-US" dirty="0" smtClean="0"/>
              <a:t>end</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r>
              <a:rPr lang="en-US" sz="1700" dirty="0" smtClean="0"/>
              <a:t/>
            </a:r>
            <a:br>
              <a:rPr lang="en-US" sz="1700" dirty="0" smtClean="0"/>
            </a:br>
            <a:r>
              <a:rPr lang="en-US" sz="1700" dirty="0" smtClean="0"/>
              <a:t>        always@(</a:t>
            </a:r>
            <a:r>
              <a:rPr lang="en-US" sz="1700" dirty="0" err="1" smtClean="0"/>
              <a:t>posedgeclk</a:t>
            </a:r>
            <a:r>
              <a:rPr lang="en-US" sz="1700" dirty="0" smtClean="0"/>
              <a:t> , </a:t>
            </a:r>
            <a:r>
              <a:rPr lang="en-US" sz="1700" dirty="0" err="1" smtClean="0"/>
              <a:t>posedge</a:t>
            </a:r>
            <a:r>
              <a:rPr lang="en-US" sz="1700" dirty="0" smtClean="0"/>
              <a:t> reset)</a:t>
            </a:r>
            <a:br>
              <a:rPr lang="en-US" sz="1700" dirty="0" smtClean="0"/>
            </a:br>
            <a:r>
              <a:rPr lang="en-US" sz="1700" dirty="0" smtClean="0"/>
              <a:t>          begin</a:t>
            </a:r>
            <a:br>
              <a:rPr lang="en-US" sz="1700" dirty="0" smtClean="0"/>
            </a:br>
            <a:r>
              <a:rPr lang="en-US" sz="1700" dirty="0" smtClean="0"/>
              <a:t>           if(</a:t>
            </a:r>
            <a:r>
              <a:rPr lang="en-US" sz="1700" dirty="0" err="1" smtClean="0"/>
              <a:t>write_addr</a:t>
            </a:r>
            <a:r>
              <a:rPr lang="en-US" sz="1700" dirty="0" smtClean="0"/>
              <a:t>==</a:t>
            </a:r>
            <a:r>
              <a:rPr lang="en-US" sz="1700" dirty="0" err="1" smtClean="0"/>
              <a:t>read_addr</a:t>
            </a:r>
            <a:r>
              <a:rPr lang="en-US" sz="1700" dirty="0" smtClean="0"/>
              <a:t>&amp;&amp;</a:t>
            </a:r>
            <a:r>
              <a:rPr lang="en-US" sz="1700" dirty="0" err="1" smtClean="0"/>
              <a:t>read_write</a:t>
            </a:r>
            <a:r>
              <a:rPr lang="en-US" sz="1700" dirty="0" smtClean="0"/>
              <a:t>)</a:t>
            </a:r>
            <a:br>
              <a:rPr lang="en-US" sz="1700" dirty="0" smtClean="0"/>
            </a:br>
            <a:r>
              <a:rPr lang="en-US" sz="1700" dirty="0" smtClean="0"/>
              <a:t>             begin</a:t>
            </a:r>
            <a:br>
              <a:rPr lang="en-US" sz="1700" dirty="0" smtClean="0"/>
            </a:br>
            <a:r>
              <a:rPr lang="en-US" sz="1700" dirty="0" err="1" smtClean="0"/>
              <a:t>fifo_empty</a:t>
            </a:r>
            <a:r>
              <a:rPr lang="en-US" sz="1700" dirty="0" smtClean="0"/>
              <a:t>=1;</a:t>
            </a:r>
            <a:br>
              <a:rPr lang="en-US" sz="1700" dirty="0" smtClean="0"/>
            </a:br>
            <a:r>
              <a:rPr lang="en-US" sz="1700" dirty="0" smtClean="0"/>
              <a:t>             end</a:t>
            </a:r>
            <a:br>
              <a:rPr lang="en-US" sz="1700" dirty="0" smtClean="0"/>
            </a:br>
            <a:r>
              <a:rPr lang="en-US" sz="1700" dirty="0" smtClean="0"/>
              <a:t>           else</a:t>
            </a:r>
            <a:br>
              <a:rPr lang="en-US" sz="1700" dirty="0" smtClean="0"/>
            </a:br>
            <a:r>
              <a:rPr lang="en-US" sz="1700" dirty="0" err="1" smtClean="0"/>
              <a:t>fifo_empty</a:t>
            </a:r>
            <a:r>
              <a:rPr lang="en-US" sz="1700" dirty="0" smtClean="0"/>
              <a:t>=0;</a:t>
            </a:r>
            <a:br>
              <a:rPr lang="en-US" sz="1700" dirty="0" smtClean="0"/>
            </a:br>
            <a:r>
              <a:rPr lang="en-US" sz="1700" dirty="0" smtClean="0"/>
              <a:t>         end   </a:t>
            </a:r>
            <a:br>
              <a:rPr lang="en-US" sz="1700" dirty="0" smtClean="0"/>
            </a:br>
            <a:r>
              <a:rPr lang="en-US" sz="1700" dirty="0" smtClean="0"/>
              <a:t/>
            </a:r>
            <a:br>
              <a:rPr lang="en-US" sz="1700" dirty="0" smtClean="0"/>
            </a:br>
            <a:r>
              <a:rPr lang="en-US" sz="1700" dirty="0" smtClean="0"/>
              <a:t/>
            </a:r>
            <a:br>
              <a:rPr lang="en-US" sz="1700" dirty="0" smtClean="0"/>
            </a:br>
            <a:r>
              <a:rPr lang="en-US" sz="1700" dirty="0" err="1" smtClean="0"/>
              <a:t>endmodule</a:t>
            </a:r>
            <a:r>
              <a:rPr lang="en-US" sz="1700" dirty="0" smtClean="0"/>
              <a:t/>
            </a:r>
            <a:br>
              <a:rPr lang="en-US" sz="1700"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 module </a:t>
            </a:r>
            <a:r>
              <a:rPr lang="en-US" dirty="0" err="1" smtClean="0"/>
              <a:t>tb_project</a:t>
            </a:r>
            <a:r>
              <a:rPr lang="en-US" dirty="0" smtClean="0"/>
              <a:t>;</a:t>
            </a:r>
            <a:br>
              <a:rPr lang="en-US" dirty="0" smtClean="0"/>
            </a:br>
            <a:r>
              <a:rPr lang="en-US" dirty="0" err="1" smtClean="0"/>
              <a:t>regread_write,clk,reset</a:t>
            </a:r>
            <a:r>
              <a:rPr lang="en-US" dirty="0" smtClean="0"/>
              <a:t>;</a:t>
            </a:r>
            <a:br>
              <a:rPr lang="en-US" dirty="0" smtClean="0"/>
            </a:br>
            <a:r>
              <a:rPr lang="en-US" dirty="0" err="1" smtClean="0"/>
              <a:t>reg</a:t>
            </a:r>
            <a:r>
              <a:rPr lang="en-US" dirty="0" smtClean="0"/>
              <a:t> [7:0]</a:t>
            </a:r>
            <a:r>
              <a:rPr lang="en-US" dirty="0" err="1" smtClean="0"/>
              <a:t>write_data</a:t>
            </a:r>
            <a:r>
              <a:rPr lang="en-US" dirty="0" smtClean="0"/>
              <a:t>;</a:t>
            </a:r>
            <a:br>
              <a:rPr lang="en-US" dirty="0" smtClean="0"/>
            </a:br>
            <a:r>
              <a:rPr lang="en-US" dirty="0" smtClean="0"/>
              <a:t>     wire </a:t>
            </a:r>
            <a:r>
              <a:rPr lang="en-US" dirty="0" err="1" smtClean="0"/>
              <a:t>fifo_full,fifo_empty</a:t>
            </a:r>
            <a:r>
              <a:rPr lang="en-US" dirty="0" smtClean="0"/>
              <a:t>;</a:t>
            </a:r>
            <a:br>
              <a:rPr lang="en-US" dirty="0" smtClean="0"/>
            </a:br>
            <a:r>
              <a:rPr lang="en-US" dirty="0" smtClean="0"/>
              <a:t>     wire [7:0]</a:t>
            </a:r>
            <a:r>
              <a:rPr lang="en-US" dirty="0" err="1" smtClean="0"/>
              <a:t>read_data</a:t>
            </a:r>
            <a:r>
              <a:rPr lang="en-US" dirty="0" smtClean="0"/>
              <a:t>;</a:t>
            </a:r>
            <a:br>
              <a:rPr lang="en-US" dirty="0" smtClean="0"/>
            </a:br>
            <a:r>
              <a:rPr lang="en-US" dirty="0" smtClean="0"/>
              <a:t/>
            </a:r>
            <a:br>
              <a:rPr lang="en-US" dirty="0" smtClean="0"/>
            </a:br>
            <a:r>
              <a:rPr lang="en-US" dirty="0" smtClean="0"/>
              <a:t>      project q1(</a:t>
            </a:r>
            <a:r>
              <a:rPr lang="en-US" dirty="0" err="1" smtClean="0"/>
              <a:t>read_data,fifo_full,fifo_empty,write_data,clk,reset,read_write</a:t>
            </a:r>
            <a:r>
              <a:rPr lang="en-US" dirty="0" smtClean="0"/>
              <a:t>);</a:t>
            </a:r>
            <a:br>
              <a:rPr lang="en-US" dirty="0" smtClean="0"/>
            </a:br>
            <a:r>
              <a:rPr lang="en-US" dirty="0" smtClean="0"/>
              <a:t/>
            </a:r>
            <a:br>
              <a:rPr lang="en-US" dirty="0" smtClean="0"/>
            </a:br>
            <a:r>
              <a:rPr lang="en-US" dirty="0" smtClean="0"/>
              <a:t>       initial</a:t>
            </a:r>
            <a:br>
              <a:rPr lang="en-US" dirty="0" smtClean="0"/>
            </a:br>
            <a:r>
              <a:rPr lang="en-US" dirty="0" smtClean="0"/>
              <a:t>        begin</a:t>
            </a:r>
            <a:br>
              <a:rPr lang="en-US" dirty="0" smtClean="0"/>
            </a:br>
            <a:r>
              <a:rPr lang="en-US" dirty="0" err="1" smtClean="0"/>
              <a:t>clk</a:t>
            </a:r>
            <a:r>
              <a:rPr lang="en-US" dirty="0" smtClean="0"/>
              <a:t>=1;</a:t>
            </a:r>
            <a:br>
              <a:rPr lang="en-US" dirty="0" smtClean="0"/>
            </a:br>
            <a:r>
              <a:rPr lang="en-US" dirty="0" smtClean="0"/>
              <a:t>      end</a:t>
            </a:r>
            <a:br>
              <a:rPr lang="en-US" dirty="0" smtClean="0"/>
            </a:br>
            <a:r>
              <a:rPr lang="en-US" dirty="0" smtClean="0"/>
              <a:t>      always </a:t>
            </a:r>
            <a:br>
              <a:rPr lang="en-US" dirty="0" smtClean="0"/>
            </a:br>
            <a:r>
              <a:rPr lang="en-US" dirty="0" smtClean="0"/>
              <a:t>      begin</a:t>
            </a:r>
            <a:br>
              <a:rPr lang="en-US" dirty="0" smtClean="0"/>
            </a:br>
            <a:r>
              <a:rPr lang="en-US" dirty="0" smtClean="0"/>
              <a:t>        #5 </a:t>
            </a:r>
            <a:r>
              <a:rPr lang="en-US" dirty="0" err="1" smtClean="0"/>
              <a:t>clk</a:t>
            </a:r>
            <a:r>
              <a:rPr lang="en-US" dirty="0" smtClean="0"/>
              <a:t>=~</a:t>
            </a:r>
            <a:r>
              <a:rPr lang="en-US" dirty="0" err="1" smtClean="0"/>
              <a:t>clk</a:t>
            </a:r>
            <a:r>
              <a:rPr lang="en-US" dirty="0" smtClean="0"/>
              <a:t>;</a:t>
            </a:r>
            <a:br>
              <a:rPr lang="en-US" dirty="0" smtClean="0"/>
            </a:br>
            <a:r>
              <a:rPr lang="en-US" dirty="0" smtClean="0"/>
              <a:t>      end</a:t>
            </a:r>
            <a:br>
              <a:rPr lang="en-US" dirty="0" smtClean="0"/>
            </a:br>
            <a:endParaRPr lang="en-US" dirty="0"/>
          </a:p>
        </p:txBody>
      </p:sp>
      <p:sp>
        <p:nvSpPr>
          <p:cNvPr id="3" name="Title 2"/>
          <p:cNvSpPr>
            <a:spLocks noGrp="1"/>
          </p:cNvSpPr>
          <p:nvPr>
            <p:ph type="title"/>
          </p:nvPr>
        </p:nvSpPr>
        <p:spPr/>
        <p:txBody>
          <a:bodyPr/>
          <a:lstStyle/>
          <a:p>
            <a:r>
              <a:rPr lang="en-US" dirty="0" smtClean="0"/>
              <a:t>TESTBENCH:</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r>
              <a:rPr lang="en-US" sz="1800" dirty="0" smtClean="0"/>
              <a:t>initial </a:t>
            </a:r>
            <a:br>
              <a:rPr lang="en-US" sz="1800" dirty="0" smtClean="0"/>
            </a:br>
            <a:r>
              <a:rPr lang="en-US" sz="1800" dirty="0" smtClean="0"/>
              <a:t>     begin</a:t>
            </a:r>
            <a:br>
              <a:rPr lang="en-US" sz="1800" dirty="0" smtClean="0"/>
            </a:br>
            <a:r>
              <a:rPr lang="en-US" sz="1800" dirty="0" smtClean="0"/>
              <a:t>       reset=1; </a:t>
            </a:r>
            <a:r>
              <a:rPr lang="en-US" sz="1800" dirty="0" err="1" smtClean="0"/>
              <a:t>read_write</a:t>
            </a:r>
            <a:r>
              <a:rPr lang="en-US" sz="1800" dirty="0" smtClean="0"/>
              <a:t>=0;</a:t>
            </a:r>
            <a:br>
              <a:rPr lang="en-US" sz="1800" dirty="0" smtClean="0"/>
            </a:br>
            <a:r>
              <a:rPr lang="en-US" sz="1800" dirty="0" err="1" smtClean="0"/>
              <a:t>write_data</a:t>
            </a:r>
            <a:r>
              <a:rPr lang="en-US" sz="1800" dirty="0" smtClean="0"/>
              <a:t>=8'd12;</a:t>
            </a:r>
            <a:br>
              <a:rPr lang="en-US" sz="1800" dirty="0" smtClean="0"/>
            </a:br>
            <a:r>
              <a:rPr lang="en-US" sz="1800" dirty="0" smtClean="0"/>
              <a:t>       #15 </a:t>
            </a:r>
            <a:r>
              <a:rPr lang="en-US" sz="1800" dirty="0" err="1" smtClean="0"/>
              <a:t>write_data</a:t>
            </a:r>
            <a:r>
              <a:rPr lang="en-US" sz="1800" dirty="0" smtClean="0"/>
              <a:t>=8'd13; reset=0; </a:t>
            </a:r>
            <a:br>
              <a:rPr lang="en-US" sz="1800" dirty="0" smtClean="0"/>
            </a:br>
            <a:r>
              <a:rPr lang="en-US" sz="1800" dirty="0" smtClean="0"/>
              <a:t>       #10 </a:t>
            </a:r>
            <a:r>
              <a:rPr lang="en-US" sz="1800" dirty="0" err="1" smtClean="0"/>
              <a:t>write_data</a:t>
            </a:r>
            <a:r>
              <a:rPr lang="en-US" sz="1800" dirty="0" smtClean="0"/>
              <a:t>=8'd14;</a:t>
            </a:r>
            <a:br>
              <a:rPr lang="en-US" sz="1800" dirty="0" smtClean="0"/>
            </a:br>
            <a:r>
              <a:rPr lang="en-US" sz="1800" dirty="0" smtClean="0"/>
              <a:t>       #10 </a:t>
            </a:r>
            <a:r>
              <a:rPr lang="en-US" sz="1800" dirty="0" err="1" smtClean="0"/>
              <a:t>write_data</a:t>
            </a:r>
            <a:r>
              <a:rPr lang="en-US" sz="1800" dirty="0" smtClean="0"/>
              <a:t>=8'd15;</a:t>
            </a:r>
            <a:br>
              <a:rPr lang="en-US" sz="1800" dirty="0" smtClean="0"/>
            </a:br>
            <a:r>
              <a:rPr lang="en-US" sz="1800" dirty="0" smtClean="0"/>
              <a:t>      #10 </a:t>
            </a:r>
            <a:r>
              <a:rPr lang="en-US" sz="1800" dirty="0" err="1" smtClean="0"/>
              <a:t>write_data</a:t>
            </a:r>
            <a:r>
              <a:rPr lang="en-US" sz="1800" dirty="0" smtClean="0"/>
              <a:t>=8'd2;</a:t>
            </a:r>
            <a:br>
              <a:rPr lang="en-US" sz="1800" dirty="0" smtClean="0"/>
            </a:br>
            <a:r>
              <a:rPr lang="en-US" sz="1800" dirty="0" smtClean="0"/>
              <a:t>     #10 </a:t>
            </a:r>
            <a:r>
              <a:rPr lang="en-US" sz="1800" dirty="0" err="1" smtClean="0"/>
              <a:t>write_data</a:t>
            </a:r>
            <a:r>
              <a:rPr lang="en-US" sz="1800" dirty="0" smtClean="0"/>
              <a:t>=8'd3;</a:t>
            </a:r>
            <a:br>
              <a:rPr lang="en-US" sz="1800" dirty="0" smtClean="0"/>
            </a:br>
            <a:r>
              <a:rPr lang="en-US" sz="1800" dirty="0" smtClean="0"/>
              <a:t>     #10 </a:t>
            </a:r>
            <a:r>
              <a:rPr lang="en-US" sz="1800" dirty="0" err="1" smtClean="0"/>
              <a:t>write_data</a:t>
            </a:r>
            <a:r>
              <a:rPr lang="en-US" sz="1800" dirty="0" smtClean="0"/>
              <a:t>=8'd4;</a:t>
            </a:r>
            <a:br>
              <a:rPr lang="en-US" sz="1800" dirty="0" smtClean="0"/>
            </a:br>
            <a:r>
              <a:rPr lang="en-US" sz="1800" dirty="0" smtClean="0"/>
              <a:t>      #10 </a:t>
            </a:r>
            <a:r>
              <a:rPr lang="en-US" sz="1800" dirty="0" err="1" smtClean="0"/>
              <a:t>write_data</a:t>
            </a:r>
            <a:r>
              <a:rPr lang="en-US" sz="1800" dirty="0" smtClean="0"/>
              <a:t>=8'd11;</a:t>
            </a:r>
            <a:br>
              <a:rPr lang="en-US" sz="1800" dirty="0" smtClean="0"/>
            </a:br>
            <a:r>
              <a:rPr lang="en-US" sz="1800" dirty="0" smtClean="0"/>
              <a:t>      #10 </a:t>
            </a:r>
            <a:r>
              <a:rPr lang="en-US" sz="1800" dirty="0" err="1" smtClean="0"/>
              <a:t>write_data</a:t>
            </a:r>
            <a:r>
              <a:rPr lang="en-US" sz="1800" dirty="0" smtClean="0"/>
              <a:t>=8'd14;</a:t>
            </a:r>
            <a:br>
              <a:rPr lang="en-US" sz="1800" dirty="0" smtClean="0"/>
            </a:br>
            <a:r>
              <a:rPr lang="en-US" sz="1800" dirty="0" smtClean="0"/>
              <a:t/>
            </a:r>
            <a:br>
              <a:rPr lang="en-US" sz="1800" dirty="0" smtClean="0"/>
            </a:br>
            <a:r>
              <a:rPr lang="en-US" sz="1800" dirty="0" smtClean="0"/>
              <a:t>       #35 </a:t>
            </a:r>
            <a:r>
              <a:rPr lang="en-US" sz="1800" dirty="0" err="1" smtClean="0"/>
              <a:t>read_write</a:t>
            </a:r>
            <a:r>
              <a:rPr lang="en-US" sz="1800" dirty="0" smtClean="0"/>
              <a:t>=1;</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end</a:t>
            </a:r>
            <a:br>
              <a:rPr lang="en-US" sz="1800" dirty="0" smtClean="0"/>
            </a:br>
            <a:r>
              <a:rPr lang="en-US" sz="1800" dirty="0" err="1" smtClean="0"/>
              <a:t>endmodule</a:t>
            </a:r>
            <a:endParaRPr lang="en-US" sz="18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WAVEFORM:</a:t>
            </a:r>
            <a:endParaRPr lang="en-US" dirty="0"/>
          </a:p>
        </p:txBody>
      </p:sp>
      <p:pic>
        <p:nvPicPr>
          <p:cNvPr id="4" name="Content Placeholder 3" descr="C:\Users\air\Downloads\20150715148_negate.png"/>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81000" y="990600"/>
            <a:ext cx="8305800" cy="525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4000" b="1" dirty="0" smtClean="0"/>
              <a:t>THANK YOU             </a:t>
            </a:r>
            <a:endParaRPr lang="en-US"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1447800"/>
            <a:ext cx="8534400" cy="4876800"/>
          </a:xfrm>
        </p:spPr>
        <p:txBody>
          <a:bodyPr>
            <a:normAutofit fontScale="47500" lnSpcReduction="20000"/>
          </a:bodyPr>
          <a:lstStyle/>
          <a:p>
            <a:pPr>
              <a:buFont typeface="Wingdings" pitchFamily="2" charset="2"/>
              <a:buChar char="Ø"/>
            </a:pPr>
            <a:r>
              <a:rPr lang="en-US" sz="4200" b="1" u="sng" dirty="0" smtClean="0"/>
              <a:t>WHAT IS FIFO(FIRST IN FIRST OUT)?</a:t>
            </a:r>
          </a:p>
          <a:p>
            <a:pPr>
              <a:buFont typeface="Wingdings" pitchFamily="2" charset="2"/>
              <a:buChar char="Ø"/>
            </a:pPr>
            <a:endParaRPr lang="en-US" sz="2900" b="1" u="sng" dirty="0" smtClean="0"/>
          </a:p>
          <a:p>
            <a:pPr>
              <a:buFont typeface="Wingdings" pitchFamily="2" charset="2"/>
              <a:buChar char="Ø"/>
            </a:pPr>
            <a:r>
              <a:rPr lang="en-US" sz="3800" dirty="0" smtClean="0"/>
              <a:t>In computer programming </a:t>
            </a:r>
            <a:r>
              <a:rPr lang="en-US" sz="3800" dirty="0" err="1" smtClean="0"/>
              <a:t>fifo</a:t>
            </a:r>
            <a:r>
              <a:rPr lang="en-US" sz="3800" dirty="0" smtClean="0"/>
              <a:t> is an approach to handling program work request from queues and stacks so that oldest request can handled first.</a:t>
            </a:r>
          </a:p>
          <a:p>
            <a:pPr>
              <a:buFont typeface="Wingdings" pitchFamily="2" charset="2"/>
              <a:buChar char="Ø"/>
            </a:pPr>
            <a:r>
              <a:rPr lang="en-US" sz="3800" dirty="0" smtClean="0"/>
              <a:t>In hardware it is either an array of flops or read/ write memory that store data given from one clock domain and on request supplies with the same data to other clock domain following the first in first out logic.</a:t>
            </a:r>
          </a:p>
          <a:p>
            <a:pPr>
              <a:buFont typeface="Wingdings" pitchFamily="2" charset="2"/>
              <a:buChar char="Ø"/>
            </a:pPr>
            <a:r>
              <a:rPr lang="en-US" sz="3800" dirty="0" smtClean="0"/>
              <a:t>The clock domain that supplies data to </a:t>
            </a:r>
            <a:r>
              <a:rPr lang="en-US" sz="3800" dirty="0" err="1" smtClean="0"/>
              <a:t>fifo</a:t>
            </a:r>
            <a:r>
              <a:rPr lang="en-US" sz="3800" dirty="0" smtClean="0"/>
              <a:t> is often referred as WRITE OR INPUT LOGIC and the clock domain that reads data from the </a:t>
            </a:r>
            <a:r>
              <a:rPr lang="en-US" sz="3800" dirty="0" err="1" smtClean="0"/>
              <a:t>fifo</a:t>
            </a:r>
            <a:r>
              <a:rPr lang="en-US" sz="3800" dirty="0" smtClean="0"/>
              <a:t> is often referred as READ OR OUTPUT LOGIC.</a:t>
            </a:r>
          </a:p>
          <a:p>
            <a:pPr>
              <a:buFont typeface="Wingdings" pitchFamily="2" charset="2"/>
              <a:buChar char="Ø"/>
            </a:pPr>
            <a:r>
              <a:rPr lang="en-US" sz="3800" dirty="0" smtClean="0"/>
              <a:t>FIFOs are used in designs to safely pass </a:t>
            </a:r>
            <a:r>
              <a:rPr lang="en-US" sz="3800" dirty="0" err="1" smtClean="0"/>
              <a:t>multibit</a:t>
            </a:r>
            <a:r>
              <a:rPr lang="en-US" sz="3800" dirty="0" smtClean="0"/>
              <a:t> data words from one clock domain to another or to control the flow of data between source and destination side sitting in the same clock domain.             									</a:t>
            </a:r>
            <a:r>
              <a:rPr lang="en-US" sz="3300" dirty="0" smtClean="0"/>
              <a:t>								</a:t>
            </a:r>
            <a:r>
              <a:rPr lang="en-US" dirty="0" smtClean="0"/>
              <a:t>																						           		  																						                                                                               </a:t>
            </a:r>
            <a:endParaRPr lang="en-US" dirty="0"/>
          </a:p>
        </p:txBody>
      </p:sp>
      <p:sp>
        <p:nvSpPr>
          <p:cNvPr id="3" name="Title 2"/>
          <p:cNvSpPr>
            <a:spLocks noGrp="1"/>
          </p:cNvSpPr>
          <p:nvPr>
            <p:ph type="title"/>
          </p:nvPr>
        </p:nvSpPr>
        <p:spPr>
          <a:xfrm>
            <a:off x="533400" y="304800"/>
            <a:ext cx="8229600" cy="1143000"/>
          </a:xfrm>
        </p:spPr>
        <p:txBody>
          <a:bodyPr/>
          <a:lstStyle/>
          <a:p>
            <a:r>
              <a:rPr lang="en-US" dirty="0"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r>
              <a:rPr lang="en-US" sz="2000" dirty="0" smtClean="0"/>
              <a:t>If read and write clock domains are governed by same clock signals the FIFO is said to be SYNCHRONOUS and if read and write clock domains are governed by different (asynchronous ) clock signals FIFO is said to be ASYNCHRONOUS.</a:t>
            </a:r>
          </a:p>
          <a:p>
            <a:r>
              <a:rPr lang="en-US" sz="2000" dirty="0" smtClean="0"/>
              <a:t>“FIFO full and FIFO empty” flags are of great concern as no data should be written in full condition and no data should read in empty condition, as it can lead to loss of data or generation of non relevant data.</a:t>
            </a:r>
          </a:p>
          <a:p>
            <a:r>
              <a:rPr lang="en-US" sz="2000" dirty="0" smtClean="0"/>
              <a:t>The full and empty condition are controlled by using binary or grey pointers.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FIFO OPERATION</a:t>
            </a:r>
            <a:endParaRPr lang="en-US" dirty="0"/>
          </a:p>
        </p:txBody>
      </p:sp>
      <p:pic>
        <p:nvPicPr>
          <p:cNvPr id="4" name="Content Placeholder 3"/>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211659" y="1632598"/>
            <a:ext cx="4720681" cy="42230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BASIC BLOCK DIAGRAM OF FIFO</a:t>
            </a:r>
            <a:endParaRPr lang="en-US" dirty="0"/>
          </a:p>
        </p:txBody>
      </p:sp>
      <p:pic>
        <p:nvPicPr>
          <p:cNvPr id="4" name="Content Placeholder 3" descr="C:\Users\air\Pictures\2015-07-15 22_28_03-fifo_design.pdf - Adobe Acrobat Reader DC.pn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04800" y="1371600"/>
            <a:ext cx="8001000" cy="4648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Synchronous FIFO refers to a FIFO design where data values are written sequentially into a memory array using a clock </a:t>
            </a:r>
            <a:r>
              <a:rPr lang="en-US" dirty="0" err="1" smtClean="0"/>
              <a:t>signal,and</a:t>
            </a:r>
            <a:r>
              <a:rPr lang="en-US" dirty="0" smtClean="0"/>
              <a:t> the values are sequentially read out into a memory array using the same clock signal.</a:t>
            </a:r>
          </a:p>
          <a:p>
            <a:r>
              <a:rPr lang="en-US" dirty="0" smtClean="0"/>
              <a:t>In synchronous FIFO generation of empty and full flag straightforward as there is no clock domain crossing involved</a:t>
            </a:r>
            <a:endParaRPr lang="en-US" dirty="0"/>
          </a:p>
        </p:txBody>
      </p:sp>
      <p:sp>
        <p:nvSpPr>
          <p:cNvPr id="3" name="Title 2"/>
          <p:cNvSpPr>
            <a:spLocks noGrp="1"/>
          </p:cNvSpPr>
          <p:nvPr>
            <p:ph type="title"/>
          </p:nvPr>
        </p:nvSpPr>
        <p:spPr/>
        <p:txBody>
          <a:bodyPr/>
          <a:lstStyle/>
          <a:p>
            <a:r>
              <a:rPr lang="en-US" dirty="0" smtClean="0"/>
              <a:t>SYNCHRONOUS FIFO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BLACK BOX VIEW OF SYNCHRONOUS FIFO</a:t>
            </a:r>
            <a:endParaRPr lang="en-US" dirty="0"/>
          </a:p>
        </p:txBody>
      </p:sp>
      <p:pic>
        <p:nvPicPr>
          <p:cNvPr id="4" name="Content Placeholder 3" descr="C:\Users\air\Pictures\UntitledJ.pn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887269" y="1481138"/>
            <a:ext cx="7342331" cy="48434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FIFO OPERATION(using </a:t>
            </a:r>
            <a:r>
              <a:rPr lang="en-US" dirty="0" err="1" smtClean="0"/>
              <a:t>ptr</a:t>
            </a:r>
            <a:r>
              <a:rPr lang="en-US" dirty="0" smtClean="0"/>
              <a:t>)</a:t>
            </a:r>
            <a:endParaRPr lang="en-US" dirty="0"/>
          </a:p>
        </p:txBody>
      </p:sp>
      <p:pic>
        <p:nvPicPr>
          <p:cNvPr id="4" name="Content Placeholder 3" descr="http://4.bp.blogspot.com/-JOD21-klQlA/UM4z5YSb1qI/AAAAAAAABuw/2jwiiepSTtA/s1600/FIFO+Verilog.pn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143000" y="1219200"/>
            <a:ext cx="6858000" cy="53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CLK(input)</a:t>
            </a:r>
            <a:r>
              <a:rPr lang="en-US" dirty="0" smtClean="0"/>
              <a:t>             : Clock input to the FIFO . This is a common input to both read and write sides of FIFO.</a:t>
            </a:r>
          </a:p>
          <a:p>
            <a:r>
              <a:rPr lang="en-US" u="sng" dirty="0" smtClean="0"/>
              <a:t>RESET(input)</a:t>
            </a:r>
            <a:r>
              <a:rPr lang="en-US" dirty="0" smtClean="0"/>
              <a:t>          :Active low reset input.</a:t>
            </a:r>
          </a:p>
          <a:p>
            <a:r>
              <a:rPr lang="en-US" u="sng" dirty="0" smtClean="0"/>
              <a:t>FIFO_ FULL(output)  </a:t>
            </a:r>
            <a:r>
              <a:rPr lang="en-US" dirty="0" smtClean="0"/>
              <a:t>:Indicates to the source that FIFOs internal memory has no space left to take in new data.</a:t>
            </a:r>
          </a:p>
          <a:p>
            <a:r>
              <a:rPr lang="en-US" u="sng" smtClean="0"/>
              <a:t>FIFO_ </a:t>
            </a:r>
            <a:r>
              <a:rPr lang="en-US" u="sng" dirty="0" smtClean="0"/>
              <a:t>EMPTY(output) :</a:t>
            </a:r>
            <a:r>
              <a:rPr lang="en-US" dirty="0" smtClean="0"/>
              <a:t>Indicates to the source that FIFOs internal memory have no data to read.</a:t>
            </a:r>
            <a:endParaRPr lang="en-US" dirty="0"/>
          </a:p>
        </p:txBody>
      </p:sp>
      <p:sp>
        <p:nvSpPr>
          <p:cNvPr id="3" name="Title 2"/>
          <p:cNvSpPr>
            <a:spLocks noGrp="1"/>
          </p:cNvSpPr>
          <p:nvPr>
            <p:ph type="title"/>
          </p:nvPr>
        </p:nvSpPr>
        <p:spPr/>
        <p:txBody>
          <a:bodyPr/>
          <a:lstStyle/>
          <a:p>
            <a:r>
              <a:rPr lang="en-US" dirty="0" smtClean="0"/>
              <a:t>PORTS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215</TotalTime>
  <Words>473</Words>
  <Application>Microsoft Office PowerPoint</Application>
  <PresentationFormat>On-screen Show (4:3)</PresentationFormat>
  <Paragraphs>44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SYNCHRONOUS FIFO DESIGN</vt:lpstr>
      <vt:lpstr>INTRODUCTION</vt:lpstr>
      <vt:lpstr>Slide 3</vt:lpstr>
      <vt:lpstr>FIFO OPERATION</vt:lpstr>
      <vt:lpstr>BASIC BLOCK DIAGRAM OF FIFO</vt:lpstr>
      <vt:lpstr>SYNCHRONOUS FIFO</vt:lpstr>
      <vt:lpstr>BLACK BOX VIEW OF SYNCHRONOUS FIFO</vt:lpstr>
      <vt:lpstr>FIFO OPERATION(using ptr)</vt:lpstr>
      <vt:lpstr>PORTS</vt:lpstr>
      <vt:lpstr>Slide 10</vt:lpstr>
      <vt:lpstr>MODELSIM SOFTWARE</vt:lpstr>
      <vt:lpstr>CODE:</vt:lpstr>
      <vt:lpstr>Slide 13</vt:lpstr>
      <vt:lpstr>Slide 14</vt:lpstr>
      <vt:lpstr>TESTBENCH:</vt:lpstr>
      <vt:lpstr>Slide 16</vt:lpstr>
      <vt:lpstr>WAVEFORM:</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fifo</dc:title>
  <dc:creator>Home</dc:creator>
  <cp:lastModifiedBy>HOME CAFE</cp:lastModifiedBy>
  <cp:revision>24</cp:revision>
  <dcterms:created xsi:type="dcterms:W3CDTF">2015-10-06T06:47:32Z</dcterms:created>
  <dcterms:modified xsi:type="dcterms:W3CDTF">2015-11-28T16:03:33Z</dcterms:modified>
</cp:coreProperties>
</file>