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Roboto Slab" charset="0"/>
      <p:regular r:id="rId37"/>
      <p:bold r:id="rId38"/>
    </p:embeddedFont>
    <p:embeddedFont>
      <p:font typeface="Nixie One" charset="0"/>
      <p:regular r:id="rId39"/>
    </p:embeddedFont>
    <p:embeddedFont>
      <p:font typeface="Montserrat" charset="0"/>
      <p:regular r:id="rId40"/>
      <p:bold r:id="rId41"/>
    </p:embeddedFont>
    <p:embeddedFont>
      <p:font typeface="Comic Sans MS" pitchFamily="66" charset="0"/>
      <p:regular r:id="rId42"/>
      <p:bold r:id="rId43"/>
      <p:italic r:id="rId44"/>
      <p:boldItalic r:id="rId45"/>
    </p:embeddedFont>
    <p:embeddedFont>
      <p:font typeface="Impact" pitchFamily="34" charset="0"/>
      <p:regular r:id="rId46"/>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77BEBE2-D13A-4C7C-9CA4-8684DE7C352B}">
  <a:tblStyle styleId="{B77BEBE2-D13A-4C7C-9CA4-8684DE7C352B}"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1645D2A-41FE-483E-8F11-E69EAE2D410B}"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43474F1F-139E-449F-87B3-5EEE13F53A1E}"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2" name="Shape 2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9" name="Shape 2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3" name="Shape 2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4" name="Shape 3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7"/>
        <p:cNvGrpSpPr/>
        <p:nvPr/>
      </p:nvGrpSpPr>
      <p:grpSpPr>
        <a:xfrm>
          <a:off x="0" y="0"/>
          <a:ext cx="0" cy="0"/>
          <a:chOff x="0" y="0"/>
          <a:chExt cx="0" cy="0"/>
        </a:xfrm>
      </p:grpSpPr>
      <p:sp>
        <p:nvSpPr>
          <p:cNvPr id="8" name="Shape 8"/>
          <p:cNvSpPr/>
          <p:nvPr/>
        </p:nvSpPr>
        <p:spPr>
          <a:xfrm>
            <a:off x="0" y="4288500"/>
            <a:ext cx="9144000" cy="247500"/>
          </a:xfrm>
          <a:prstGeom prst="rect">
            <a:avLst/>
          </a:prstGeom>
          <a:solidFill>
            <a:srgbClr val="16575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 name="Shape 9"/>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114454"/>
              </a:solidFill>
              <a:latin typeface="Arial"/>
              <a:ea typeface="Arial"/>
              <a:cs typeface="Arial"/>
              <a:sym typeface="Arial"/>
            </a:endParaRPr>
          </a:p>
        </p:txBody>
      </p:sp>
      <p:sp>
        <p:nvSpPr>
          <p:cNvPr id="10" name="Shape 10"/>
          <p:cNvSpPr/>
          <p:nvPr/>
        </p:nvSpPr>
        <p:spPr>
          <a:xfrm>
            <a:off x="0" y="500625"/>
            <a:ext cx="9144000" cy="3824100"/>
          </a:xfrm>
          <a:prstGeom prst="rect">
            <a:avLst/>
          </a:prstGeom>
          <a:solidFill>
            <a:srgbClr val="1240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11"/>
          <p:cNvSpPr/>
          <p:nvPr/>
        </p:nvSpPr>
        <p:spPr>
          <a:xfrm>
            <a:off x="0" y="4493603"/>
            <a:ext cx="9144000" cy="118200"/>
          </a:xfrm>
          <a:prstGeom prst="rect">
            <a:avLst/>
          </a:prstGeom>
          <a:solidFill>
            <a:srgbClr val="3B8D6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 name="Shape 12"/>
          <p:cNvSpPr/>
          <p:nvPr/>
        </p:nvSpPr>
        <p:spPr>
          <a:xfrm>
            <a:off x="0" y="4584075"/>
            <a:ext cx="9144000" cy="559499"/>
          </a:xfrm>
          <a:prstGeom prst="rect">
            <a:avLst/>
          </a:prstGeom>
          <a:solidFill>
            <a:srgbClr val="94BF6E"/>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3" name="Shape 13"/>
          <p:cNvSpPr txBox="1">
            <a:spLocks noGrp="1"/>
          </p:cNvSpPr>
          <p:nvPr>
            <p:ph type="ctrTitle"/>
          </p:nvPr>
        </p:nvSpPr>
        <p:spPr>
          <a:xfrm>
            <a:off x="685800" y="2601425"/>
            <a:ext cx="5810400" cy="1159799"/>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rgbClr val="FFFFFF"/>
              </a:buClr>
              <a:buFont typeface="Roboto Slab"/>
              <a:buNone/>
              <a:defRPr sz="4800" b="1" i="0" u="none" strike="noStrike" cap="none" baseline="0">
                <a:solidFill>
                  <a:srgbClr val="FFFFFF"/>
                </a:solidFill>
                <a:latin typeface="Roboto Slab"/>
                <a:ea typeface="Roboto Slab"/>
                <a:cs typeface="Roboto Slab"/>
                <a:sym typeface="Roboto Slab"/>
              </a:defRPr>
            </a:lvl1pPr>
            <a:lvl2pPr marL="0" marR="0" indent="0" algn="ctr" rtl="0">
              <a:spcBef>
                <a:spcPts val="0"/>
              </a:spcBef>
              <a:buClr>
                <a:srgbClr val="FFFFFF"/>
              </a:buClr>
              <a:buFont typeface="Roboto Slab"/>
              <a:buNone/>
              <a:defRPr sz="6000" b="1" i="0" u="none" strike="noStrike" cap="none" baseline="0">
                <a:solidFill>
                  <a:srgbClr val="FFFFFF"/>
                </a:solidFill>
                <a:latin typeface="Roboto Slab"/>
                <a:ea typeface="Roboto Slab"/>
                <a:cs typeface="Roboto Slab"/>
                <a:sym typeface="Roboto Slab"/>
              </a:defRPr>
            </a:lvl2pPr>
            <a:lvl3pPr marL="0" marR="0" indent="0" algn="ctr" rtl="0">
              <a:spcBef>
                <a:spcPts val="0"/>
              </a:spcBef>
              <a:buClr>
                <a:srgbClr val="FFFFFF"/>
              </a:buClr>
              <a:buFont typeface="Roboto Slab"/>
              <a:buNone/>
              <a:defRPr sz="6000" b="1" i="0" u="none" strike="noStrike" cap="none" baseline="0">
                <a:solidFill>
                  <a:srgbClr val="FFFFFF"/>
                </a:solidFill>
                <a:latin typeface="Roboto Slab"/>
                <a:ea typeface="Roboto Slab"/>
                <a:cs typeface="Roboto Slab"/>
                <a:sym typeface="Roboto Slab"/>
              </a:defRPr>
            </a:lvl3pPr>
            <a:lvl4pPr marL="0" marR="0" indent="0" algn="ctr" rtl="0">
              <a:spcBef>
                <a:spcPts val="0"/>
              </a:spcBef>
              <a:buClr>
                <a:srgbClr val="FFFFFF"/>
              </a:buClr>
              <a:buFont typeface="Roboto Slab"/>
              <a:buNone/>
              <a:defRPr sz="6000" b="1" i="0" u="none" strike="noStrike" cap="none" baseline="0">
                <a:solidFill>
                  <a:srgbClr val="FFFFFF"/>
                </a:solidFill>
                <a:latin typeface="Roboto Slab"/>
                <a:ea typeface="Roboto Slab"/>
                <a:cs typeface="Roboto Slab"/>
                <a:sym typeface="Roboto Slab"/>
              </a:defRPr>
            </a:lvl4pPr>
            <a:lvl5pPr marL="0" marR="0" indent="0" algn="ctr" rtl="0">
              <a:spcBef>
                <a:spcPts val="0"/>
              </a:spcBef>
              <a:buClr>
                <a:srgbClr val="FFFFFF"/>
              </a:buClr>
              <a:buFont typeface="Roboto Slab"/>
              <a:buNone/>
              <a:defRPr sz="6000" b="1" i="0" u="none" strike="noStrike" cap="none" baseline="0">
                <a:solidFill>
                  <a:srgbClr val="FFFFFF"/>
                </a:solidFill>
                <a:latin typeface="Roboto Slab"/>
                <a:ea typeface="Roboto Slab"/>
                <a:cs typeface="Roboto Slab"/>
                <a:sym typeface="Roboto Slab"/>
              </a:defRPr>
            </a:lvl5pPr>
            <a:lvl6pPr marL="0" marR="0" indent="0" algn="ctr" rtl="0">
              <a:spcBef>
                <a:spcPts val="0"/>
              </a:spcBef>
              <a:buClr>
                <a:srgbClr val="FFFFFF"/>
              </a:buClr>
              <a:buFont typeface="Roboto Slab"/>
              <a:buNone/>
              <a:defRPr sz="6000" b="1" i="0" u="none" strike="noStrike" cap="none" baseline="0">
                <a:solidFill>
                  <a:srgbClr val="FFFFFF"/>
                </a:solidFill>
                <a:latin typeface="Roboto Slab"/>
                <a:ea typeface="Roboto Slab"/>
                <a:cs typeface="Roboto Slab"/>
                <a:sym typeface="Roboto Slab"/>
              </a:defRPr>
            </a:lvl6pPr>
            <a:lvl7pPr marL="0" marR="0" indent="0" algn="ctr" rtl="0">
              <a:spcBef>
                <a:spcPts val="0"/>
              </a:spcBef>
              <a:buClr>
                <a:srgbClr val="FFFFFF"/>
              </a:buClr>
              <a:buFont typeface="Roboto Slab"/>
              <a:buNone/>
              <a:defRPr sz="6000" b="1" i="0" u="none" strike="noStrike" cap="none" baseline="0">
                <a:solidFill>
                  <a:srgbClr val="FFFFFF"/>
                </a:solidFill>
                <a:latin typeface="Roboto Slab"/>
                <a:ea typeface="Roboto Slab"/>
                <a:cs typeface="Roboto Slab"/>
                <a:sym typeface="Roboto Slab"/>
              </a:defRPr>
            </a:lvl7pPr>
            <a:lvl8pPr marL="0" marR="0" indent="0" algn="ctr" rtl="0">
              <a:spcBef>
                <a:spcPts val="0"/>
              </a:spcBef>
              <a:buClr>
                <a:srgbClr val="FFFFFF"/>
              </a:buClr>
              <a:buFont typeface="Roboto Slab"/>
              <a:buNone/>
              <a:defRPr sz="6000" b="1" i="0" u="none" strike="noStrike" cap="none" baseline="0">
                <a:solidFill>
                  <a:srgbClr val="FFFFFF"/>
                </a:solidFill>
                <a:latin typeface="Roboto Slab"/>
                <a:ea typeface="Roboto Slab"/>
                <a:cs typeface="Roboto Slab"/>
                <a:sym typeface="Roboto Slab"/>
              </a:defRPr>
            </a:lvl8pPr>
            <a:lvl9pPr marL="0" marR="0" indent="0" algn="ctr" rtl="0">
              <a:spcBef>
                <a:spcPts val="0"/>
              </a:spcBef>
              <a:buClr>
                <a:srgbClr val="FFFFFF"/>
              </a:buClr>
              <a:buFont typeface="Roboto Slab"/>
              <a:buNone/>
              <a:defRPr sz="6000" b="1" i="0" u="none" strike="noStrike" cap="none" baseline="0">
                <a:solidFill>
                  <a:srgbClr val="FFFFFF"/>
                </a:solidFill>
                <a:latin typeface="Roboto Slab"/>
                <a:ea typeface="Roboto Slab"/>
                <a:cs typeface="Roboto Slab"/>
                <a:sym typeface="Roboto Slab"/>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style B">
    <p:spTree>
      <p:nvGrpSpPr>
        <p:cNvPr id="1" name="Shape 80"/>
        <p:cNvGrpSpPr/>
        <p:nvPr/>
      </p:nvGrpSpPr>
      <p:grpSpPr>
        <a:xfrm>
          <a:off x="0" y="0"/>
          <a:ext cx="0" cy="0"/>
          <a:chOff x="0" y="0"/>
          <a:chExt cx="0" cy="0"/>
        </a:xfrm>
      </p:grpSpPr>
      <p:sp>
        <p:nvSpPr>
          <p:cNvPr id="81" name="Shape 81"/>
          <p:cNvSpPr/>
          <p:nvPr/>
        </p:nvSpPr>
        <p:spPr>
          <a:xfrm>
            <a:off x="0" y="4294550"/>
            <a:ext cx="9144000" cy="241199"/>
          </a:xfrm>
          <a:prstGeom prst="rect">
            <a:avLst/>
          </a:prstGeom>
          <a:solidFill>
            <a:srgbClr val="16575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2" name="Shape 82"/>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114454"/>
              </a:solidFill>
              <a:latin typeface="Arial"/>
              <a:ea typeface="Arial"/>
              <a:cs typeface="Arial"/>
              <a:sym typeface="Arial"/>
            </a:endParaRPr>
          </a:p>
        </p:txBody>
      </p:sp>
      <p:sp>
        <p:nvSpPr>
          <p:cNvPr id="83" name="Shape 83"/>
          <p:cNvSpPr/>
          <p:nvPr/>
        </p:nvSpPr>
        <p:spPr>
          <a:xfrm>
            <a:off x="0" y="500625"/>
            <a:ext cx="9144000" cy="3824100"/>
          </a:xfrm>
          <a:prstGeom prst="rect">
            <a:avLst/>
          </a:prstGeom>
          <a:solidFill>
            <a:srgbClr val="1240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4" name="Shape 84"/>
          <p:cNvSpPr/>
          <p:nvPr/>
        </p:nvSpPr>
        <p:spPr>
          <a:xfrm>
            <a:off x="0" y="4493603"/>
            <a:ext cx="9144000" cy="118200"/>
          </a:xfrm>
          <a:prstGeom prst="rect">
            <a:avLst/>
          </a:prstGeom>
          <a:solidFill>
            <a:srgbClr val="3B8D6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5" name="Shape 85"/>
          <p:cNvSpPr/>
          <p:nvPr/>
        </p:nvSpPr>
        <p:spPr>
          <a:xfrm>
            <a:off x="0" y="4584075"/>
            <a:ext cx="9144000" cy="559499"/>
          </a:xfrm>
          <a:prstGeom prst="rect">
            <a:avLst/>
          </a:prstGeom>
          <a:solidFill>
            <a:srgbClr val="94BF6E"/>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457200" y="4406308"/>
            <a:ext cx="8229600" cy="519599"/>
          </a:xfrm>
          <a:prstGeom prst="rect">
            <a:avLst/>
          </a:prstGeom>
          <a:noFill/>
          <a:ln>
            <a:noFill/>
          </a:ln>
        </p:spPr>
        <p:txBody>
          <a:bodyPr lIns="91425" tIns="91425" rIns="91425" bIns="91425" anchor="t" anchorCtr="0"/>
          <a:lstStyle>
            <a:lvl1pPr algn="ctr" rtl="0">
              <a:spcBef>
                <a:spcPts val="360"/>
              </a:spcBef>
              <a:buFont typeface="Nixie One"/>
              <a:buNone/>
              <a:defRPr sz="1800"/>
            </a:lvl1pPr>
            <a:lvl2pPr rtl="0">
              <a:spcBef>
                <a:spcPts val="0"/>
              </a:spcBef>
              <a:defRPr sz="2400">
                <a:solidFill>
                  <a:srgbClr val="114454"/>
                </a:solidFill>
                <a:latin typeface="Nixie One"/>
                <a:ea typeface="Nixie One"/>
                <a:cs typeface="Nixie One"/>
                <a:sym typeface="Nixie One"/>
              </a:defRPr>
            </a:lvl2pPr>
            <a:lvl3pPr rtl="0">
              <a:spcBef>
                <a:spcPts val="0"/>
              </a:spcBef>
              <a:defRPr sz="2400">
                <a:solidFill>
                  <a:srgbClr val="114454"/>
                </a:solidFill>
                <a:latin typeface="Nixie One"/>
                <a:ea typeface="Nixie One"/>
                <a:cs typeface="Nixie One"/>
                <a:sym typeface="Nixie One"/>
              </a:defRPr>
            </a:lvl3pPr>
            <a:lvl4pPr rtl="0">
              <a:spcBef>
                <a:spcPts val="0"/>
              </a:spcBef>
              <a:defRPr sz="1800">
                <a:solidFill>
                  <a:srgbClr val="114454"/>
                </a:solidFill>
                <a:latin typeface="Nixie One"/>
                <a:ea typeface="Nixie One"/>
                <a:cs typeface="Nixie One"/>
                <a:sym typeface="Nixie One"/>
              </a:defRPr>
            </a:lvl4pPr>
            <a:lvl5pPr rtl="0">
              <a:spcBef>
                <a:spcPts val="0"/>
              </a:spcBef>
              <a:defRPr sz="1800">
                <a:solidFill>
                  <a:srgbClr val="114454"/>
                </a:solidFill>
                <a:latin typeface="Nixie One"/>
                <a:ea typeface="Nixie One"/>
                <a:cs typeface="Nixie One"/>
                <a:sym typeface="Nixie One"/>
              </a:defRPr>
            </a:lvl5pPr>
            <a:lvl6pPr rtl="0">
              <a:spcBef>
                <a:spcPts val="0"/>
              </a:spcBef>
              <a:defRPr sz="1800">
                <a:solidFill>
                  <a:srgbClr val="114454"/>
                </a:solidFill>
                <a:latin typeface="Nixie One"/>
                <a:ea typeface="Nixie One"/>
                <a:cs typeface="Nixie One"/>
                <a:sym typeface="Nixie One"/>
              </a:defRPr>
            </a:lvl6pPr>
            <a:lvl7pPr rtl="0">
              <a:spcBef>
                <a:spcPts val="0"/>
              </a:spcBef>
              <a:defRPr sz="1800">
                <a:solidFill>
                  <a:srgbClr val="114454"/>
                </a:solidFill>
                <a:latin typeface="Nixie One"/>
                <a:ea typeface="Nixie One"/>
                <a:cs typeface="Nixie One"/>
                <a:sym typeface="Nixie One"/>
              </a:defRPr>
            </a:lvl7pPr>
            <a:lvl8pPr rtl="0">
              <a:spcBef>
                <a:spcPts val="0"/>
              </a:spcBef>
              <a:defRPr sz="1800">
                <a:solidFill>
                  <a:srgbClr val="114454"/>
                </a:solidFill>
                <a:latin typeface="Nixie One"/>
                <a:ea typeface="Nixie One"/>
                <a:cs typeface="Nixie One"/>
                <a:sym typeface="Nixie One"/>
              </a:defRPr>
            </a:lvl8pPr>
            <a:lvl9pPr rtl="0">
              <a:spcBef>
                <a:spcPts val="0"/>
              </a:spcBef>
              <a:defRPr sz="1800">
                <a:solidFill>
                  <a:srgbClr val="114454"/>
                </a:solidFill>
                <a:latin typeface="Nixie One"/>
                <a:ea typeface="Nixie One"/>
                <a:cs typeface="Nixie One"/>
                <a:sym typeface="Nixie One"/>
              </a:defRPr>
            </a:lvl9pPr>
          </a:lstStyle>
          <a:p>
            <a:endParaRPr/>
          </a:p>
        </p:txBody>
      </p:sp>
      <p:sp>
        <p:nvSpPr>
          <p:cNvPr id="88" name="Shape 88"/>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114454"/>
              </a:solidFill>
              <a:latin typeface="Arial"/>
              <a:ea typeface="Arial"/>
              <a:cs typeface="Arial"/>
              <a:sym typeface="Arial"/>
            </a:endParaRPr>
          </a:p>
        </p:txBody>
      </p:sp>
      <p:sp>
        <p:nvSpPr>
          <p:cNvPr id="89" name="Shape 89"/>
          <p:cNvSpPr/>
          <p:nvPr/>
        </p:nvSpPr>
        <p:spPr>
          <a:xfrm>
            <a:off x="0" y="500625"/>
            <a:ext cx="247200" cy="1058699"/>
          </a:xfrm>
          <a:prstGeom prst="rect">
            <a:avLst/>
          </a:prstGeom>
          <a:solidFill>
            <a:srgbClr val="1240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0" name="Shape 90"/>
          <p:cNvSpPr/>
          <p:nvPr/>
        </p:nvSpPr>
        <p:spPr>
          <a:xfrm>
            <a:off x="0" y="1553404"/>
            <a:ext cx="247200" cy="1532700"/>
          </a:xfrm>
          <a:prstGeom prst="rect">
            <a:avLst/>
          </a:prstGeom>
          <a:solidFill>
            <a:srgbClr val="16575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1" name="Shape 91"/>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2" name="Shape 92"/>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_1">
    <p:spTree>
      <p:nvGrpSpPr>
        <p:cNvPr id="1" name="Shape 93"/>
        <p:cNvGrpSpPr/>
        <p:nvPr/>
      </p:nvGrpSpPr>
      <p:grpSpPr>
        <a:xfrm>
          <a:off x="0" y="0"/>
          <a:ext cx="0" cy="0"/>
          <a:chOff x="0" y="0"/>
          <a:chExt cx="0" cy="0"/>
        </a:xfrm>
      </p:grpSpPr>
      <p:sp>
        <p:nvSpPr>
          <p:cNvPr id="94" name="Shape 94"/>
          <p:cNvSpPr/>
          <p:nvPr/>
        </p:nvSpPr>
        <p:spPr>
          <a:xfrm>
            <a:off x="80700" y="2651100"/>
            <a:ext cx="8982599" cy="2411700"/>
          </a:xfrm>
          <a:prstGeom prst="rect">
            <a:avLst/>
          </a:prstGeom>
          <a:solidFill>
            <a:schemeClr val="accent2"/>
          </a:solidFill>
          <a:ln>
            <a:noFill/>
          </a:ln>
        </p:spPr>
        <p:txBody>
          <a:bodyPr lIns="91425" tIns="91425" rIns="91425" bIns="91425" anchor="ctr" anchorCtr="0">
            <a:noAutofit/>
          </a:bodyPr>
          <a:lstStyle/>
          <a:p>
            <a:pPr>
              <a:spcBef>
                <a:spcPts val="0"/>
              </a:spcBef>
              <a:buNone/>
            </a:pPr>
            <a:endParaRPr/>
          </a:p>
        </p:txBody>
      </p:sp>
      <p:sp>
        <p:nvSpPr>
          <p:cNvPr id="95" name="Shape 95"/>
          <p:cNvSpPr txBox="1">
            <a:spLocks noGrp="1"/>
          </p:cNvSpPr>
          <p:nvPr>
            <p:ph type="ctrTitle"/>
          </p:nvPr>
        </p:nvSpPr>
        <p:spPr>
          <a:xfrm>
            <a:off x="485875" y="264475"/>
            <a:ext cx="8183700" cy="1473600"/>
          </a:xfrm>
          <a:prstGeom prst="rect">
            <a:avLst/>
          </a:prstGeom>
        </p:spPr>
        <p:txBody>
          <a:bodyPr lIns="91425" tIns="91425" rIns="91425" bIns="91425" anchor="b" anchorCtr="0"/>
          <a:lstStyle>
            <a:lvl1pPr rtl="0">
              <a:spcBef>
                <a:spcPts val="0"/>
              </a:spcBef>
              <a:buSzPct val="100000"/>
              <a:defRPr sz="4200"/>
            </a:lvl1pPr>
            <a:lvl2pPr rtl="0">
              <a:spcBef>
                <a:spcPts val="0"/>
              </a:spcBef>
              <a:buSzPct val="100000"/>
              <a:defRPr sz="4200"/>
            </a:lvl2pPr>
            <a:lvl3pPr rtl="0">
              <a:spcBef>
                <a:spcPts val="0"/>
              </a:spcBef>
              <a:buSzPct val="100000"/>
              <a:defRPr sz="4200"/>
            </a:lvl3pPr>
            <a:lvl4pPr rtl="0">
              <a:spcBef>
                <a:spcPts val="0"/>
              </a:spcBef>
              <a:buSzPct val="100000"/>
              <a:defRPr sz="4200"/>
            </a:lvl4pPr>
            <a:lvl5pPr rtl="0">
              <a:spcBef>
                <a:spcPts val="0"/>
              </a:spcBef>
              <a:buSzPct val="100000"/>
              <a:defRPr sz="4200"/>
            </a:lvl5pPr>
            <a:lvl6pPr rtl="0">
              <a:spcBef>
                <a:spcPts val="0"/>
              </a:spcBef>
              <a:buSzPct val="100000"/>
              <a:defRPr sz="4200"/>
            </a:lvl6pPr>
            <a:lvl7pPr rtl="0">
              <a:spcBef>
                <a:spcPts val="0"/>
              </a:spcBef>
              <a:buSzPct val="100000"/>
              <a:defRPr sz="4200"/>
            </a:lvl7pPr>
            <a:lvl8pPr rtl="0">
              <a:spcBef>
                <a:spcPts val="0"/>
              </a:spcBef>
              <a:buSzPct val="100000"/>
              <a:defRPr sz="4200"/>
            </a:lvl8pPr>
            <a:lvl9pPr rtl="0">
              <a:spcBef>
                <a:spcPts val="0"/>
              </a:spcBef>
              <a:buSzPct val="100000"/>
              <a:defRPr sz="4200"/>
            </a:lvl9pPr>
          </a:lstStyle>
          <a:p>
            <a:endParaRPr/>
          </a:p>
        </p:txBody>
      </p:sp>
      <p:sp>
        <p:nvSpPr>
          <p:cNvPr id="96" name="Shape 96"/>
          <p:cNvSpPr txBox="1">
            <a:spLocks noGrp="1"/>
          </p:cNvSpPr>
          <p:nvPr>
            <p:ph type="subTitle" idx="1"/>
          </p:nvPr>
        </p:nvSpPr>
        <p:spPr>
          <a:xfrm>
            <a:off x="485875" y="1738075"/>
            <a:ext cx="8183700" cy="861000"/>
          </a:xfrm>
          <a:prstGeom prst="rect">
            <a:avLst/>
          </a:prstGeom>
        </p:spPr>
        <p:txBody>
          <a:bodyPr lIns="91425" tIns="91425" rIns="91425" bIns="91425" anchor="t" anchorCtr="0"/>
          <a:lstStyle>
            <a:lvl1pPr rtl="0">
              <a:lnSpc>
                <a:spcPct val="100000"/>
              </a:lnSpc>
              <a:spcBef>
                <a:spcPts val="0"/>
              </a:spcBef>
              <a:spcAft>
                <a:spcPts val="0"/>
              </a:spcAft>
              <a:buSzPct val="100000"/>
              <a:buNone/>
              <a:defRPr sz="2400"/>
            </a:lvl1pPr>
            <a:lvl2pPr rtl="0">
              <a:lnSpc>
                <a:spcPct val="100000"/>
              </a:lnSpc>
              <a:spcBef>
                <a:spcPts val="0"/>
              </a:spcBef>
              <a:spcAft>
                <a:spcPts val="0"/>
              </a:spcAft>
              <a:buSzPct val="100000"/>
              <a:buNone/>
              <a:defRPr sz="2400"/>
            </a:lvl2pPr>
            <a:lvl3pPr rtl="0">
              <a:lnSpc>
                <a:spcPct val="100000"/>
              </a:lnSpc>
              <a:spcBef>
                <a:spcPts val="0"/>
              </a:spcBef>
              <a:spcAft>
                <a:spcPts val="0"/>
              </a:spcAft>
              <a:buSzPct val="100000"/>
              <a:buNone/>
              <a:defRPr sz="2400"/>
            </a:lvl3pPr>
            <a:lvl4pPr rtl="0">
              <a:lnSpc>
                <a:spcPct val="100000"/>
              </a:lnSpc>
              <a:spcBef>
                <a:spcPts val="0"/>
              </a:spcBef>
              <a:spcAft>
                <a:spcPts val="0"/>
              </a:spcAft>
              <a:buSzPct val="100000"/>
              <a:buNone/>
              <a:defRPr sz="2400"/>
            </a:lvl4pPr>
            <a:lvl5pPr rtl="0">
              <a:lnSpc>
                <a:spcPct val="100000"/>
              </a:lnSpc>
              <a:spcBef>
                <a:spcPts val="0"/>
              </a:spcBef>
              <a:spcAft>
                <a:spcPts val="0"/>
              </a:spcAft>
              <a:buSzPct val="100000"/>
              <a:buNone/>
              <a:defRPr sz="2400"/>
            </a:lvl5pPr>
            <a:lvl6pPr rtl="0">
              <a:lnSpc>
                <a:spcPct val="100000"/>
              </a:lnSpc>
              <a:spcBef>
                <a:spcPts val="0"/>
              </a:spcBef>
              <a:spcAft>
                <a:spcPts val="0"/>
              </a:spcAft>
              <a:buSzPct val="100000"/>
              <a:buNone/>
              <a:defRPr sz="2400"/>
            </a:lvl6pPr>
            <a:lvl7pPr rtl="0">
              <a:lnSpc>
                <a:spcPct val="100000"/>
              </a:lnSpc>
              <a:spcBef>
                <a:spcPts val="0"/>
              </a:spcBef>
              <a:spcAft>
                <a:spcPts val="0"/>
              </a:spcAft>
              <a:buSzPct val="100000"/>
              <a:buNone/>
              <a:defRPr sz="2400"/>
            </a:lvl7pPr>
            <a:lvl8pPr rtl="0">
              <a:lnSpc>
                <a:spcPct val="100000"/>
              </a:lnSpc>
              <a:spcBef>
                <a:spcPts val="0"/>
              </a:spcBef>
              <a:spcAft>
                <a:spcPts val="0"/>
              </a:spcAft>
              <a:buSzPct val="100000"/>
              <a:buNone/>
              <a:defRPr sz="2400"/>
            </a:lvl8pPr>
            <a:lvl9pPr rtl="0">
              <a:lnSpc>
                <a:spcPct val="100000"/>
              </a:lnSpc>
              <a:spcBef>
                <a:spcPts val="0"/>
              </a:spcBef>
              <a:spcAft>
                <a:spcPts val="0"/>
              </a:spcAft>
              <a:buSzPct val="100000"/>
              <a:buNone/>
              <a:defRPr sz="2400"/>
            </a:lvl9pPr>
          </a:lstStyle>
          <a:p>
            <a:endParaRPr/>
          </a:p>
        </p:txBody>
      </p:sp>
      <p:sp>
        <p:nvSpPr>
          <p:cNvPr id="97" name="Shape 97"/>
          <p:cNvSpPr txBox="1">
            <a:spLocks noGrp="1"/>
          </p:cNvSpPr>
          <p:nvPr>
            <p:ph type="sldNum" idx="12"/>
          </p:nvPr>
        </p:nvSpPr>
        <p:spPr>
          <a:xfrm>
            <a:off x="8497999" y="4688758"/>
            <a:ext cx="548699" cy="3936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pPr lvl="0" rtl="0">
                <a:spcBef>
                  <a:spcPts val="0"/>
                </a:spcBef>
                <a:buNone/>
              </a:pPr>
              <a:t>‹#›</a:t>
            </a:fld>
            <a:endParaRPr lang="en">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4"/>
        <p:cNvGrpSpPr/>
        <p:nvPr/>
      </p:nvGrpSpPr>
      <p:grpSpPr>
        <a:xfrm>
          <a:off x="0" y="0"/>
          <a:ext cx="0" cy="0"/>
          <a:chOff x="0" y="0"/>
          <a:chExt cx="0" cy="0"/>
        </a:xfrm>
      </p:grpSpPr>
      <p:sp>
        <p:nvSpPr>
          <p:cNvPr id="15" name="Shape 15"/>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114454"/>
              </a:solidFill>
              <a:latin typeface="Arial"/>
              <a:ea typeface="Arial"/>
              <a:cs typeface="Arial"/>
              <a:sym typeface="Arial"/>
            </a:endParaRPr>
          </a:p>
        </p:txBody>
      </p:sp>
      <p:sp>
        <p:nvSpPr>
          <p:cNvPr id="16" name="Shape 16"/>
          <p:cNvSpPr/>
          <p:nvPr/>
        </p:nvSpPr>
        <p:spPr>
          <a:xfrm>
            <a:off x="0" y="500625"/>
            <a:ext cx="4572000" cy="1058699"/>
          </a:xfrm>
          <a:prstGeom prst="rect">
            <a:avLst/>
          </a:prstGeom>
          <a:solidFill>
            <a:srgbClr val="1240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 name="Shape 17"/>
          <p:cNvSpPr/>
          <p:nvPr/>
        </p:nvSpPr>
        <p:spPr>
          <a:xfrm>
            <a:off x="0" y="1553404"/>
            <a:ext cx="247200" cy="1532700"/>
          </a:xfrm>
          <a:prstGeom prst="rect">
            <a:avLst/>
          </a:prstGeom>
          <a:solidFill>
            <a:srgbClr val="16575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 name="Shape 18"/>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9"/>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0" name="Shape 20"/>
          <p:cNvCxnSpPr/>
          <p:nvPr/>
        </p:nvCxnSpPr>
        <p:spPr>
          <a:xfrm>
            <a:off x="1037450" y="809725"/>
            <a:ext cx="0" cy="470700"/>
          </a:xfrm>
          <a:prstGeom prst="straightConnector1">
            <a:avLst/>
          </a:prstGeom>
          <a:noFill/>
          <a:ln w="9525" cap="flat" cmpd="sng">
            <a:solidFill>
              <a:srgbClr val="18637B"/>
            </a:solidFill>
            <a:prstDash val="solid"/>
            <a:round/>
            <a:headEnd type="none" w="med" len="med"/>
            <a:tailEnd type="none" w="med" len="med"/>
          </a:ln>
        </p:spPr>
      </p:cxnSp>
      <p:sp>
        <p:nvSpPr>
          <p:cNvPr id="21" name="Shape 21"/>
          <p:cNvSpPr txBox="1">
            <a:spLocks noGrp="1"/>
          </p:cNvSpPr>
          <p:nvPr>
            <p:ph type="title"/>
          </p:nvPr>
        </p:nvSpPr>
        <p:spPr>
          <a:xfrm>
            <a:off x="1146025" y="530725"/>
            <a:ext cx="3208799" cy="10287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1146025" y="1767275"/>
            <a:ext cx="3660300" cy="3158699"/>
          </a:xfrm>
          <a:prstGeom prst="rect">
            <a:avLst/>
          </a:prstGeom>
          <a:noFill/>
          <a:ln>
            <a:noFill/>
          </a:ln>
        </p:spPr>
        <p:txBody>
          <a:bodyPr lIns="91425" tIns="91425" rIns="91425" bIns="91425" anchor="t" anchorCtr="0"/>
          <a:lstStyle>
            <a:lvl1pPr rtl="0">
              <a:spcBef>
                <a:spcPts val="0"/>
              </a:spcBef>
              <a:defRPr sz="2000"/>
            </a:lvl1pPr>
            <a:lvl2pPr rtl="0">
              <a:spcBef>
                <a:spcPts val="0"/>
              </a:spcBef>
              <a:defRPr sz="2000"/>
            </a:lvl2pPr>
            <a:lvl3pPr rtl="0">
              <a:spcBef>
                <a:spcPts val="0"/>
              </a:spcBef>
              <a:defRPr sz="20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23" name="Shape 23"/>
          <p:cNvSpPr txBox="1">
            <a:spLocks noGrp="1"/>
          </p:cNvSpPr>
          <p:nvPr>
            <p:ph type="body" idx="2"/>
          </p:nvPr>
        </p:nvSpPr>
        <p:spPr>
          <a:xfrm>
            <a:off x="5026623" y="1767275"/>
            <a:ext cx="3660300" cy="3158699"/>
          </a:xfrm>
          <a:prstGeom prst="rect">
            <a:avLst/>
          </a:prstGeom>
          <a:noFill/>
          <a:ln>
            <a:noFill/>
          </a:ln>
        </p:spPr>
        <p:txBody>
          <a:bodyPr lIns="91425" tIns="91425" rIns="91425" bIns="91425" anchor="t" anchorCtr="0"/>
          <a:lstStyle>
            <a:lvl1pPr rtl="0">
              <a:spcBef>
                <a:spcPts val="0"/>
              </a:spcBef>
              <a:defRPr sz="2000"/>
            </a:lvl1pPr>
            <a:lvl2pPr rtl="0">
              <a:spcBef>
                <a:spcPts val="0"/>
              </a:spcBef>
              <a:defRPr sz="2000"/>
            </a:lvl2pPr>
            <a:lvl3pPr rtl="0">
              <a:spcBef>
                <a:spcPts val="0"/>
              </a:spcBef>
              <a:defRPr sz="20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nk style A">
    <p:spTree>
      <p:nvGrpSpPr>
        <p:cNvPr id="1" name="Shape 24"/>
        <p:cNvGrpSpPr/>
        <p:nvPr/>
      </p:nvGrpSpPr>
      <p:grpSpPr>
        <a:xfrm>
          <a:off x="0" y="0"/>
          <a:ext cx="0" cy="0"/>
          <a:chOff x="0" y="0"/>
          <a:chExt cx="0" cy="0"/>
        </a:xfrm>
      </p:grpSpPr>
      <p:sp>
        <p:nvSpPr>
          <p:cNvPr id="25" name="Shape 25"/>
          <p:cNvSpPr/>
          <p:nvPr/>
        </p:nvSpPr>
        <p:spPr>
          <a:xfrm>
            <a:off x="0" y="1148250"/>
            <a:ext cx="9144000" cy="2847000"/>
          </a:xfrm>
          <a:prstGeom prst="rect">
            <a:avLst/>
          </a:prstGeom>
          <a:solidFill>
            <a:srgbClr val="16575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26"/>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114454"/>
              </a:solidFill>
              <a:latin typeface="Arial"/>
              <a:ea typeface="Arial"/>
              <a:cs typeface="Arial"/>
              <a:sym typeface="Arial"/>
            </a:endParaRPr>
          </a:p>
        </p:txBody>
      </p:sp>
      <p:sp>
        <p:nvSpPr>
          <p:cNvPr id="27" name="Shape 27"/>
          <p:cNvSpPr/>
          <p:nvPr/>
        </p:nvSpPr>
        <p:spPr>
          <a:xfrm>
            <a:off x="0" y="500624"/>
            <a:ext cx="9144000" cy="732000"/>
          </a:xfrm>
          <a:prstGeom prst="rect">
            <a:avLst/>
          </a:prstGeom>
          <a:solidFill>
            <a:srgbClr val="1240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 name="Shape 28"/>
          <p:cNvSpPr/>
          <p:nvPr/>
        </p:nvSpPr>
        <p:spPr>
          <a:xfrm>
            <a:off x="0" y="3962800"/>
            <a:ext cx="9144000" cy="370200"/>
          </a:xfrm>
          <a:prstGeom prst="rect">
            <a:avLst/>
          </a:prstGeom>
          <a:solidFill>
            <a:srgbClr val="3B8D6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9" name="Shape 29"/>
          <p:cNvSpPr/>
          <p:nvPr/>
        </p:nvSpPr>
        <p:spPr>
          <a:xfrm>
            <a:off x="0" y="4333125"/>
            <a:ext cx="9144000" cy="810299"/>
          </a:xfrm>
          <a:prstGeom prst="rect">
            <a:avLst/>
          </a:prstGeom>
          <a:solidFill>
            <a:srgbClr val="94BF6E"/>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ubtitle">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4113600" y="2878750"/>
            <a:ext cx="4505699" cy="1159799"/>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rgbClr val="114454"/>
              </a:buClr>
              <a:buFont typeface="Roboto Slab"/>
              <a:buNone/>
              <a:defRPr sz="4800" b="1" i="0" u="none" strike="noStrike" cap="none" baseline="0">
                <a:solidFill>
                  <a:srgbClr val="114454"/>
                </a:solidFill>
                <a:latin typeface="Roboto Slab"/>
                <a:ea typeface="Roboto Slab"/>
                <a:cs typeface="Roboto Slab"/>
                <a:sym typeface="Roboto Slab"/>
              </a:defRPr>
            </a:lvl1pPr>
            <a:lvl2pPr marL="0" marR="0" indent="0" algn="l" rtl="0">
              <a:spcBef>
                <a:spcPts val="0"/>
              </a:spcBef>
              <a:buClr>
                <a:srgbClr val="114454"/>
              </a:buClr>
              <a:buFont typeface="Roboto Slab"/>
              <a:buNone/>
              <a:defRPr sz="4800" b="1" i="0" u="none" strike="noStrike" cap="none" baseline="0">
                <a:solidFill>
                  <a:srgbClr val="114454"/>
                </a:solidFill>
                <a:latin typeface="Roboto Slab"/>
                <a:ea typeface="Roboto Slab"/>
                <a:cs typeface="Roboto Slab"/>
                <a:sym typeface="Roboto Slab"/>
              </a:defRPr>
            </a:lvl2pPr>
            <a:lvl3pPr marL="0" marR="0" indent="0" algn="l" rtl="0">
              <a:spcBef>
                <a:spcPts val="0"/>
              </a:spcBef>
              <a:buClr>
                <a:srgbClr val="114454"/>
              </a:buClr>
              <a:buFont typeface="Roboto Slab"/>
              <a:buNone/>
              <a:defRPr sz="4800" b="1" i="0" u="none" strike="noStrike" cap="none" baseline="0">
                <a:solidFill>
                  <a:srgbClr val="114454"/>
                </a:solidFill>
                <a:latin typeface="Roboto Slab"/>
                <a:ea typeface="Roboto Slab"/>
                <a:cs typeface="Roboto Slab"/>
                <a:sym typeface="Roboto Slab"/>
              </a:defRPr>
            </a:lvl3pPr>
            <a:lvl4pPr marL="0" marR="0" indent="0" algn="l" rtl="0">
              <a:spcBef>
                <a:spcPts val="0"/>
              </a:spcBef>
              <a:buClr>
                <a:srgbClr val="114454"/>
              </a:buClr>
              <a:buFont typeface="Roboto Slab"/>
              <a:buNone/>
              <a:defRPr sz="4800" b="1" i="0" u="none" strike="noStrike" cap="none" baseline="0">
                <a:solidFill>
                  <a:srgbClr val="114454"/>
                </a:solidFill>
                <a:latin typeface="Roboto Slab"/>
                <a:ea typeface="Roboto Slab"/>
                <a:cs typeface="Roboto Slab"/>
                <a:sym typeface="Roboto Slab"/>
              </a:defRPr>
            </a:lvl4pPr>
            <a:lvl5pPr marL="0" marR="0" indent="0" algn="l" rtl="0">
              <a:spcBef>
                <a:spcPts val="0"/>
              </a:spcBef>
              <a:buClr>
                <a:srgbClr val="114454"/>
              </a:buClr>
              <a:buFont typeface="Roboto Slab"/>
              <a:buNone/>
              <a:defRPr sz="4800" b="1" i="0" u="none" strike="noStrike" cap="none" baseline="0">
                <a:solidFill>
                  <a:srgbClr val="114454"/>
                </a:solidFill>
                <a:latin typeface="Roboto Slab"/>
                <a:ea typeface="Roboto Slab"/>
                <a:cs typeface="Roboto Slab"/>
                <a:sym typeface="Roboto Slab"/>
              </a:defRPr>
            </a:lvl5pPr>
            <a:lvl6pPr marL="0" marR="0" indent="0" algn="l" rtl="0">
              <a:spcBef>
                <a:spcPts val="0"/>
              </a:spcBef>
              <a:buClr>
                <a:srgbClr val="114454"/>
              </a:buClr>
              <a:buFont typeface="Roboto Slab"/>
              <a:buNone/>
              <a:defRPr sz="4800" b="1" i="0" u="none" strike="noStrike" cap="none" baseline="0">
                <a:solidFill>
                  <a:srgbClr val="114454"/>
                </a:solidFill>
                <a:latin typeface="Roboto Slab"/>
                <a:ea typeface="Roboto Slab"/>
                <a:cs typeface="Roboto Slab"/>
                <a:sym typeface="Roboto Slab"/>
              </a:defRPr>
            </a:lvl6pPr>
            <a:lvl7pPr marL="0" marR="0" indent="0" algn="l" rtl="0">
              <a:spcBef>
                <a:spcPts val="0"/>
              </a:spcBef>
              <a:buClr>
                <a:srgbClr val="114454"/>
              </a:buClr>
              <a:buFont typeface="Roboto Slab"/>
              <a:buNone/>
              <a:defRPr sz="4800" b="1" i="0" u="none" strike="noStrike" cap="none" baseline="0">
                <a:solidFill>
                  <a:srgbClr val="114454"/>
                </a:solidFill>
                <a:latin typeface="Roboto Slab"/>
                <a:ea typeface="Roboto Slab"/>
                <a:cs typeface="Roboto Slab"/>
                <a:sym typeface="Roboto Slab"/>
              </a:defRPr>
            </a:lvl7pPr>
            <a:lvl8pPr marL="0" marR="0" indent="0" algn="l" rtl="0">
              <a:spcBef>
                <a:spcPts val="0"/>
              </a:spcBef>
              <a:buClr>
                <a:srgbClr val="114454"/>
              </a:buClr>
              <a:buFont typeface="Roboto Slab"/>
              <a:buNone/>
              <a:defRPr sz="4800" b="1" i="0" u="none" strike="noStrike" cap="none" baseline="0">
                <a:solidFill>
                  <a:srgbClr val="114454"/>
                </a:solidFill>
                <a:latin typeface="Roboto Slab"/>
                <a:ea typeface="Roboto Slab"/>
                <a:cs typeface="Roboto Slab"/>
                <a:sym typeface="Roboto Slab"/>
              </a:defRPr>
            </a:lvl8pPr>
            <a:lvl9pPr marL="0" marR="0" indent="0" algn="l" rtl="0">
              <a:spcBef>
                <a:spcPts val="0"/>
              </a:spcBef>
              <a:buClr>
                <a:srgbClr val="114454"/>
              </a:buClr>
              <a:buFont typeface="Roboto Slab"/>
              <a:buNone/>
              <a:defRPr sz="4800" b="1" i="0" u="none" strike="noStrike" cap="none" baseline="0">
                <a:solidFill>
                  <a:srgbClr val="114454"/>
                </a:solidFill>
                <a:latin typeface="Roboto Slab"/>
                <a:ea typeface="Roboto Slab"/>
                <a:cs typeface="Roboto Slab"/>
                <a:sym typeface="Roboto Slab"/>
              </a:defRPr>
            </a:lvl9pPr>
          </a:lstStyle>
          <a:p>
            <a:endParaRPr/>
          </a:p>
        </p:txBody>
      </p:sp>
      <p:sp>
        <p:nvSpPr>
          <p:cNvPr id="32" name="Shape 32"/>
          <p:cNvSpPr txBox="1">
            <a:spLocks noGrp="1"/>
          </p:cNvSpPr>
          <p:nvPr>
            <p:ph type="subTitle" idx="1"/>
          </p:nvPr>
        </p:nvSpPr>
        <p:spPr>
          <a:xfrm>
            <a:off x="4113600" y="3983050"/>
            <a:ext cx="4505699" cy="784799"/>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94BF6E"/>
              </a:buClr>
              <a:buFont typeface="Nixie One"/>
              <a:buNone/>
              <a:defRPr sz="1800" b="1" i="0" u="none" strike="noStrike" cap="none" baseline="0">
                <a:solidFill>
                  <a:srgbClr val="94BF6E"/>
                </a:solidFill>
                <a:latin typeface="Nixie One"/>
                <a:ea typeface="Nixie One"/>
                <a:cs typeface="Nixie One"/>
                <a:sym typeface="Nixie One"/>
              </a:defRPr>
            </a:lvl1pPr>
            <a:lvl2pPr marL="0" marR="0" indent="0" algn="l" rtl="0">
              <a:lnSpc>
                <a:spcPct val="100000"/>
              </a:lnSpc>
              <a:spcBef>
                <a:spcPts val="0"/>
              </a:spcBef>
              <a:spcAft>
                <a:spcPts val="0"/>
              </a:spcAft>
              <a:buClr>
                <a:srgbClr val="94BF6E"/>
              </a:buClr>
              <a:buFont typeface="Nixie One"/>
              <a:buNone/>
              <a:defRPr sz="1800" b="1" i="0" u="none" strike="noStrike" cap="none" baseline="0">
                <a:solidFill>
                  <a:srgbClr val="94BF6E"/>
                </a:solidFill>
                <a:latin typeface="Nixie One"/>
                <a:ea typeface="Nixie One"/>
                <a:cs typeface="Nixie One"/>
                <a:sym typeface="Nixie One"/>
              </a:defRPr>
            </a:lvl2pPr>
            <a:lvl3pPr marL="0" marR="0" indent="0" algn="l" rtl="0">
              <a:lnSpc>
                <a:spcPct val="100000"/>
              </a:lnSpc>
              <a:spcBef>
                <a:spcPts val="0"/>
              </a:spcBef>
              <a:spcAft>
                <a:spcPts val="0"/>
              </a:spcAft>
              <a:buClr>
                <a:srgbClr val="94BF6E"/>
              </a:buClr>
              <a:buFont typeface="Nixie One"/>
              <a:buNone/>
              <a:defRPr sz="1800" b="1" i="0" u="none" strike="noStrike" cap="none" baseline="0">
                <a:solidFill>
                  <a:srgbClr val="94BF6E"/>
                </a:solidFill>
                <a:latin typeface="Nixie One"/>
                <a:ea typeface="Nixie One"/>
                <a:cs typeface="Nixie One"/>
                <a:sym typeface="Nixie One"/>
              </a:defRPr>
            </a:lvl3pPr>
            <a:lvl4pPr marL="0" marR="0" indent="0" algn="l" rtl="0">
              <a:lnSpc>
                <a:spcPct val="100000"/>
              </a:lnSpc>
              <a:spcBef>
                <a:spcPts val="0"/>
              </a:spcBef>
              <a:spcAft>
                <a:spcPts val="0"/>
              </a:spcAft>
              <a:buClr>
                <a:srgbClr val="94BF6E"/>
              </a:buClr>
              <a:buFont typeface="Nixie One"/>
              <a:buNone/>
              <a:defRPr sz="1800" b="1" i="0" u="none" strike="noStrike" cap="none" baseline="0">
                <a:solidFill>
                  <a:srgbClr val="94BF6E"/>
                </a:solidFill>
                <a:latin typeface="Nixie One"/>
                <a:ea typeface="Nixie One"/>
                <a:cs typeface="Nixie One"/>
                <a:sym typeface="Nixie One"/>
              </a:defRPr>
            </a:lvl4pPr>
            <a:lvl5pPr marL="0" marR="0" indent="0" algn="l" rtl="0">
              <a:lnSpc>
                <a:spcPct val="100000"/>
              </a:lnSpc>
              <a:spcBef>
                <a:spcPts val="0"/>
              </a:spcBef>
              <a:spcAft>
                <a:spcPts val="0"/>
              </a:spcAft>
              <a:buClr>
                <a:srgbClr val="94BF6E"/>
              </a:buClr>
              <a:buFont typeface="Nixie One"/>
              <a:buNone/>
              <a:defRPr sz="1800" b="1" i="0" u="none" strike="noStrike" cap="none" baseline="0">
                <a:solidFill>
                  <a:srgbClr val="94BF6E"/>
                </a:solidFill>
                <a:latin typeface="Nixie One"/>
                <a:ea typeface="Nixie One"/>
                <a:cs typeface="Nixie One"/>
                <a:sym typeface="Nixie One"/>
              </a:defRPr>
            </a:lvl5pPr>
            <a:lvl6pPr marL="0" marR="0" indent="0" algn="l" rtl="0">
              <a:lnSpc>
                <a:spcPct val="100000"/>
              </a:lnSpc>
              <a:spcBef>
                <a:spcPts val="0"/>
              </a:spcBef>
              <a:spcAft>
                <a:spcPts val="0"/>
              </a:spcAft>
              <a:buClr>
                <a:srgbClr val="94BF6E"/>
              </a:buClr>
              <a:buFont typeface="Nixie One"/>
              <a:buNone/>
              <a:defRPr sz="1800" b="1" i="0" u="none" strike="noStrike" cap="none" baseline="0">
                <a:solidFill>
                  <a:srgbClr val="94BF6E"/>
                </a:solidFill>
                <a:latin typeface="Nixie One"/>
                <a:ea typeface="Nixie One"/>
                <a:cs typeface="Nixie One"/>
                <a:sym typeface="Nixie One"/>
              </a:defRPr>
            </a:lvl6pPr>
            <a:lvl7pPr marL="0" marR="0" indent="0" algn="l" rtl="0">
              <a:lnSpc>
                <a:spcPct val="100000"/>
              </a:lnSpc>
              <a:spcBef>
                <a:spcPts val="0"/>
              </a:spcBef>
              <a:spcAft>
                <a:spcPts val="0"/>
              </a:spcAft>
              <a:buClr>
                <a:srgbClr val="94BF6E"/>
              </a:buClr>
              <a:buFont typeface="Nixie One"/>
              <a:buNone/>
              <a:defRPr sz="1800" b="1" i="0" u="none" strike="noStrike" cap="none" baseline="0">
                <a:solidFill>
                  <a:srgbClr val="94BF6E"/>
                </a:solidFill>
                <a:latin typeface="Nixie One"/>
                <a:ea typeface="Nixie One"/>
                <a:cs typeface="Nixie One"/>
                <a:sym typeface="Nixie One"/>
              </a:defRPr>
            </a:lvl7pPr>
            <a:lvl8pPr marL="0" marR="0" indent="0" algn="l" rtl="0">
              <a:lnSpc>
                <a:spcPct val="100000"/>
              </a:lnSpc>
              <a:spcBef>
                <a:spcPts val="0"/>
              </a:spcBef>
              <a:spcAft>
                <a:spcPts val="0"/>
              </a:spcAft>
              <a:buClr>
                <a:srgbClr val="94BF6E"/>
              </a:buClr>
              <a:buFont typeface="Nixie One"/>
              <a:buNone/>
              <a:defRPr sz="1800" b="1" i="0" u="none" strike="noStrike" cap="none" baseline="0">
                <a:solidFill>
                  <a:srgbClr val="94BF6E"/>
                </a:solidFill>
                <a:latin typeface="Nixie One"/>
                <a:ea typeface="Nixie One"/>
                <a:cs typeface="Nixie One"/>
                <a:sym typeface="Nixie One"/>
              </a:defRPr>
            </a:lvl8pPr>
            <a:lvl9pPr marL="0" marR="0" indent="0" algn="l" rtl="0">
              <a:lnSpc>
                <a:spcPct val="100000"/>
              </a:lnSpc>
              <a:spcBef>
                <a:spcPts val="0"/>
              </a:spcBef>
              <a:spcAft>
                <a:spcPts val="0"/>
              </a:spcAft>
              <a:buClr>
                <a:srgbClr val="94BF6E"/>
              </a:buClr>
              <a:buFont typeface="Nixie One"/>
              <a:buNone/>
              <a:defRPr sz="1800" b="1" i="0" u="none" strike="noStrike" cap="none" baseline="0">
                <a:solidFill>
                  <a:srgbClr val="94BF6E"/>
                </a:solidFill>
                <a:latin typeface="Nixie One"/>
                <a:ea typeface="Nixie One"/>
                <a:cs typeface="Nixie One"/>
                <a:sym typeface="Nixie One"/>
              </a:defRPr>
            </a:lvl9pPr>
          </a:lstStyle>
          <a:p>
            <a:endParaRPr/>
          </a:p>
        </p:txBody>
      </p:sp>
      <p:sp>
        <p:nvSpPr>
          <p:cNvPr id="33" name="Shape 33"/>
          <p:cNvSpPr/>
          <p:nvPr/>
        </p:nvSpPr>
        <p:spPr>
          <a:xfrm>
            <a:off x="0" y="4288498"/>
            <a:ext cx="3474300" cy="247500"/>
          </a:xfrm>
          <a:prstGeom prst="rect">
            <a:avLst/>
          </a:prstGeom>
          <a:solidFill>
            <a:srgbClr val="16575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34"/>
          <p:cNvSpPr/>
          <p:nvPr/>
        </p:nvSpPr>
        <p:spPr>
          <a:xfrm>
            <a:off x="0" y="0"/>
            <a:ext cx="3474300" cy="530699"/>
          </a:xfrm>
          <a:prstGeom prst="rect">
            <a:avLst/>
          </a:prstGeom>
          <a:solidFill>
            <a:srgbClr val="18637B"/>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114454"/>
              </a:solidFill>
              <a:latin typeface="Arial"/>
              <a:ea typeface="Arial"/>
              <a:cs typeface="Arial"/>
              <a:sym typeface="Arial"/>
            </a:endParaRPr>
          </a:p>
        </p:txBody>
      </p:sp>
      <p:sp>
        <p:nvSpPr>
          <p:cNvPr id="35" name="Shape 35"/>
          <p:cNvSpPr/>
          <p:nvPr/>
        </p:nvSpPr>
        <p:spPr>
          <a:xfrm>
            <a:off x="0" y="500625"/>
            <a:ext cx="3474300" cy="3824100"/>
          </a:xfrm>
          <a:prstGeom prst="rect">
            <a:avLst/>
          </a:prstGeom>
          <a:solidFill>
            <a:srgbClr val="1240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 name="Shape 36"/>
          <p:cNvSpPr/>
          <p:nvPr/>
        </p:nvSpPr>
        <p:spPr>
          <a:xfrm>
            <a:off x="0" y="4493603"/>
            <a:ext cx="3474300" cy="118200"/>
          </a:xfrm>
          <a:prstGeom prst="rect">
            <a:avLst/>
          </a:prstGeom>
          <a:solidFill>
            <a:srgbClr val="3B8D6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7" name="Shape 37"/>
          <p:cNvSpPr/>
          <p:nvPr/>
        </p:nvSpPr>
        <p:spPr>
          <a:xfrm>
            <a:off x="0" y="4584075"/>
            <a:ext cx="3474300" cy="559499"/>
          </a:xfrm>
          <a:prstGeom prst="rect">
            <a:avLst/>
          </a:prstGeom>
          <a:solidFill>
            <a:srgbClr val="94BF6E"/>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Quote">
    <p:spTree>
      <p:nvGrpSpPr>
        <p:cNvPr id="1" name="Shape 38"/>
        <p:cNvGrpSpPr/>
        <p:nvPr/>
      </p:nvGrpSpPr>
      <p:grpSpPr>
        <a:xfrm>
          <a:off x="0" y="0"/>
          <a:ext cx="0" cy="0"/>
          <a:chOff x="0" y="0"/>
          <a:chExt cx="0" cy="0"/>
        </a:xfrm>
      </p:grpSpPr>
      <p:sp>
        <p:nvSpPr>
          <p:cNvPr id="39" name="Shape 39"/>
          <p:cNvSpPr/>
          <p:nvPr/>
        </p:nvSpPr>
        <p:spPr>
          <a:xfrm>
            <a:off x="0" y="1148250"/>
            <a:ext cx="9144000" cy="2847000"/>
          </a:xfrm>
          <a:prstGeom prst="rect">
            <a:avLst/>
          </a:prstGeom>
          <a:solidFill>
            <a:srgbClr val="16575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0" name="Shape 40"/>
          <p:cNvSpPr/>
          <p:nvPr/>
        </p:nvSpPr>
        <p:spPr>
          <a:xfrm>
            <a:off x="3398537" y="1599537"/>
            <a:ext cx="2346925" cy="1944424"/>
          </a:xfrm>
          <a:prstGeom prst="rect">
            <a:avLst/>
          </a:prstGeom>
        </p:spPr>
        <p:txBody>
          <a:bodyPr>
            <a:prstTxWarp prst="textPlain">
              <a:avLst/>
            </a:prstTxWarp>
          </a:bodyPr>
          <a:lstStyle/>
          <a:p>
            <a:pPr algn="ctr"/>
            <a:r>
              <a:rPr b="0" i="0">
                <a:ln>
                  <a:noFill/>
                </a:ln>
                <a:solidFill>
                  <a:srgbClr val="0E3142">
                    <a:alpha val="20000"/>
                  </a:srgbClr>
                </a:solidFill>
                <a:latin typeface="Impact"/>
              </a:rPr>
              <a:t>“</a:t>
            </a:r>
          </a:p>
        </p:txBody>
      </p:sp>
      <p:sp>
        <p:nvSpPr>
          <p:cNvPr id="41" name="Shape 41"/>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114454"/>
              </a:solidFill>
              <a:latin typeface="Arial"/>
              <a:ea typeface="Arial"/>
              <a:cs typeface="Arial"/>
              <a:sym typeface="Arial"/>
            </a:endParaRPr>
          </a:p>
        </p:txBody>
      </p:sp>
      <p:sp>
        <p:nvSpPr>
          <p:cNvPr id="42" name="Shape 42"/>
          <p:cNvSpPr/>
          <p:nvPr/>
        </p:nvSpPr>
        <p:spPr>
          <a:xfrm>
            <a:off x="0" y="500624"/>
            <a:ext cx="9144000" cy="732000"/>
          </a:xfrm>
          <a:prstGeom prst="rect">
            <a:avLst/>
          </a:prstGeom>
          <a:solidFill>
            <a:srgbClr val="1240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3" name="Shape 43"/>
          <p:cNvSpPr/>
          <p:nvPr/>
        </p:nvSpPr>
        <p:spPr>
          <a:xfrm>
            <a:off x="0" y="3962800"/>
            <a:ext cx="9144000" cy="370200"/>
          </a:xfrm>
          <a:prstGeom prst="rect">
            <a:avLst/>
          </a:prstGeom>
          <a:solidFill>
            <a:srgbClr val="3B8D6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44"/>
          <p:cNvSpPr/>
          <p:nvPr/>
        </p:nvSpPr>
        <p:spPr>
          <a:xfrm>
            <a:off x="0" y="4333125"/>
            <a:ext cx="9144000" cy="810299"/>
          </a:xfrm>
          <a:prstGeom prst="rect">
            <a:avLst/>
          </a:prstGeom>
          <a:solidFill>
            <a:srgbClr val="94BF6E"/>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45"/>
          <p:cNvSpPr txBox="1">
            <a:spLocks noGrp="1"/>
          </p:cNvSpPr>
          <p:nvPr>
            <p:ph type="body" idx="1"/>
          </p:nvPr>
        </p:nvSpPr>
        <p:spPr>
          <a:xfrm>
            <a:off x="1556175" y="2300275"/>
            <a:ext cx="6031800" cy="605100"/>
          </a:xfrm>
          <a:prstGeom prst="rect">
            <a:avLst/>
          </a:prstGeom>
          <a:noFill/>
          <a:ln>
            <a:noFill/>
          </a:ln>
        </p:spPr>
        <p:txBody>
          <a:bodyPr lIns="91425" tIns="91425" rIns="91425" bIns="91425" anchor="ctr" anchorCtr="0"/>
          <a:lstStyle>
            <a:lvl1pPr algn="ctr" rtl="0">
              <a:spcBef>
                <a:spcPts val="0"/>
              </a:spcBef>
              <a:defRPr sz="2000">
                <a:solidFill>
                  <a:srgbClr val="FFFFFF"/>
                </a:solidFill>
              </a:defRPr>
            </a:lvl1pPr>
            <a:lvl2pPr algn="ctr" rtl="0">
              <a:spcBef>
                <a:spcPts val="0"/>
              </a:spcBef>
              <a:defRPr sz="2000">
                <a:solidFill>
                  <a:srgbClr val="FFFFFF"/>
                </a:solidFill>
              </a:defRPr>
            </a:lvl2pPr>
            <a:lvl3pPr algn="ctr" rtl="0">
              <a:spcBef>
                <a:spcPts val="0"/>
              </a:spcBef>
              <a:defRPr sz="2000">
                <a:solidFill>
                  <a:srgbClr val="FFFFFF"/>
                </a:solidFill>
              </a:defRPr>
            </a:lvl3pPr>
            <a:lvl4pPr algn="ctr" rtl="0">
              <a:spcBef>
                <a:spcPts val="0"/>
              </a:spcBef>
              <a:defRPr sz="2000">
                <a:solidFill>
                  <a:srgbClr val="FFFFFF"/>
                </a:solidFill>
              </a:defRPr>
            </a:lvl4pPr>
            <a:lvl5pPr algn="ctr" rtl="0">
              <a:spcBef>
                <a:spcPts val="0"/>
              </a:spcBef>
              <a:defRPr sz="2000">
                <a:solidFill>
                  <a:srgbClr val="FFFFFF"/>
                </a:solidFill>
              </a:defRPr>
            </a:lvl5pPr>
            <a:lvl6pPr algn="ctr" rtl="0">
              <a:spcBef>
                <a:spcPts val="0"/>
              </a:spcBef>
              <a:defRPr sz="2000">
                <a:solidFill>
                  <a:srgbClr val="FFFFFF"/>
                </a:solidFill>
              </a:defRPr>
            </a:lvl6pPr>
            <a:lvl7pPr algn="ctr" rtl="0">
              <a:spcBef>
                <a:spcPts val="0"/>
              </a:spcBef>
              <a:defRPr sz="2000">
                <a:solidFill>
                  <a:srgbClr val="FFFFFF"/>
                </a:solidFill>
              </a:defRPr>
            </a:lvl7pPr>
            <a:lvl8pPr algn="ctr" rtl="0">
              <a:spcBef>
                <a:spcPts val="0"/>
              </a:spcBef>
              <a:defRPr sz="2000">
                <a:solidFill>
                  <a:srgbClr val="FFFFFF"/>
                </a:solidFill>
              </a:defRPr>
            </a:lvl8pPr>
            <a:lvl9pPr algn="ctr" rtl="0">
              <a:spcBef>
                <a:spcPts val="0"/>
              </a:spcBef>
              <a:defRPr sz="20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46"/>
        <p:cNvGrpSpPr/>
        <p:nvPr/>
      </p:nvGrpSpPr>
      <p:grpSpPr>
        <a:xfrm>
          <a:off x="0" y="0"/>
          <a:ext cx="0" cy="0"/>
          <a:chOff x="0" y="0"/>
          <a:chExt cx="0" cy="0"/>
        </a:xfrm>
      </p:grpSpPr>
      <p:sp>
        <p:nvSpPr>
          <p:cNvPr id="47" name="Shape 47"/>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114454"/>
              </a:solidFill>
              <a:latin typeface="Arial"/>
              <a:ea typeface="Arial"/>
              <a:cs typeface="Arial"/>
              <a:sym typeface="Arial"/>
            </a:endParaRPr>
          </a:p>
        </p:txBody>
      </p:sp>
      <p:sp>
        <p:nvSpPr>
          <p:cNvPr id="48" name="Shape 48"/>
          <p:cNvSpPr/>
          <p:nvPr/>
        </p:nvSpPr>
        <p:spPr>
          <a:xfrm>
            <a:off x="0" y="500625"/>
            <a:ext cx="4572000" cy="1058699"/>
          </a:xfrm>
          <a:prstGeom prst="rect">
            <a:avLst/>
          </a:prstGeom>
          <a:solidFill>
            <a:srgbClr val="1240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9" name="Shape 49"/>
          <p:cNvSpPr/>
          <p:nvPr/>
        </p:nvSpPr>
        <p:spPr>
          <a:xfrm>
            <a:off x="0" y="1553404"/>
            <a:ext cx="247200" cy="1532700"/>
          </a:xfrm>
          <a:prstGeom prst="rect">
            <a:avLst/>
          </a:prstGeom>
          <a:solidFill>
            <a:srgbClr val="16575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50"/>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 name="Shape 51"/>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2" name="Shape 52"/>
          <p:cNvCxnSpPr/>
          <p:nvPr/>
        </p:nvCxnSpPr>
        <p:spPr>
          <a:xfrm>
            <a:off x="1037450" y="809725"/>
            <a:ext cx="0" cy="470700"/>
          </a:xfrm>
          <a:prstGeom prst="straightConnector1">
            <a:avLst/>
          </a:prstGeom>
          <a:noFill/>
          <a:ln w="9525" cap="flat" cmpd="sng">
            <a:solidFill>
              <a:srgbClr val="18637B"/>
            </a:solidFill>
            <a:prstDash val="solid"/>
            <a:round/>
            <a:headEnd type="none" w="med" len="med"/>
            <a:tailEnd type="none" w="med" len="med"/>
          </a:ln>
        </p:spPr>
      </p:cxnSp>
      <p:sp>
        <p:nvSpPr>
          <p:cNvPr id="53" name="Shape 53"/>
          <p:cNvSpPr txBox="1">
            <a:spLocks noGrp="1"/>
          </p:cNvSpPr>
          <p:nvPr>
            <p:ph type="title"/>
          </p:nvPr>
        </p:nvSpPr>
        <p:spPr>
          <a:xfrm>
            <a:off x="1146025" y="530725"/>
            <a:ext cx="3208799" cy="10287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body" idx="1"/>
          </p:nvPr>
        </p:nvSpPr>
        <p:spPr>
          <a:xfrm>
            <a:off x="1146025" y="1767275"/>
            <a:ext cx="7540800" cy="3158699"/>
          </a:xfrm>
          <a:prstGeom prst="rect">
            <a:avLst/>
          </a:prstGeom>
          <a:noFill/>
          <a:ln>
            <a:noFill/>
          </a:ln>
        </p:spPr>
        <p:txBody>
          <a:bodyPr lIns="91425" tIns="91425" rIns="91425" bIns="91425" anchor="t" anchorCtr="0"/>
          <a:lstStyle>
            <a:lvl1pPr rtl="0">
              <a:spcBef>
                <a:spcPts val="0"/>
              </a:spcBef>
              <a:defRPr sz="2800"/>
            </a:lvl1pPr>
            <a:lvl2pPr rtl="0">
              <a:spcBef>
                <a:spcPts val="0"/>
              </a:spcBef>
              <a:defRPr sz="2800"/>
            </a:lvl2pPr>
            <a:lvl3pPr rtl="0">
              <a:spcBef>
                <a:spcPts val="0"/>
              </a:spcBef>
              <a:defRPr sz="2800"/>
            </a:lvl3pPr>
            <a:lvl4pPr rtl="0">
              <a:spcBef>
                <a:spcPts val="0"/>
              </a:spcBef>
              <a:defRPr sz="2800"/>
            </a:lvl4pPr>
            <a:lvl5pPr rtl="0">
              <a:spcBef>
                <a:spcPts val="0"/>
              </a:spcBef>
              <a:defRPr sz="2800"/>
            </a:lvl5pPr>
            <a:lvl6pPr rtl="0">
              <a:spcBef>
                <a:spcPts val="0"/>
              </a:spcBef>
              <a:defRPr sz="2800"/>
            </a:lvl6pPr>
            <a:lvl7pPr rtl="0">
              <a:spcBef>
                <a:spcPts val="0"/>
              </a:spcBef>
              <a:defRPr sz="2800"/>
            </a:lvl7pPr>
            <a:lvl8pPr rtl="0">
              <a:spcBef>
                <a:spcPts val="0"/>
              </a:spcBef>
              <a:defRPr sz="2800"/>
            </a:lvl8pPr>
            <a:lvl9pPr rtl="0">
              <a:spcBef>
                <a:spcPts val="0"/>
              </a:spcBef>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114454"/>
              </a:solidFill>
              <a:latin typeface="Arial"/>
              <a:ea typeface="Arial"/>
              <a:cs typeface="Arial"/>
              <a:sym typeface="Arial"/>
            </a:endParaRPr>
          </a:p>
        </p:txBody>
      </p:sp>
      <p:sp>
        <p:nvSpPr>
          <p:cNvPr id="57" name="Shape 57"/>
          <p:cNvSpPr/>
          <p:nvPr/>
        </p:nvSpPr>
        <p:spPr>
          <a:xfrm>
            <a:off x="0" y="500625"/>
            <a:ext cx="247200" cy="1058699"/>
          </a:xfrm>
          <a:prstGeom prst="rect">
            <a:avLst/>
          </a:prstGeom>
          <a:solidFill>
            <a:srgbClr val="1240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 name="Shape 58"/>
          <p:cNvSpPr/>
          <p:nvPr/>
        </p:nvSpPr>
        <p:spPr>
          <a:xfrm>
            <a:off x="0" y="1553404"/>
            <a:ext cx="247200" cy="1532700"/>
          </a:xfrm>
          <a:prstGeom prst="rect">
            <a:avLst/>
          </a:prstGeom>
          <a:solidFill>
            <a:srgbClr val="16575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 name="Shape 59"/>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 name="Shape 60"/>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61"/>
        <p:cNvGrpSpPr/>
        <p:nvPr/>
      </p:nvGrpSpPr>
      <p:grpSpPr>
        <a:xfrm>
          <a:off x="0" y="0"/>
          <a:ext cx="0" cy="0"/>
          <a:chOff x="0" y="0"/>
          <a:chExt cx="0" cy="0"/>
        </a:xfrm>
      </p:grpSpPr>
      <p:sp>
        <p:nvSpPr>
          <p:cNvPr id="62" name="Shape 62"/>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114454"/>
              </a:solidFill>
              <a:latin typeface="Arial"/>
              <a:ea typeface="Arial"/>
              <a:cs typeface="Arial"/>
              <a:sym typeface="Arial"/>
            </a:endParaRPr>
          </a:p>
        </p:txBody>
      </p:sp>
      <p:sp>
        <p:nvSpPr>
          <p:cNvPr id="63" name="Shape 63"/>
          <p:cNvSpPr/>
          <p:nvPr/>
        </p:nvSpPr>
        <p:spPr>
          <a:xfrm>
            <a:off x="0" y="500625"/>
            <a:ext cx="4572000" cy="1058699"/>
          </a:xfrm>
          <a:prstGeom prst="rect">
            <a:avLst/>
          </a:prstGeom>
          <a:solidFill>
            <a:srgbClr val="1240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4" name="Shape 64"/>
          <p:cNvSpPr/>
          <p:nvPr/>
        </p:nvSpPr>
        <p:spPr>
          <a:xfrm>
            <a:off x="0" y="1553404"/>
            <a:ext cx="247200" cy="1532700"/>
          </a:xfrm>
          <a:prstGeom prst="rect">
            <a:avLst/>
          </a:prstGeom>
          <a:solidFill>
            <a:srgbClr val="16575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5" name="Shape 65"/>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6" name="Shape 66"/>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7" name="Shape 67"/>
          <p:cNvCxnSpPr/>
          <p:nvPr/>
        </p:nvCxnSpPr>
        <p:spPr>
          <a:xfrm>
            <a:off x="1037450" y="809725"/>
            <a:ext cx="0" cy="470700"/>
          </a:xfrm>
          <a:prstGeom prst="straightConnector1">
            <a:avLst/>
          </a:prstGeom>
          <a:noFill/>
          <a:ln w="9525" cap="flat" cmpd="sng">
            <a:solidFill>
              <a:srgbClr val="18637B"/>
            </a:solidFill>
            <a:prstDash val="solid"/>
            <a:round/>
            <a:headEnd type="none" w="med" len="med"/>
            <a:tailEnd type="none" w="med" len="med"/>
          </a:ln>
        </p:spPr>
      </p:cxnSp>
      <p:sp>
        <p:nvSpPr>
          <p:cNvPr id="68" name="Shape 68"/>
          <p:cNvSpPr txBox="1">
            <a:spLocks noGrp="1"/>
          </p:cNvSpPr>
          <p:nvPr>
            <p:ph type="title"/>
          </p:nvPr>
        </p:nvSpPr>
        <p:spPr>
          <a:xfrm>
            <a:off x="1146025" y="530725"/>
            <a:ext cx="3208799" cy="10287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a:off x="1146025" y="1773300"/>
            <a:ext cx="2409900" cy="3152699"/>
          </a:xfrm>
          <a:prstGeom prst="rect">
            <a:avLst/>
          </a:prstGeom>
          <a:noFill/>
          <a:ln>
            <a:noFill/>
          </a:ln>
        </p:spPr>
        <p:txBody>
          <a:bodyPr lIns="91425" tIns="91425" rIns="91425" bIns="91425" anchor="t" anchorCtr="0"/>
          <a:lstStyle>
            <a:lvl1pPr rtl="0">
              <a:spcBef>
                <a:spcPts val="0"/>
              </a:spcBef>
              <a:defRPr sz="1800"/>
            </a:lvl1pPr>
            <a:lvl2pPr rtl="0">
              <a:spcBef>
                <a:spcPts val="0"/>
              </a:spcBef>
              <a:defRPr sz="1800"/>
            </a:lvl2pPr>
            <a:lvl3pPr rtl="0">
              <a:spcBef>
                <a:spcPts val="0"/>
              </a:spcBef>
              <a:defRPr sz="1800"/>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0" name="Shape 70"/>
          <p:cNvSpPr txBox="1">
            <a:spLocks noGrp="1"/>
          </p:cNvSpPr>
          <p:nvPr>
            <p:ph type="body" idx="2"/>
          </p:nvPr>
        </p:nvSpPr>
        <p:spPr>
          <a:xfrm>
            <a:off x="3679387" y="1773300"/>
            <a:ext cx="2409900" cy="3152699"/>
          </a:xfrm>
          <a:prstGeom prst="rect">
            <a:avLst/>
          </a:prstGeom>
          <a:noFill/>
          <a:ln>
            <a:noFill/>
          </a:ln>
        </p:spPr>
        <p:txBody>
          <a:bodyPr lIns="91425" tIns="91425" rIns="91425" bIns="91425" anchor="t" anchorCtr="0"/>
          <a:lstStyle>
            <a:lvl1pPr rtl="0">
              <a:spcBef>
                <a:spcPts val="0"/>
              </a:spcBef>
              <a:defRPr sz="1800"/>
            </a:lvl1pPr>
            <a:lvl2pPr rtl="0">
              <a:spcBef>
                <a:spcPts val="0"/>
              </a:spcBef>
              <a:defRPr sz="1800"/>
            </a:lvl2pPr>
            <a:lvl3pPr rtl="0">
              <a:spcBef>
                <a:spcPts val="0"/>
              </a:spcBef>
              <a:defRPr sz="1800"/>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1" name="Shape 71"/>
          <p:cNvSpPr txBox="1">
            <a:spLocks noGrp="1"/>
          </p:cNvSpPr>
          <p:nvPr>
            <p:ph type="body" idx="3"/>
          </p:nvPr>
        </p:nvSpPr>
        <p:spPr>
          <a:xfrm>
            <a:off x="6212750" y="1773300"/>
            <a:ext cx="2409900" cy="3152699"/>
          </a:xfrm>
          <a:prstGeom prst="rect">
            <a:avLst/>
          </a:prstGeom>
          <a:noFill/>
          <a:ln>
            <a:noFill/>
          </a:ln>
        </p:spPr>
        <p:txBody>
          <a:bodyPr lIns="91425" tIns="91425" rIns="91425" bIns="91425" anchor="t" anchorCtr="0"/>
          <a:lstStyle>
            <a:lvl1pPr rtl="0">
              <a:spcBef>
                <a:spcPts val="0"/>
              </a:spcBef>
              <a:defRPr sz="1800"/>
            </a:lvl1pPr>
            <a:lvl2pPr rtl="0">
              <a:spcBef>
                <a:spcPts val="0"/>
              </a:spcBef>
              <a:defRPr sz="1800"/>
            </a:lvl2pPr>
            <a:lvl3pPr rtl="0">
              <a:spcBef>
                <a:spcPts val="0"/>
              </a:spcBef>
              <a:defRPr sz="1800"/>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2"/>
        <p:cNvGrpSpPr/>
        <p:nvPr/>
      </p:nvGrpSpPr>
      <p:grpSpPr>
        <a:xfrm>
          <a:off x="0" y="0"/>
          <a:ext cx="0" cy="0"/>
          <a:chOff x="0" y="0"/>
          <a:chExt cx="0" cy="0"/>
        </a:xfrm>
      </p:grpSpPr>
      <p:sp>
        <p:nvSpPr>
          <p:cNvPr id="73" name="Shape 73"/>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114454"/>
              </a:solidFill>
              <a:latin typeface="Arial"/>
              <a:ea typeface="Arial"/>
              <a:cs typeface="Arial"/>
              <a:sym typeface="Arial"/>
            </a:endParaRPr>
          </a:p>
        </p:txBody>
      </p:sp>
      <p:sp>
        <p:nvSpPr>
          <p:cNvPr id="74" name="Shape 74"/>
          <p:cNvSpPr/>
          <p:nvPr/>
        </p:nvSpPr>
        <p:spPr>
          <a:xfrm>
            <a:off x="0" y="500625"/>
            <a:ext cx="4572000" cy="1058699"/>
          </a:xfrm>
          <a:prstGeom prst="rect">
            <a:avLst/>
          </a:prstGeom>
          <a:solidFill>
            <a:srgbClr val="1240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5" name="Shape 75"/>
          <p:cNvSpPr/>
          <p:nvPr/>
        </p:nvSpPr>
        <p:spPr>
          <a:xfrm>
            <a:off x="0" y="1553404"/>
            <a:ext cx="247200" cy="1532700"/>
          </a:xfrm>
          <a:prstGeom prst="rect">
            <a:avLst/>
          </a:prstGeom>
          <a:solidFill>
            <a:srgbClr val="16575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6" name="Shape 76"/>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7" name="Shape 77"/>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78" name="Shape 78"/>
          <p:cNvCxnSpPr/>
          <p:nvPr/>
        </p:nvCxnSpPr>
        <p:spPr>
          <a:xfrm>
            <a:off x="1037450" y="809725"/>
            <a:ext cx="0" cy="470700"/>
          </a:xfrm>
          <a:prstGeom prst="straightConnector1">
            <a:avLst/>
          </a:prstGeom>
          <a:noFill/>
          <a:ln w="9525" cap="flat" cmpd="sng">
            <a:solidFill>
              <a:srgbClr val="18637B"/>
            </a:solidFill>
            <a:prstDash val="solid"/>
            <a:round/>
            <a:headEnd type="none" w="med" len="med"/>
            <a:tailEnd type="none" w="med" len="med"/>
          </a:ln>
        </p:spPr>
      </p:cxnSp>
      <p:sp>
        <p:nvSpPr>
          <p:cNvPr id="79" name="Shape 79"/>
          <p:cNvSpPr txBox="1">
            <a:spLocks noGrp="1"/>
          </p:cNvSpPr>
          <p:nvPr>
            <p:ph type="title"/>
          </p:nvPr>
        </p:nvSpPr>
        <p:spPr>
          <a:xfrm>
            <a:off x="1146025" y="530725"/>
            <a:ext cx="3208799" cy="10287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1146025" y="530725"/>
            <a:ext cx="3208799" cy="10287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FFFFFF"/>
              </a:buClr>
              <a:buFont typeface="Roboto Slab"/>
              <a:buNone/>
              <a:defRPr sz="1800" b="1" i="0" u="none" strike="noStrike" cap="none" baseline="0">
                <a:solidFill>
                  <a:srgbClr val="FFFFFF"/>
                </a:solidFill>
                <a:latin typeface="Roboto Slab"/>
                <a:ea typeface="Roboto Slab"/>
                <a:cs typeface="Roboto Slab"/>
                <a:sym typeface="Roboto Slab"/>
              </a:defRPr>
            </a:lvl1pPr>
            <a:lvl2pPr marL="0" marR="0" indent="0" algn="l" rtl="0">
              <a:spcBef>
                <a:spcPts val="0"/>
              </a:spcBef>
              <a:buClr>
                <a:srgbClr val="FFFFFF"/>
              </a:buClr>
              <a:buFont typeface="Roboto Slab"/>
              <a:buNone/>
              <a:defRPr sz="1800" b="1" i="0" u="none" strike="noStrike" cap="none" baseline="0">
                <a:solidFill>
                  <a:srgbClr val="FFFFFF"/>
                </a:solidFill>
                <a:latin typeface="Roboto Slab"/>
                <a:ea typeface="Roboto Slab"/>
                <a:cs typeface="Roboto Slab"/>
                <a:sym typeface="Roboto Slab"/>
              </a:defRPr>
            </a:lvl2pPr>
            <a:lvl3pPr marL="0" marR="0" indent="0" algn="l" rtl="0">
              <a:spcBef>
                <a:spcPts val="0"/>
              </a:spcBef>
              <a:buClr>
                <a:srgbClr val="FFFFFF"/>
              </a:buClr>
              <a:buFont typeface="Roboto Slab"/>
              <a:buNone/>
              <a:defRPr sz="1800" b="1" i="0" u="none" strike="noStrike" cap="none" baseline="0">
                <a:solidFill>
                  <a:srgbClr val="FFFFFF"/>
                </a:solidFill>
                <a:latin typeface="Roboto Slab"/>
                <a:ea typeface="Roboto Slab"/>
                <a:cs typeface="Roboto Slab"/>
                <a:sym typeface="Roboto Slab"/>
              </a:defRPr>
            </a:lvl3pPr>
            <a:lvl4pPr marL="0" marR="0" indent="0" algn="l" rtl="0">
              <a:spcBef>
                <a:spcPts val="0"/>
              </a:spcBef>
              <a:buClr>
                <a:srgbClr val="FFFFFF"/>
              </a:buClr>
              <a:buFont typeface="Roboto Slab"/>
              <a:buNone/>
              <a:defRPr sz="1800" b="1" i="0" u="none" strike="noStrike" cap="none" baseline="0">
                <a:solidFill>
                  <a:srgbClr val="FFFFFF"/>
                </a:solidFill>
                <a:latin typeface="Roboto Slab"/>
                <a:ea typeface="Roboto Slab"/>
                <a:cs typeface="Roboto Slab"/>
                <a:sym typeface="Roboto Slab"/>
              </a:defRPr>
            </a:lvl4pPr>
            <a:lvl5pPr marL="0" marR="0" indent="0" algn="l" rtl="0">
              <a:spcBef>
                <a:spcPts val="0"/>
              </a:spcBef>
              <a:buClr>
                <a:srgbClr val="FFFFFF"/>
              </a:buClr>
              <a:buFont typeface="Roboto Slab"/>
              <a:buNone/>
              <a:defRPr sz="1800" b="1" i="0" u="none" strike="noStrike" cap="none" baseline="0">
                <a:solidFill>
                  <a:srgbClr val="FFFFFF"/>
                </a:solidFill>
                <a:latin typeface="Roboto Slab"/>
                <a:ea typeface="Roboto Slab"/>
                <a:cs typeface="Roboto Slab"/>
                <a:sym typeface="Roboto Slab"/>
              </a:defRPr>
            </a:lvl5pPr>
            <a:lvl6pPr marL="0" marR="0" indent="0" algn="l" rtl="0">
              <a:spcBef>
                <a:spcPts val="0"/>
              </a:spcBef>
              <a:buClr>
                <a:srgbClr val="FFFFFF"/>
              </a:buClr>
              <a:buFont typeface="Roboto Slab"/>
              <a:buNone/>
              <a:defRPr sz="1800" b="1" i="0" u="none" strike="noStrike" cap="none" baseline="0">
                <a:solidFill>
                  <a:srgbClr val="FFFFFF"/>
                </a:solidFill>
                <a:latin typeface="Roboto Slab"/>
                <a:ea typeface="Roboto Slab"/>
                <a:cs typeface="Roboto Slab"/>
                <a:sym typeface="Roboto Slab"/>
              </a:defRPr>
            </a:lvl6pPr>
            <a:lvl7pPr marL="0" marR="0" indent="0" algn="l" rtl="0">
              <a:spcBef>
                <a:spcPts val="0"/>
              </a:spcBef>
              <a:buClr>
                <a:srgbClr val="FFFFFF"/>
              </a:buClr>
              <a:buFont typeface="Roboto Slab"/>
              <a:buNone/>
              <a:defRPr sz="1800" b="1" i="0" u="none" strike="noStrike" cap="none" baseline="0">
                <a:solidFill>
                  <a:srgbClr val="FFFFFF"/>
                </a:solidFill>
                <a:latin typeface="Roboto Slab"/>
                <a:ea typeface="Roboto Slab"/>
                <a:cs typeface="Roboto Slab"/>
                <a:sym typeface="Roboto Slab"/>
              </a:defRPr>
            </a:lvl7pPr>
            <a:lvl8pPr marL="0" marR="0" indent="0" algn="l" rtl="0">
              <a:spcBef>
                <a:spcPts val="0"/>
              </a:spcBef>
              <a:buClr>
                <a:srgbClr val="FFFFFF"/>
              </a:buClr>
              <a:buFont typeface="Roboto Slab"/>
              <a:buNone/>
              <a:defRPr sz="1800" b="1" i="0" u="none" strike="noStrike" cap="none" baseline="0">
                <a:solidFill>
                  <a:srgbClr val="FFFFFF"/>
                </a:solidFill>
                <a:latin typeface="Roboto Slab"/>
                <a:ea typeface="Roboto Slab"/>
                <a:cs typeface="Roboto Slab"/>
                <a:sym typeface="Roboto Slab"/>
              </a:defRPr>
            </a:lvl8pPr>
            <a:lvl9pPr marL="0" marR="0" indent="0" algn="l" rtl="0">
              <a:spcBef>
                <a:spcPts val="0"/>
              </a:spcBef>
              <a:buClr>
                <a:srgbClr val="FFFFFF"/>
              </a:buClr>
              <a:buFont typeface="Roboto Slab"/>
              <a:buNone/>
              <a:defRPr sz="1800" b="1" i="0" u="none" strike="noStrike" cap="none" baseline="0">
                <a:solidFill>
                  <a:srgbClr val="FFFFFF"/>
                </a:solidFill>
                <a:latin typeface="Roboto Slab"/>
                <a:ea typeface="Roboto Slab"/>
                <a:cs typeface="Roboto Slab"/>
                <a:sym typeface="Roboto Slab"/>
              </a:defRPr>
            </a:lvl9pPr>
          </a:lstStyle>
          <a:p>
            <a:endParaRPr/>
          </a:p>
        </p:txBody>
      </p:sp>
      <p:sp>
        <p:nvSpPr>
          <p:cNvPr id="6" name="Shape 6"/>
          <p:cNvSpPr txBox="1">
            <a:spLocks noGrp="1"/>
          </p:cNvSpPr>
          <p:nvPr>
            <p:ph type="body" idx="1"/>
          </p:nvPr>
        </p:nvSpPr>
        <p:spPr>
          <a:xfrm>
            <a:off x="1146025" y="1767275"/>
            <a:ext cx="7540800" cy="3158699"/>
          </a:xfrm>
          <a:prstGeom prst="rect">
            <a:avLst/>
          </a:prstGeom>
          <a:noFill/>
          <a:ln>
            <a:noFill/>
          </a:ln>
        </p:spPr>
        <p:txBody>
          <a:bodyPr lIns="91425" tIns="91425" rIns="91425" bIns="91425" anchor="t" anchorCtr="0"/>
          <a:lstStyle>
            <a:lvl1pPr marL="0" marR="0" indent="190500" algn="l" rtl="0">
              <a:lnSpc>
                <a:spcPct val="100000"/>
              </a:lnSpc>
              <a:spcBef>
                <a:spcPts val="600"/>
              </a:spcBef>
              <a:spcAft>
                <a:spcPts val="0"/>
              </a:spcAft>
              <a:buClr>
                <a:srgbClr val="114454"/>
              </a:buClr>
              <a:buFont typeface="Nixie One"/>
              <a:buChar char="▪"/>
              <a:defRPr sz="3000" b="0" i="0" u="none" strike="noStrike" cap="none" baseline="0">
                <a:solidFill>
                  <a:srgbClr val="114454"/>
                </a:solidFill>
                <a:latin typeface="Nixie One"/>
                <a:ea typeface="Nixie One"/>
                <a:cs typeface="Nixie One"/>
                <a:sym typeface="Nixie One"/>
              </a:defRPr>
            </a:lvl1pPr>
            <a:lvl2pPr marL="0" marR="0" indent="152400" algn="l" rtl="0">
              <a:lnSpc>
                <a:spcPct val="100000"/>
              </a:lnSpc>
              <a:spcBef>
                <a:spcPts val="480"/>
              </a:spcBef>
              <a:spcAft>
                <a:spcPts val="0"/>
              </a:spcAft>
              <a:buClr>
                <a:srgbClr val="114454"/>
              </a:buClr>
              <a:buFont typeface="Nixie One"/>
              <a:buChar char="▫"/>
              <a:defRPr sz="2400" b="0" i="0" u="none" strike="noStrike" cap="none" baseline="0">
                <a:solidFill>
                  <a:srgbClr val="114454"/>
                </a:solidFill>
                <a:latin typeface="Nixie One"/>
                <a:ea typeface="Nixie One"/>
                <a:cs typeface="Nixie One"/>
                <a:sym typeface="Nixie One"/>
              </a:defRPr>
            </a:lvl2pPr>
            <a:lvl3pPr marL="0" marR="0" indent="0" algn="l" rtl="0">
              <a:lnSpc>
                <a:spcPct val="100000"/>
              </a:lnSpc>
              <a:spcBef>
                <a:spcPts val="480"/>
              </a:spcBef>
              <a:spcAft>
                <a:spcPts val="0"/>
              </a:spcAft>
              <a:buClr>
                <a:srgbClr val="114454"/>
              </a:buClr>
              <a:buFont typeface="Nixie One"/>
              <a:buNone/>
              <a:defRPr sz="2400" b="0" i="0" u="none" strike="noStrike" cap="none" baseline="0">
                <a:solidFill>
                  <a:srgbClr val="114454"/>
                </a:solidFill>
                <a:latin typeface="Nixie One"/>
                <a:ea typeface="Nixie One"/>
                <a:cs typeface="Nixie One"/>
                <a:sym typeface="Nixie One"/>
              </a:defRPr>
            </a:lvl3pPr>
            <a:lvl4pPr marL="0" marR="0" indent="0" algn="l" rtl="0">
              <a:lnSpc>
                <a:spcPct val="100000"/>
              </a:lnSpc>
              <a:spcBef>
                <a:spcPts val="360"/>
              </a:spcBef>
              <a:spcAft>
                <a:spcPts val="0"/>
              </a:spcAft>
              <a:buClr>
                <a:srgbClr val="114454"/>
              </a:buClr>
              <a:buFont typeface="Nixie One"/>
              <a:buNone/>
              <a:defRPr sz="1800" b="0" i="0" u="none" strike="noStrike" cap="none" baseline="0">
                <a:solidFill>
                  <a:srgbClr val="114454"/>
                </a:solidFill>
                <a:latin typeface="Nixie One"/>
                <a:ea typeface="Nixie One"/>
                <a:cs typeface="Nixie One"/>
                <a:sym typeface="Nixie One"/>
              </a:defRPr>
            </a:lvl4pPr>
            <a:lvl5pPr marL="0" marR="0" indent="0" algn="l" rtl="0">
              <a:lnSpc>
                <a:spcPct val="100000"/>
              </a:lnSpc>
              <a:spcBef>
                <a:spcPts val="360"/>
              </a:spcBef>
              <a:spcAft>
                <a:spcPts val="0"/>
              </a:spcAft>
              <a:buClr>
                <a:srgbClr val="114454"/>
              </a:buClr>
              <a:buFont typeface="Nixie One"/>
              <a:buNone/>
              <a:defRPr sz="1800" b="0" i="0" u="none" strike="noStrike" cap="none" baseline="0">
                <a:solidFill>
                  <a:srgbClr val="114454"/>
                </a:solidFill>
                <a:latin typeface="Nixie One"/>
                <a:ea typeface="Nixie One"/>
                <a:cs typeface="Nixie One"/>
                <a:sym typeface="Nixie One"/>
              </a:defRPr>
            </a:lvl5pPr>
            <a:lvl6pPr marL="0" marR="0" indent="0" algn="l" rtl="0">
              <a:lnSpc>
                <a:spcPct val="100000"/>
              </a:lnSpc>
              <a:spcBef>
                <a:spcPts val="360"/>
              </a:spcBef>
              <a:spcAft>
                <a:spcPts val="0"/>
              </a:spcAft>
              <a:buClr>
                <a:srgbClr val="114454"/>
              </a:buClr>
              <a:buFont typeface="Nixie One"/>
              <a:buNone/>
              <a:defRPr sz="1800" b="0" i="0" u="none" strike="noStrike" cap="none" baseline="0">
                <a:solidFill>
                  <a:srgbClr val="114454"/>
                </a:solidFill>
                <a:latin typeface="Nixie One"/>
                <a:ea typeface="Nixie One"/>
                <a:cs typeface="Nixie One"/>
                <a:sym typeface="Nixie One"/>
              </a:defRPr>
            </a:lvl6pPr>
            <a:lvl7pPr marL="0" marR="0" indent="0" algn="l" rtl="0">
              <a:lnSpc>
                <a:spcPct val="100000"/>
              </a:lnSpc>
              <a:spcBef>
                <a:spcPts val="360"/>
              </a:spcBef>
              <a:spcAft>
                <a:spcPts val="0"/>
              </a:spcAft>
              <a:buClr>
                <a:srgbClr val="114454"/>
              </a:buClr>
              <a:buFont typeface="Nixie One"/>
              <a:buNone/>
              <a:defRPr sz="1800" b="0" i="0" u="none" strike="noStrike" cap="none" baseline="0">
                <a:solidFill>
                  <a:srgbClr val="114454"/>
                </a:solidFill>
                <a:latin typeface="Nixie One"/>
                <a:ea typeface="Nixie One"/>
                <a:cs typeface="Nixie One"/>
                <a:sym typeface="Nixie One"/>
              </a:defRPr>
            </a:lvl7pPr>
            <a:lvl8pPr marL="0" marR="0" indent="0" algn="l" rtl="0">
              <a:lnSpc>
                <a:spcPct val="100000"/>
              </a:lnSpc>
              <a:spcBef>
                <a:spcPts val="360"/>
              </a:spcBef>
              <a:spcAft>
                <a:spcPts val="0"/>
              </a:spcAft>
              <a:buClr>
                <a:srgbClr val="114454"/>
              </a:buClr>
              <a:buFont typeface="Nixie One"/>
              <a:buNone/>
              <a:defRPr sz="1800" b="0" i="0" u="none" strike="noStrike" cap="none" baseline="0">
                <a:solidFill>
                  <a:srgbClr val="114454"/>
                </a:solidFill>
                <a:latin typeface="Nixie One"/>
                <a:ea typeface="Nixie One"/>
                <a:cs typeface="Nixie One"/>
                <a:sym typeface="Nixie One"/>
              </a:defRPr>
            </a:lvl8pPr>
            <a:lvl9pPr marL="0" marR="0" indent="0" algn="l" rtl="0">
              <a:lnSpc>
                <a:spcPct val="100000"/>
              </a:lnSpc>
              <a:spcBef>
                <a:spcPts val="360"/>
              </a:spcBef>
              <a:spcAft>
                <a:spcPts val="0"/>
              </a:spcAft>
              <a:buClr>
                <a:srgbClr val="114454"/>
              </a:buClr>
              <a:buFont typeface="Nixie One"/>
              <a:buNone/>
              <a:defRPr sz="1800" b="0" i="0" u="none" strike="noStrike" cap="none" baseline="0">
                <a:solidFill>
                  <a:srgbClr val="114454"/>
                </a:solidFill>
                <a:latin typeface="Nixie One"/>
                <a:ea typeface="Nixie One"/>
                <a:cs typeface="Nixie One"/>
                <a:sym typeface="Nixie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Integrated_development_environmen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hyperlink" Target="https://en.wikipedia.org/wiki/C++_programming_language" TargetMode="External"/><Relationship Id="rId4" Type="http://schemas.openxmlformats.org/officeDocument/2006/relationships/hyperlink" Target="https://en.wikipedia.org/wiki/C_programming_languag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438200" y="2172225"/>
            <a:ext cx="8458200" cy="1892999"/>
          </a:xfrm>
          <a:prstGeom prst="rect">
            <a:avLst/>
          </a:prstGeom>
        </p:spPr>
        <p:txBody>
          <a:bodyPr lIns="91425" tIns="91425" rIns="91425" bIns="91425" anchor="b" anchorCtr="0">
            <a:noAutofit/>
          </a:bodyPr>
          <a:lstStyle/>
          <a:p>
            <a:pPr rtl="0">
              <a:spcBef>
                <a:spcPts val="0"/>
              </a:spcBef>
              <a:buNone/>
            </a:pPr>
            <a:r>
              <a:rPr lang="en"/>
              <a:t>       VEHICLE SECURITY</a:t>
            </a:r>
          </a:p>
          <a:p>
            <a:pPr>
              <a:spcBef>
                <a:spcPts val="0"/>
              </a:spcBef>
              <a:buNone/>
            </a:pPr>
            <a:r>
              <a:rPr lang="en"/>
              <a:t>                  SYSTEM</a:t>
            </a:r>
          </a:p>
        </p:txBody>
      </p:sp>
    </p:spTree>
  </p:cSld>
  <p:clrMapOvr>
    <a:masterClrMapping/>
  </p:clrMapOvr>
  <p:transition spd="med">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311700" y="1624400"/>
            <a:ext cx="8520599" cy="3022799"/>
          </a:xfrm>
          <a:prstGeom prst="rect">
            <a:avLst/>
          </a:prstGeom>
        </p:spPr>
        <p:txBody>
          <a:bodyPr lIns="91425" tIns="91425" rIns="91425" bIns="91425" anchor="t" anchorCtr="0">
            <a:noAutofit/>
          </a:bodyPr>
          <a:lstStyle/>
          <a:p>
            <a:pPr lvl="0" rtl="0">
              <a:spcBef>
                <a:spcPts val="0"/>
              </a:spcBef>
              <a:spcAft>
                <a:spcPts val="0"/>
              </a:spcAft>
              <a:buNone/>
            </a:pPr>
            <a:endParaRPr sz="1400" b="1">
              <a:solidFill>
                <a:srgbClr val="0B5394"/>
              </a:solidFill>
            </a:endParaRPr>
          </a:p>
          <a:p>
            <a:pPr marL="457200" lvl="0" indent="-317500" rtl="0">
              <a:spcBef>
                <a:spcPts val="0"/>
              </a:spcBef>
              <a:spcAft>
                <a:spcPts val="0"/>
              </a:spcAft>
              <a:buClr>
                <a:srgbClr val="0B5394"/>
              </a:buClr>
              <a:buSzPct val="100000"/>
              <a:buChar char="●"/>
            </a:pPr>
            <a:r>
              <a:rPr lang="en" sz="1400" b="1">
                <a:solidFill>
                  <a:srgbClr val="0B5394"/>
                </a:solidFill>
              </a:rPr>
              <a:t>Global system for mobile communication (GSM)</a:t>
            </a:r>
          </a:p>
          <a:p>
            <a:pPr marL="457200" lvl="0" indent="-317500" rtl="0">
              <a:spcBef>
                <a:spcPts val="0"/>
              </a:spcBef>
              <a:spcAft>
                <a:spcPts val="0"/>
              </a:spcAft>
              <a:buClr>
                <a:srgbClr val="0B5394"/>
              </a:buClr>
              <a:buSzPct val="100000"/>
              <a:buChar char="●"/>
            </a:pPr>
            <a:r>
              <a:rPr lang="en" sz="1400" b="1">
                <a:solidFill>
                  <a:srgbClr val="0B5394"/>
                </a:solidFill>
              </a:rPr>
              <a:t>Globally accepted standard for digital cellular communication</a:t>
            </a:r>
          </a:p>
          <a:p>
            <a:pPr marL="457200" lvl="0" indent="-317500" rtl="0">
              <a:spcBef>
                <a:spcPts val="0"/>
              </a:spcBef>
              <a:spcAft>
                <a:spcPts val="0"/>
              </a:spcAft>
              <a:buClr>
                <a:srgbClr val="0B5394"/>
              </a:buClr>
              <a:buSzPct val="100000"/>
              <a:buChar char="●"/>
            </a:pPr>
            <a:r>
              <a:rPr lang="en" sz="1400" b="1">
                <a:solidFill>
                  <a:srgbClr val="0B5394"/>
                </a:solidFill>
              </a:rPr>
              <a:t>Operates in the 900MHz and 1.8GHz bands(Europe) and the 1.9GHz and 850MHz bands in the US. </a:t>
            </a:r>
          </a:p>
          <a:p>
            <a:pPr marL="457200" lvl="0" indent="-317500" rtl="0">
              <a:spcBef>
                <a:spcPts val="0"/>
              </a:spcBef>
              <a:spcAft>
                <a:spcPts val="0"/>
              </a:spcAft>
              <a:buClr>
                <a:srgbClr val="0B5394"/>
              </a:buClr>
              <a:buSzPct val="100000"/>
              <a:buChar char="●"/>
            </a:pPr>
            <a:r>
              <a:rPr lang="en" sz="1400" b="1">
                <a:solidFill>
                  <a:srgbClr val="0B5394"/>
                </a:solidFill>
              </a:rPr>
              <a:t>Circuit-switched system that divides each 200 kHz channel into eight 25kHz time-slots. </a:t>
            </a:r>
          </a:p>
          <a:p>
            <a:pPr marL="457200" lvl="0" indent="-228600" rtl="0">
              <a:spcBef>
                <a:spcPts val="0"/>
              </a:spcBef>
              <a:spcAft>
                <a:spcPts val="0"/>
              </a:spcAft>
              <a:buClr>
                <a:srgbClr val="0B5394"/>
              </a:buClr>
              <a:buChar char="●"/>
            </a:pPr>
            <a:r>
              <a:rPr lang="en" sz="1400" b="1">
                <a:solidFill>
                  <a:srgbClr val="0B5394"/>
                </a:solidFill>
              </a:rPr>
              <a:t>Uses Time Division Multiple Access (TDMA) technique for transmitting signals. </a:t>
            </a:r>
          </a:p>
          <a:p>
            <a:pPr marL="457200" lvl="0" indent="-317500" rtl="0">
              <a:spcBef>
                <a:spcPts val="0"/>
              </a:spcBef>
              <a:spcAft>
                <a:spcPts val="0"/>
              </a:spcAft>
              <a:buClr>
                <a:srgbClr val="0B5394"/>
              </a:buClr>
              <a:buSzPct val="100000"/>
              <a:buChar char="●"/>
            </a:pPr>
            <a:r>
              <a:rPr lang="en" sz="1400" b="1">
                <a:solidFill>
                  <a:srgbClr val="0B5394"/>
                </a:solidFill>
              </a:rPr>
              <a:t>The working is based on commands starting with AT (which means Attentions) and finish with a character</a:t>
            </a:r>
          </a:p>
          <a:p>
            <a:pPr marL="457200" lvl="0" indent="-317500" rtl="0">
              <a:spcBef>
                <a:spcPts val="0"/>
              </a:spcBef>
              <a:spcAft>
                <a:spcPts val="0"/>
              </a:spcAft>
              <a:buClr>
                <a:srgbClr val="0B5394"/>
              </a:buClr>
              <a:buSzPct val="100000"/>
              <a:buChar char="●"/>
            </a:pPr>
            <a:r>
              <a:rPr lang="en" sz="1400" b="1">
                <a:solidFill>
                  <a:srgbClr val="0B5394"/>
                </a:solidFill>
              </a:rPr>
              <a:t>The AT commands are given to the GSM modem with the help of PC or controller.</a:t>
            </a:r>
          </a:p>
          <a:p>
            <a:pPr marL="457200" lvl="0" indent="-317500" rtl="0">
              <a:spcBef>
                <a:spcPts val="0"/>
              </a:spcBef>
              <a:spcAft>
                <a:spcPts val="0"/>
              </a:spcAft>
              <a:buClr>
                <a:srgbClr val="0B5394"/>
              </a:buClr>
              <a:buSzPct val="100000"/>
              <a:buChar char="●"/>
            </a:pPr>
            <a:r>
              <a:rPr lang="en" sz="1400" b="1">
                <a:solidFill>
                  <a:srgbClr val="0B5394"/>
                </a:solidFill>
              </a:rPr>
              <a:t>Differs from its predecessor technologies in that both signaling and speech channels</a:t>
            </a:r>
          </a:p>
          <a:p>
            <a:pPr marL="457200" indent="0" rtl="0">
              <a:lnSpc>
                <a:spcPct val="115000"/>
              </a:lnSpc>
              <a:spcBef>
                <a:spcPts val="0"/>
              </a:spcBef>
              <a:buNone/>
            </a:pPr>
            <a:r>
              <a:rPr lang="en" sz="1400" b="1">
                <a:solidFill>
                  <a:srgbClr val="0B5394"/>
                </a:solidFill>
              </a:rPr>
              <a:t>are digital, and thus GSM is speech channels are digital.</a:t>
            </a:r>
          </a:p>
          <a:p>
            <a:pPr marL="457200" lvl="0" indent="-228600" rtl="0">
              <a:lnSpc>
                <a:spcPct val="115000"/>
              </a:lnSpc>
              <a:spcBef>
                <a:spcPts val="0"/>
              </a:spcBef>
              <a:buClr>
                <a:srgbClr val="0B5394"/>
              </a:buClr>
              <a:buSzPct val="100000"/>
            </a:pPr>
            <a:r>
              <a:rPr lang="en" sz="1400" b="1">
                <a:solidFill>
                  <a:srgbClr val="0B5394"/>
                </a:solidFill>
              </a:rPr>
              <a:t>GSM is considered a second generation (2G) mobile phone system.</a:t>
            </a:r>
          </a:p>
          <a:p>
            <a:pPr lvl="0" rtl="0">
              <a:spcBef>
                <a:spcPts val="0"/>
              </a:spcBef>
              <a:buNone/>
            </a:pPr>
            <a:endParaRPr sz="1400" b="1">
              <a:solidFill>
                <a:srgbClr val="0B5394"/>
              </a:solidFill>
            </a:endParaRPr>
          </a:p>
        </p:txBody>
      </p:sp>
      <p:sp>
        <p:nvSpPr>
          <p:cNvPr id="156" name="Shape 156"/>
          <p:cNvSpPr txBox="1">
            <a:spLocks noGrp="1"/>
          </p:cNvSpPr>
          <p:nvPr>
            <p:ph type="title"/>
          </p:nvPr>
        </p:nvSpPr>
        <p:spPr>
          <a:xfrm>
            <a:off x="1146025" y="606925"/>
            <a:ext cx="3208799" cy="850800"/>
          </a:xfrm>
          <a:prstGeom prst="rect">
            <a:avLst/>
          </a:prstGeom>
        </p:spPr>
        <p:txBody>
          <a:bodyPr lIns="91425" tIns="91425" rIns="91425" bIns="91425" anchor="ctr" anchorCtr="0">
            <a:noAutofit/>
          </a:bodyPr>
          <a:lstStyle/>
          <a:p>
            <a:pPr lvl="0" rtl="0">
              <a:spcBef>
                <a:spcPts val="0"/>
              </a:spcBef>
              <a:buNone/>
            </a:pPr>
            <a:r>
              <a:rPr lang="en" sz="2200">
                <a:solidFill>
                  <a:srgbClr val="EFEFEF"/>
                </a:solidFill>
              </a:rPr>
              <a:t>DESCRIPTION</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Shape 161"/>
          <p:cNvPicPr preferRelativeResize="0"/>
          <p:nvPr/>
        </p:nvPicPr>
        <p:blipFill>
          <a:blip r:embed="rId3">
            <a:alphaModFix/>
          </a:blip>
          <a:stretch>
            <a:fillRect/>
          </a:stretch>
        </p:blipFill>
        <p:spPr>
          <a:xfrm>
            <a:off x="245950" y="232725"/>
            <a:ext cx="5469049" cy="3990975"/>
          </a:xfrm>
          <a:prstGeom prst="rect">
            <a:avLst/>
          </a:prstGeom>
          <a:noFill/>
          <a:ln>
            <a:noFill/>
          </a:ln>
        </p:spPr>
      </p:pic>
      <p:pic>
        <p:nvPicPr>
          <p:cNvPr id="162" name="Shape 162"/>
          <p:cNvPicPr preferRelativeResize="0"/>
          <p:nvPr/>
        </p:nvPicPr>
        <p:blipFill>
          <a:blip r:embed="rId4">
            <a:alphaModFix/>
          </a:blip>
          <a:stretch>
            <a:fillRect/>
          </a:stretch>
        </p:blipFill>
        <p:spPr>
          <a:xfrm>
            <a:off x="5715000" y="0"/>
            <a:ext cx="3445775" cy="3990974"/>
          </a:xfrm>
          <a:prstGeom prst="rect">
            <a:avLst/>
          </a:prstGeom>
          <a:noFill/>
          <a:ln>
            <a:noFill/>
          </a:ln>
        </p:spPr>
      </p:pic>
      <p:sp>
        <p:nvSpPr>
          <p:cNvPr id="163" name="Shape 163"/>
          <p:cNvSpPr txBox="1"/>
          <p:nvPr/>
        </p:nvSpPr>
        <p:spPr>
          <a:xfrm>
            <a:off x="1245800" y="4282500"/>
            <a:ext cx="2639699" cy="641399"/>
          </a:xfrm>
          <a:prstGeom prst="rect">
            <a:avLst/>
          </a:prstGeom>
          <a:noFill/>
          <a:ln>
            <a:noFill/>
          </a:ln>
        </p:spPr>
        <p:txBody>
          <a:bodyPr lIns="91425" tIns="91425" rIns="91425" bIns="91425" anchor="t" anchorCtr="0">
            <a:noAutofit/>
          </a:bodyPr>
          <a:lstStyle/>
          <a:p>
            <a:pPr>
              <a:spcBef>
                <a:spcPts val="0"/>
              </a:spcBef>
              <a:buNone/>
            </a:pPr>
            <a:r>
              <a:rPr lang="en" sz="1800"/>
              <a:t>GSM PIN DIAGRAM </a:t>
            </a:r>
          </a:p>
        </p:txBody>
      </p:sp>
      <p:sp>
        <p:nvSpPr>
          <p:cNvPr id="164" name="Shape 164"/>
          <p:cNvSpPr txBox="1"/>
          <p:nvPr/>
        </p:nvSpPr>
        <p:spPr>
          <a:xfrm>
            <a:off x="6154925" y="4159150"/>
            <a:ext cx="2590199" cy="641399"/>
          </a:xfrm>
          <a:prstGeom prst="rect">
            <a:avLst/>
          </a:prstGeom>
          <a:noFill/>
          <a:ln>
            <a:noFill/>
          </a:ln>
        </p:spPr>
        <p:txBody>
          <a:bodyPr lIns="91425" tIns="91425" rIns="91425" bIns="91425" anchor="t" anchorCtr="0">
            <a:noAutofit/>
          </a:bodyPr>
          <a:lstStyle/>
          <a:p>
            <a:pPr>
              <a:spcBef>
                <a:spcPts val="0"/>
              </a:spcBef>
              <a:buNone/>
            </a:pPr>
            <a:r>
              <a:rPr lang="en" sz="1800"/>
              <a:t>GSM INTERFACING</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Shape 169"/>
          <p:cNvPicPr preferRelativeResize="0"/>
          <p:nvPr/>
        </p:nvPicPr>
        <p:blipFill>
          <a:blip r:embed="rId3">
            <a:alphaModFix/>
          </a:blip>
          <a:stretch>
            <a:fillRect/>
          </a:stretch>
        </p:blipFill>
        <p:spPr>
          <a:xfrm>
            <a:off x="160725" y="2524112"/>
            <a:ext cx="3619500" cy="2619375"/>
          </a:xfrm>
          <a:prstGeom prst="rect">
            <a:avLst/>
          </a:prstGeom>
          <a:noFill/>
          <a:ln>
            <a:noFill/>
          </a:ln>
        </p:spPr>
      </p:pic>
      <p:pic>
        <p:nvPicPr>
          <p:cNvPr id="170" name="Shape 170"/>
          <p:cNvPicPr preferRelativeResize="0"/>
          <p:nvPr/>
        </p:nvPicPr>
        <p:blipFill>
          <a:blip r:embed="rId4">
            <a:alphaModFix/>
          </a:blip>
          <a:stretch>
            <a:fillRect/>
          </a:stretch>
        </p:blipFill>
        <p:spPr>
          <a:xfrm>
            <a:off x="160712" y="-12"/>
            <a:ext cx="3933825" cy="2638425"/>
          </a:xfrm>
          <a:prstGeom prst="rect">
            <a:avLst/>
          </a:prstGeom>
          <a:noFill/>
          <a:ln>
            <a:noFill/>
          </a:ln>
        </p:spPr>
      </p:pic>
      <p:graphicFrame>
        <p:nvGraphicFramePr>
          <p:cNvPr id="171" name="Shape 171"/>
          <p:cNvGraphicFramePr/>
          <p:nvPr/>
        </p:nvGraphicFramePr>
        <p:xfrm>
          <a:off x="4063612" y="1664259"/>
          <a:ext cx="4950425" cy="2993600"/>
        </p:xfrm>
        <a:graphic>
          <a:graphicData uri="http://schemas.openxmlformats.org/drawingml/2006/table">
            <a:tbl>
              <a:tblPr>
                <a:noFill/>
                <a:tableStyleId>{B77BEBE2-D13A-4C7C-9CA4-8684DE7C352B}</a:tableStyleId>
              </a:tblPr>
              <a:tblGrid>
                <a:gridCol w="1694125"/>
                <a:gridCol w="1086725"/>
                <a:gridCol w="2169575"/>
              </a:tblGrid>
              <a:tr h="383400">
                <a:tc>
                  <a:txBody>
                    <a:bodyPr/>
                    <a:lstStyle/>
                    <a:p>
                      <a:pPr lvl="0" algn="ctr" rtl="0">
                        <a:spcBef>
                          <a:spcPts val="0"/>
                        </a:spcBef>
                        <a:buNone/>
                      </a:pPr>
                      <a:r>
                        <a:rPr lang="en" sz="1200" b="1"/>
                        <a:t>COMMAND</a:t>
                      </a:r>
                    </a:p>
                  </a:txBody>
                  <a:tcPr marL="91425" marR="91425" marT="91425" marB="91425"/>
                </a:tc>
                <a:tc>
                  <a:txBody>
                    <a:bodyPr/>
                    <a:lstStyle/>
                    <a:p>
                      <a:pPr lvl="0" algn="ctr" rtl="0">
                        <a:spcBef>
                          <a:spcPts val="0"/>
                        </a:spcBef>
                        <a:buNone/>
                      </a:pPr>
                      <a:r>
                        <a:rPr lang="en" sz="1200" b="1"/>
                        <a:t>RESPONSE</a:t>
                      </a:r>
                    </a:p>
                  </a:txBody>
                  <a:tcPr marL="91425" marR="91425" marT="91425" marB="91425"/>
                </a:tc>
                <a:tc>
                  <a:txBody>
                    <a:bodyPr/>
                    <a:lstStyle/>
                    <a:p>
                      <a:pPr lvl="0" algn="ctr" rtl="0">
                        <a:spcBef>
                          <a:spcPts val="0"/>
                        </a:spcBef>
                        <a:buNone/>
                      </a:pPr>
                      <a:r>
                        <a:rPr lang="en" sz="1200" b="1"/>
                        <a:t>DESCRIPTION</a:t>
                      </a:r>
                    </a:p>
                  </a:txBody>
                  <a:tcPr marL="91425" marR="91425" marT="91425" marB="91425"/>
                </a:tc>
              </a:tr>
              <a:tr h="971625">
                <a:tc>
                  <a:txBody>
                    <a:bodyPr/>
                    <a:lstStyle/>
                    <a:p>
                      <a:pPr lvl="0" algn="ctr" rtl="0">
                        <a:lnSpc>
                          <a:spcPct val="115000"/>
                        </a:lnSpc>
                        <a:spcBef>
                          <a:spcPts val="0"/>
                        </a:spcBef>
                        <a:buNone/>
                      </a:pPr>
                      <a:r>
                        <a:rPr lang="en" sz="1200"/>
                        <a:t>AT+CMGF</a:t>
                      </a:r>
                    </a:p>
                  </a:txBody>
                  <a:tcPr marL="63500" marR="63500" marT="63500" marB="63500"/>
                </a:tc>
                <a:tc>
                  <a:txBody>
                    <a:bodyPr/>
                    <a:lstStyle/>
                    <a:p>
                      <a:pPr lvl="0" algn="ctr" rtl="0">
                        <a:spcBef>
                          <a:spcPts val="0"/>
                        </a:spcBef>
                        <a:buNone/>
                      </a:pPr>
                      <a:r>
                        <a:rPr lang="en" sz="1200"/>
                        <a:t>OK</a:t>
                      </a:r>
                    </a:p>
                  </a:txBody>
                  <a:tcPr marL="63500" marR="63500" marT="63500" marB="63500"/>
                </a:tc>
                <a:tc>
                  <a:txBody>
                    <a:bodyPr/>
                    <a:lstStyle/>
                    <a:p>
                      <a:pPr lvl="0" algn="ctr" rtl="0">
                        <a:lnSpc>
                          <a:spcPct val="115000"/>
                        </a:lnSpc>
                        <a:spcBef>
                          <a:spcPts val="0"/>
                        </a:spcBef>
                        <a:buNone/>
                      </a:pPr>
                      <a:r>
                        <a:rPr lang="en" sz="1200"/>
                        <a:t>Specifies the input and output format of the short messages. 0 for PDU mode and 1 for text mode</a:t>
                      </a:r>
                    </a:p>
                  </a:txBody>
                  <a:tcPr marL="63500" marR="63500" marT="63500" marB="63500"/>
                </a:tc>
              </a:tr>
              <a:tr h="416850">
                <a:tc>
                  <a:txBody>
                    <a:bodyPr/>
                    <a:lstStyle/>
                    <a:p>
                      <a:pPr lvl="0" algn="ctr" rtl="0">
                        <a:lnSpc>
                          <a:spcPct val="115000"/>
                        </a:lnSpc>
                        <a:spcBef>
                          <a:spcPts val="0"/>
                        </a:spcBef>
                        <a:buNone/>
                      </a:pPr>
                      <a:r>
                        <a:rPr lang="en" sz="1200"/>
                        <a:t>AT+CMGS</a:t>
                      </a:r>
                    </a:p>
                  </a:txBody>
                  <a:tcPr marL="63500" marR="63500" marT="63500" marB="63500"/>
                </a:tc>
                <a:tc>
                  <a:txBody>
                    <a:bodyPr/>
                    <a:lstStyle/>
                    <a:p>
                      <a:pPr lvl="0" algn="ctr" rtl="0">
                        <a:spcBef>
                          <a:spcPts val="0"/>
                        </a:spcBef>
                        <a:buNone/>
                      </a:pPr>
                      <a:endParaRPr sz="1200"/>
                    </a:p>
                  </a:txBody>
                  <a:tcPr marL="63500" marR="63500" marT="63500" marB="63500"/>
                </a:tc>
                <a:tc>
                  <a:txBody>
                    <a:bodyPr/>
                    <a:lstStyle/>
                    <a:p>
                      <a:pPr lvl="0" algn="ctr" rtl="0">
                        <a:lnSpc>
                          <a:spcPct val="115000"/>
                        </a:lnSpc>
                        <a:spcBef>
                          <a:spcPts val="0"/>
                        </a:spcBef>
                        <a:buNone/>
                      </a:pPr>
                      <a:r>
                        <a:rPr lang="en" sz="1200"/>
                        <a:t>         Sends a message</a:t>
                      </a:r>
                    </a:p>
                  </a:txBody>
                  <a:tcPr marL="63500" marR="63500" marT="63500" marB="63500"/>
                </a:tc>
              </a:tr>
              <a:tr h="659275">
                <a:tc>
                  <a:txBody>
                    <a:bodyPr/>
                    <a:lstStyle/>
                    <a:p>
                      <a:pPr lvl="0" algn="ctr" rtl="0">
                        <a:lnSpc>
                          <a:spcPct val="115000"/>
                        </a:lnSpc>
                        <a:spcBef>
                          <a:spcPts val="0"/>
                        </a:spcBef>
                        <a:buNone/>
                      </a:pPr>
                      <a:r>
                        <a:rPr lang="en" sz="1200"/>
                        <a:t>AT+CMGR=*</a:t>
                      </a:r>
                    </a:p>
                  </a:txBody>
                  <a:tcPr marL="63500" marR="63500" marT="63500" marB="63500"/>
                </a:tc>
                <a:tc>
                  <a:txBody>
                    <a:bodyPr/>
                    <a:lstStyle/>
                    <a:p>
                      <a:pPr lvl="0" algn="ctr" rtl="0">
                        <a:spcBef>
                          <a:spcPts val="0"/>
                        </a:spcBef>
                        <a:buNone/>
                      </a:pPr>
                      <a:endParaRPr sz="1200"/>
                    </a:p>
                  </a:txBody>
                  <a:tcPr marL="63500" marR="63500" marT="63500" marB="63500"/>
                </a:tc>
                <a:tc>
                  <a:txBody>
                    <a:bodyPr/>
                    <a:lstStyle/>
                    <a:p>
                      <a:pPr lvl="0" algn="ctr" rtl="0">
                        <a:lnSpc>
                          <a:spcPct val="115000"/>
                        </a:lnSpc>
                        <a:spcBef>
                          <a:spcPts val="0"/>
                        </a:spcBef>
                        <a:buNone/>
                      </a:pPr>
                      <a:r>
                        <a:rPr lang="en" sz="1200"/>
                        <a:t>Reads a message. * is the number of message            </a:t>
                      </a:r>
                    </a:p>
                  </a:txBody>
                  <a:tcPr marL="63500" marR="63500" marT="63500" marB="63500"/>
                </a:tc>
              </a:tr>
              <a:tr h="562450">
                <a:tc>
                  <a:txBody>
                    <a:bodyPr/>
                    <a:lstStyle/>
                    <a:p>
                      <a:pPr lvl="0" algn="ctr" rtl="0">
                        <a:lnSpc>
                          <a:spcPct val="115000"/>
                        </a:lnSpc>
                        <a:spcBef>
                          <a:spcPts val="0"/>
                        </a:spcBef>
                        <a:buNone/>
                      </a:pPr>
                      <a:r>
                        <a:rPr lang="en" sz="1200"/>
                        <a:t>ATD*********</a:t>
                      </a:r>
                    </a:p>
                  </a:txBody>
                  <a:tcPr marL="63500" marR="63500" marT="63500" marB="63500"/>
                </a:tc>
                <a:tc>
                  <a:txBody>
                    <a:bodyPr/>
                    <a:lstStyle/>
                    <a:p>
                      <a:pPr lvl="0" algn="ctr" rtl="0">
                        <a:spcBef>
                          <a:spcPts val="0"/>
                        </a:spcBef>
                        <a:buNone/>
                      </a:pPr>
                      <a:endParaRPr sz="1200"/>
                    </a:p>
                  </a:txBody>
                  <a:tcPr marL="63500" marR="63500" marT="63500" marB="63500"/>
                </a:tc>
                <a:tc>
                  <a:txBody>
                    <a:bodyPr/>
                    <a:lstStyle/>
                    <a:p>
                      <a:pPr lvl="0" algn="ctr" rtl="0">
                        <a:lnSpc>
                          <a:spcPct val="115000"/>
                        </a:lnSpc>
                        <a:spcBef>
                          <a:spcPts val="0"/>
                        </a:spcBef>
                        <a:buNone/>
                      </a:pPr>
                      <a:r>
                        <a:rPr lang="en" sz="1200"/>
                        <a:t> ********* is the number to call</a:t>
                      </a:r>
                    </a:p>
                  </a:txBody>
                  <a:tcPr marL="63500" marR="63500" marT="63500" marB="63500"/>
                </a:tc>
              </a:tr>
            </a:tbl>
          </a:graphicData>
        </a:graphic>
      </p:graphicFrame>
      <p:sp>
        <p:nvSpPr>
          <p:cNvPr id="172" name="Shape 172"/>
          <p:cNvSpPr txBox="1">
            <a:spLocks noGrp="1"/>
          </p:cNvSpPr>
          <p:nvPr>
            <p:ph type="body" idx="4294967295"/>
          </p:nvPr>
        </p:nvSpPr>
        <p:spPr>
          <a:xfrm>
            <a:off x="3933637" y="795125"/>
            <a:ext cx="5210399" cy="519599"/>
          </a:xfrm>
          <a:prstGeom prst="rect">
            <a:avLst/>
          </a:prstGeom>
          <a:noFill/>
          <a:ln>
            <a:noFill/>
          </a:ln>
        </p:spPr>
        <p:txBody>
          <a:bodyPr lIns="91425" tIns="91425" rIns="91425" bIns="91425" anchor="t" anchorCtr="0">
            <a:noAutofit/>
          </a:bodyPr>
          <a:lstStyle/>
          <a:p>
            <a:pPr rtl="0">
              <a:spcBef>
                <a:spcPts val="0"/>
              </a:spcBef>
              <a:buNone/>
            </a:pPr>
            <a:r>
              <a:rPr lang="en" sz="1800">
                <a:latin typeface="Montserrat"/>
                <a:ea typeface="Montserrat"/>
                <a:cs typeface="Montserrat"/>
                <a:sym typeface="Montserrat"/>
              </a:rPr>
              <a:t>Commands and response of GSM module</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ctrTitle"/>
          </p:nvPr>
        </p:nvSpPr>
        <p:spPr>
          <a:xfrm>
            <a:off x="4113600" y="2878750"/>
            <a:ext cx="4505699" cy="1159799"/>
          </a:xfrm>
          <a:prstGeom prst="rect">
            <a:avLst/>
          </a:prstGeom>
        </p:spPr>
        <p:txBody>
          <a:bodyPr lIns="91425" tIns="91425" rIns="91425" bIns="91425" anchor="b" anchorCtr="0">
            <a:noAutofit/>
          </a:bodyPr>
          <a:lstStyle/>
          <a:p>
            <a:pPr>
              <a:spcBef>
                <a:spcPts val="0"/>
              </a:spcBef>
              <a:buNone/>
            </a:pPr>
            <a:r>
              <a:rPr lang="en"/>
              <a:t>GPS MODULE</a:t>
            </a:r>
          </a:p>
        </p:txBody>
      </p:sp>
    </p:spTree>
  </p:cSld>
  <p:clrMapOvr>
    <a:masterClrMapping/>
  </p:clrMapOvr>
  <mc:AlternateContent xmlns:mc="http://schemas.openxmlformats.org/markup-compatibility/2006">
    <mc:Choice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med">
        <p14:flip dir="l"/>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Shape 182"/>
          <p:cNvPicPr preferRelativeResize="0"/>
          <p:nvPr/>
        </p:nvPicPr>
        <p:blipFill>
          <a:blip r:embed="rId3">
            <a:alphaModFix/>
          </a:blip>
          <a:stretch>
            <a:fillRect/>
          </a:stretch>
        </p:blipFill>
        <p:spPr>
          <a:xfrm>
            <a:off x="315400" y="1641200"/>
            <a:ext cx="2764274" cy="2753775"/>
          </a:xfrm>
          <a:prstGeom prst="rect">
            <a:avLst/>
          </a:prstGeom>
          <a:noFill/>
          <a:ln>
            <a:noFill/>
          </a:ln>
        </p:spPr>
      </p:pic>
      <p:sp>
        <p:nvSpPr>
          <p:cNvPr id="183" name="Shape 183"/>
          <p:cNvSpPr txBox="1">
            <a:spLocks noGrp="1"/>
          </p:cNvSpPr>
          <p:nvPr>
            <p:ph type="body" idx="1"/>
          </p:nvPr>
        </p:nvSpPr>
        <p:spPr>
          <a:xfrm>
            <a:off x="3079675" y="1497075"/>
            <a:ext cx="6064199" cy="3646499"/>
          </a:xfrm>
          <a:prstGeom prst="rect">
            <a:avLst/>
          </a:prstGeom>
        </p:spPr>
        <p:txBody>
          <a:bodyPr lIns="91425" tIns="91425" rIns="91425" bIns="91425" anchor="t" anchorCtr="0">
            <a:noAutofit/>
          </a:bodyPr>
          <a:lstStyle/>
          <a:p>
            <a:pPr marL="457200" lvl="0" indent="-228600" rtl="0">
              <a:lnSpc>
                <a:spcPct val="115000"/>
              </a:lnSpc>
              <a:spcBef>
                <a:spcPts val="0"/>
              </a:spcBef>
              <a:buClr>
                <a:srgbClr val="0B5394"/>
              </a:buClr>
              <a:buSzPct val="100000"/>
            </a:pPr>
            <a:r>
              <a:rPr lang="en" sz="1400" b="1">
                <a:solidFill>
                  <a:srgbClr val="0B5394"/>
                </a:solidFill>
              </a:rPr>
              <a:t>Space-based global navigation satellite system (GNSS)</a:t>
            </a:r>
          </a:p>
          <a:p>
            <a:pPr marL="457200" lvl="0" indent="-228600" rtl="0">
              <a:lnSpc>
                <a:spcPct val="100000"/>
              </a:lnSpc>
              <a:spcBef>
                <a:spcPts val="0"/>
              </a:spcBef>
              <a:buClr>
                <a:srgbClr val="0B5394"/>
              </a:buClr>
              <a:buSzPct val="100000"/>
            </a:pPr>
            <a:r>
              <a:rPr lang="en" sz="1400" b="1">
                <a:solidFill>
                  <a:srgbClr val="0B5394"/>
                </a:solidFill>
              </a:rPr>
              <a:t>Provides reliable location and time information at all times.</a:t>
            </a:r>
          </a:p>
          <a:p>
            <a:pPr marL="457200" lvl="0" indent="-228600" rtl="0">
              <a:lnSpc>
                <a:spcPct val="100000"/>
              </a:lnSpc>
              <a:spcBef>
                <a:spcPts val="0"/>
              </a:spcBef>
              <a:buClr>
                <a:srgbClr val="0B5394"/>
              </a:buClr>
              <a:buSzPct val="100000"/>
            </a:pPr>
            <a:r>
              <a:rPr lang="en" sz="1400" b="1">
                <a:solidFill>
                  <a:srgbClr val="0B5394"/>
                </a:solidFill>
              </a:rPr>
              <a:t>Comprises of three segments</a:t>
            </a:r>
          </a:p>
          <a:p>
            <a:pPr marL="914400" lvl="1" indent="-228600" rtl="0">
              <a:lnSpc>
                <a:spcPct val="100000"/>
              </a:lnSpc>
              <a:spcBef>
                <a:spcPts val="0"/>
              </a:spcBef>
              <a:buClr>
                <a:srgbClr val="0B5394"/>
              </a:buClr>
              <a:buSzPct val="100000"/>
            </a:pPr>
            <a:r>
              <a:rPr lang="en" sz="1400" b="1">
                <a:solidFill>
                  <a:srgbClr val="0B5394"/>
                </a:solidFill>
              </a:rPr>
              <a:t>SPACE SEGMENT: 24 satellites circling the Earth every 12 hrs on 6 orbital planes with 4 satellites in each plane that provide ranging signals &amp; data messages to users.</a:t>
            </a:r>
          </a:p>
          <a:p>
            <a:pPr marL="914400" lvl="1" indent="-228600" rtl="0">
              <a:lnSpc>
                <a:spcPct val="100000"/>
              </a:lnSpc>
              <a:spcBef>
                <a:spcPts val="0"/>
              </a:spcBef>
              <a:buClr>
                <a:srgbClr val="0B5394"/>
              </a:buClr>
              <a:buSzPct val="100000"/>
            </a:pPr>
            <a:r>
              <a:rPr lang="en" sz="1400" b="1">
                <a:solidFill>
                  <a:srgbClr val="0B5394"/>
                </a:solidFill>
              </a:rPr>
              <a:t>CONTROL SEGMENT: Monitors and controls satellites’ subsystem health, status and signal integrity</a:t>
            </a:r>
          </a:p>
          <a:p>
            <a:pPr marL="914400" lvl="1" indent="-228600" rtl="0">
              <a:lnSpc>
                <a:spcPct val="100000"/>
              </a:lnSpc>
              <a:spcBef>
                <a:spcPts val="0"/>
              </a:spcBef>
              <a:buClr>
                <a:srgbClr val="0B5394"/>
              </a:buClr>
              <a:buSzPct val="100000"/>
            </a:pPr>
            <a:r>
              <a:rPr lang="en" sz="1400" b="1">
                <a:solidFill>
                  <a:srgbClr val="0B5394"/>
                </a:solidFill>
              </a:rPr>
              <a:t>USER SEGMENT: Receiver equipment performs navigation, timing, or other related functions </a:t>
            </a:r>
          </a:p>
          <a:p>
            <a:pPr marL="0" lvl="0" indent="190500" rtl="0">
              <a:lnSpc>
                <a:spcPct val="100000"/>
              </a:lnSpc>
              <a:spcBef>
                <a:spcPts val="0"/>
              </a:spcBef>
              <a:buClr>
                <a:srgbClr val="0B5394"/>
              </a:buClr>
              <a:buChar char="●"/>
            </a:pPr>
            <a:r>
              <a:rPr lang="en" sz="1400" b="1">
                <a:solidFill>
                  <a:srgbClr val="0B5394"/>
                </a:solidFill>
              </a:rPr>
              <a:t>Works on the principle of ‘Trilateration’.</a:t>
            </a:r>
          </a:p>
          <a:p>
            <a:pPr marL="0" lvl="0" indent="190500" rtl="0">
              <a:lnSpc>
                <a:spcPct val="100000"/>
              </a:lnSpc>
              <a:spcBef>
                <a:spcPts val="0"/>
              </a:spcBef>
              <a:buClr>
                <a:srgbClr val="0B5394"/>
              </a:buClr>
              <a:buChar char="●"/>
            </a:pPr>
            <a:r>
              <a:rPr lang="en" sz="1400" b="1">
                <a:solidFill>
                  <a:srgbClr val="0B5394"/>
                </a:solidFill>
              </a:rPr>
              <a:t>Highly accurate positioning of the range  50 to 100 meters. </a:t>
            </a:r>
          </a:p>
          <a:p>
            <a:pPr marL="0" lvl="0" indent="101600" rtl="0">
              <a:lnSpc>
                <a:spcPct val="100000"/>
              </a:lnSpc>
              <a:spcBef>
                <a:spcPts val="0"/>
              </a:spcBef>
              <a:buClr>
                <a:srgbClr val="0B5394"/>
              </a:buClr>
              <a:buSzPct val="100000"/>
              <a:buChar char="●"/>
            </a:pPr>
            <a:r>
              <a:rPr lang="en" sz="1400" b="1">
                <a:solidFill>
                  <a:srgbClr val="0B5394"/>
                </a:solidFill>
              </a:rPr>
              <a:t>Using differential correction, users can get positions       accurate to within 5 meters or less. </a:t>
            </a:r>
          </a:p>
        </p:txBody>
      </p:sp>
      <p:sp>
        <p:nvSpPr>
          <p:cNvPr id="184" name="Shape 184"/>
          <p:cNvSpPr txBox="1">
            <a:spLocks noGrp="1"/>
          </p:cNvSpPr>
          <p:nvPr>
            <p:ph type="title"/>
          </p:nvPr>
        </p:nvSpPr>
        <p:spPr>
          <a:xfrm>
            <a:off x="416700" y="753525"/>
            <a:ext cx="8520599" cy="572699"/>
          </a:xfrm>
          <a:prstGeom prst="rect">
            <a:avLst/>
          </a:prstGeom>
        </p:spPr>
        <p:txBody>
          <a:bodyPr lIns="91425" tIns="91425" rIns="91425" bIns="91425" anchor="ctr" anchorCtr="0">
            <a:noAutofit/>
          </a:bodyPr>
          <a:lstStyle/>
          <a:p>
            <a:pPr>
              <a:spcBef>
                <a:spcPts val="0"/>
              </a:spcBef>
              <a:buNone/>
            </a:pPr>
            <a:r>
              <a:rPr lang="en">
                <a:solidFill>
                  <a:srgbClr val="F3F3F3"/>
                </a:solidFill>
              </a:rPr>
              <a:t>                      </a:t>
            </a:r>
            <a:r>
              <a:rPr lang="en" sz="2400">
                <a:solidFill>
                  <a:srgbClr val="F3F3F3"/>
                </a:solidFill>
              </a:rPr>
              <a:t>DESCRIPTION</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a:spcBef>
                <a:spcPts val="0"/>
              </a:spcBef>
              <a:buNone/>
            </a:pPr>
            <a:r>
              <a:rPr lang="en"/>
              <a:t>Trilateration</a:t>
            </a:r>
          </a:p>
        </p:txBody>
      </p:sp>
      <p:sp>
        <p:nvSpPr>
          <p:cNvPr id="190" name="Shape 190"/>
          <p:cNvSpPr txBox="1">
            <a:spLocks noGrp="1"/>
          </p:cNvSpPr>
          <p:nvPr>
            <p:ph type="body" idx="1"/>
          </p:nvPr>
        </p:nvSpPr>
        <p:spPr>
          <a:xfrm>
            <a:off x="4209150" y="1636075"/>
            <a:ext cx="4477799" cy="3289800"/>
          </a:xfrm>
          <a:prstGeom prst="rect">
            <a:avLst/>
          </a:prstGeom>
        </p:spPr>
        <p:txBody>
          <a:bodyPr lIns="91425" tIns="91425" rIns="91425" bIns="91425" anchor="t" anchorCtr="0">
            <a:noAutofit/>
          </a:bodyPr>
          <a:lstStyle/>
          <a:p>
            <a:pPr marL="457200" lvl="0" indent="-228600" rtl="0">
              <a:spcBef>
                <a:spcPts val="0"/>
              </a:spcBef>
              <a:buSzPct val="100000"/>
            </a:pPr>
            <a:r>
              <a:rPr lang="en" sz="1400" b="1">
                <a:solidFill>
                  <a:srgbClr val="0B5394"/>
                </a:solidFill>
              </a:rPr>
              <a:t>To uniquely define a location on Earth, the GPS receiver has to know two things:</a:t>
            </a:r>
          </a:p>
          <a:p>
            <a:pPr marL="914400" lvl="1" indent="-228600" rtl="0">
              <a:spcBef>
                <a:spcPts val="0"/>
              </a:spcBef>
              <a:buClr>
                <a:srgbClr val="0B5394"/>
              </a:buClr>
              <a:buSzPct val="100000"/>
            </a:pPr>
            <a:r>
              <a:rPr lang="en" sz="1400" b="1">
                <a:solidFill>
                  <a:srgbClr val="0B5394"/>
                </a:solidFill>
              </a:rPr>
              <a:t>The location of at least three satellites above you</a:t>
            </a:r>
          </a:p>
          <a:p>
            <a:pPr marL="914400" lvl="1" indent="-228600" rtl="0">
              <a:spcBef>
                <a:spcPts val="0"/>
              </a:spcBef>
              <a:buClr>
                <a:srgbClr val="0B5394"/>
              </a:buClr>
              <a:buSzPct val="100000"/>
            </a:pPr>
            <a:r>
              <a:rPr lang="en" sz="1400" b="1">
                <a:solidFill>
                  <a:srgbClr val="0B5394"/>
                </a:solidFill>
              </a:rPr>
              <a:t>The distance between you and each of those satellites</a:t>
            </a:r>
          </a:p>
          <a:p>
            <a:pPr marL="457200" lvl="0" indent="-228600" rtl="0">
              <a:spcBef>
                <a:spcPts val="0"/>
              </a:spcBef>
              <a:buClr>
                <a:srgbClr val="0B5394"/>
              </a:buClr>
              <a:buSzPct val="100000"/>
            </a:pPr>
            <a:r>
              <a:rPr lang="en" sz="1400" b="1">
                <a:solidFill>
                  <a:srgbClr val="0B5394"/>
                </a:solidFill>
              </a:rPr>
              <a:t>GPS receiver figures both of these things out by analyzing high-frequency, low-power radio signals from the GPS satellites. </a:t>
            </a:r>
          </a:p>
          <a:p>
            <a:pPr marL="457200" lvl="0" indent="-228600" rtl="0">
              <a:spcBef>
                <a:spcPts val="0"/>
              </a:spcBef>
              <a:buClr>
                <a:srgbClr val="0B5394"/>
              </a:buClr>
              <a:buSzPct val="100000"/>
            </a:pPr>
            <a:r>
              <a:rPr lang="en" sz="1400" b="1">
                <a:solidFill>
                  <a:srgbClr val="0B5394"/>
                </a:solidFill>
              </a:rPr>
              <a:t>Based on time delay adjustments, the location is determined with high accuracy.</a:t>
            </a:r>
          </a:p>
        </p:txBody>
      </p:sp>
      <p:pic>
        <p:nvPicPr>
          <p:cNvPr id="191" name="Shape 191"/>
          <p:cNvPicPr preferRelativeResize="0"/>
          <p:nvPr/>
        </p:nvPicPr>
        <p:blipFill>
          <a:blip r:embed="rId3">
            <a:alphaModFix/>
          </a:blip>
          <a:stretch>
            <a:fillRect/>
          </a:stretch>
        </p:blipFill>
        <p:spPr>
          <a:xfrm>
            <a:off x="687075" y="1968500"/>
            <a:ext cx="3068200" cy="24545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rtl="0">
              <a:spcBef>
                <a:spcPts val="0"/>
              </a:spcBef>
              <a:buNone/>
            </a:pPr>
            <a:r>
              <a:rPr lang="en" sz="2200">
                <a:solidFill>
                  <a:srgbClr val="F3F3F3"/>
                </a:solidFill>
              </a:rPr>
              <a:t>GPS INTERFACING</a:t>
            </a:r>
          </a:p>
        </p:txBody>
      </p:sp>
      <p:pic>
        <p:nvPicPr>
          <p:cNvPr id="197" name="Shape 197"/>
          <p:cNvPicPr preferRelativeResize="0"/>
          <p:nvPr/>
        </p:nvPicPr>
        <p:blipFill>
          <a:blip r:embed="rId3">
            <a:alphaModFix/>
          </a:blip>
          <a:stretch>
            <a:fillRect/>
          </a:stretch>
        </p:blipFill>
        <p:spPr>
          <a:xfrm>
            <a:off x="378450" y="1631500"/>
            <a:ext cx="5330349" cy="3264600"/>
          </a:xfrm>
          <a:prstGeom prst="rect">
            <a:avLst/>
          </a:prstGeom>
          <a:noFill/>
          <a:ln>
            <a:noFill/>
          </a:ln>
        </p:spPr>
      </p:pic>
      <p:sp>
        <p:nvSpPr>
          <p:cNvPr id="198" name="Shape 198"/>
          <p:cNvSpPr txBox="1"/>
          <p:nvPr/>
        </p:nvSpPr>
        <p:spPr>
          <a:xfrm>
            <a:off x="5815750" y="646900"/>
            <a:ext cx="3017400" cy="4099500"/>
          </a:xfrm>
          <a:prstGeom prst="rect">
            <a:avLst/>
          </a:prstGeom>
          <a:noFill/>
          <a:ln>
            <a:noFill/>
          </a:ln>
        </p:spPr>
        <p:txBody>
          <a:bodyPr lIns="91425" tIns="91425" rIns="91425" bIns="91425" anchor="t" anchorCtr="0">
            <a:noAutofit/>
          </a:bodyPr>
          <a:lstStyle/>
          <a:p>
            <a:pPr marL="457200" lvl="0" indent="-228600" rtl="0">
              <a:spcBef>
                <a:spcPts val="0"/>
              </a:spcBef>
              <a:buClr>
                <a:srgbClr val="0B5394"/>
              </a:buClr>
              <a:buFont typeface="Nixie One"/>
              <a:buChar char="●"/>
            </a:pPr>
            <a:r>
              <a:rPr lang="en" b="1">
                <a:solidFill>
                  <a:srgbClr val="0B5394"/>
                </a:solidFill>
                <a:highlight>
                  <a:srgbClr val="FFFFFF"/>
                </a:highlight>
                <a:latin typeface="Nixie One"/>
                <a:ea typeface="Nixie One"/>
                <a:cs typeface="Nixie One"/>
                <a:sym typeface="Nixie One"/>
              </a:rPr>
              <a:t>The module connects to the Arduino through a 4800 bps TTL-level interface (8 data bits, no parity, 1 stop bit, non-inverted).</a:t>
            </a:r>
          </a:p>
          <a:p>
            <a:pPr marL="457200" lvl="0" indent="-228600" rtl="0">
              <a:spcBef>
                <a:spcPts val="0"/>
              </a:spcBef>
              <a:buClr>
                <a:srgbClr val="0B5394"/>
              </a:buClr>
              <a:buFont typeface="Nixie One"/>
              <a:buChar char="●"/>
            </a:pPr>
            <a:r>
              <a:rPr lang="en" b="1">
                <a:solidFill>
                  <a:srgbClr val="0B5394"/>
                </a:solidFill>
                <a:highlight>
                  <a:srgbClr val="FFFFFF"/>
                </a:highlight>
                <a:latin typeface="Nixie One"/>
                <a:ea typeface="Nixie One"/>
                <a:cs typeface="Nixie One"/>
                <a:sym typeface="Nixie One"/>
              </a:rPr>
              <a:t>Only 3 wires are needed to read the module's GPS data.</a:t>
            </a:r>
          </a:p>
          <a:p>
            <a:pPr marL="457200" lvl="0" indent="-228600" rtl="0">
              <a:spcBef>
                <a:spcPts val="0"/>
              </a:spcBef>
              <a:buClr>
                <a:srgbClr val="0B5394"/>
              </a:buClr>
              <a:buFont typeface="Nixie One"/>
              <a:buChar char="●"/>
            </a:pPr>
            <a:r>
              <a:rPr lang="en" b="1">
                <a:solidFill>
                  <a:srgbClr val="0B5394"/>
                </a:solidFill>
                <a:highlight>
                  <a:srgbClr val="FFFFFF"/>
                </a:highlight>
                <a:latin typeface="Nixie One"/>
                <a:ea typeface="Nixie One"/>
                <a:cs typeface="Nixie One"/>
                <a:sym typeface="Nixie One"/>
              </a:rPr>
              <a:t>PIN CONNECTIONS          The GND and Vcc of Arduino are connected to respective pins on GPS Module.          </a:t>
            </a:r>
          </a:p>
          <a:p>
            <a:pPr marL="457200" lvl="0" indent="-228600" rtl="0">
              <a:spcBef>
                <a:spcPts val="0"/>
              </a:spcBef>
              <a:buClr>
                <a:srgbClr val="0B5394"/>
              </a:buClr>
              <a:buFont typeface="Nixie One"/>
              <a:buChar char="●"/>
            </a:pPr>
            <a:r>
              <a:rPr lang="en" b="1">
                <a:solidFill>
                  <a:srgbClr val="0B5394"/>
                </a:solidFill>
                <a:highlight>
                  <a:srgbClr val="FFFFFF"/>
                </a:highlight>
                <a:latin typeface="Nixie One"/>
                <a:ea typeface="Nixie One"/>
                <a:cs typeface="Nixie One"/>
                <a:sym typeface="Nixie One"/>
              </a:rPr>
              <a:t>The TX of GPS is     connected to RX of Arduino  UNO.</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graphicFrame>
        <p:nvGraphicFramePr>
          <p:cNvPr id="203" name="Shape 203"/>
          <p:cNvGraphicFramePr/>
          <p:nvPr/>
        </p:nvGraphicFramePr>
        <p:xfrm>
          <a:off x="367175" y="-20300"/>
          <a:ext cx="8792375" cy="5183775"/>
        </p:xfrm>
        <a:graphic>
          <a:graphicData uri="http://schemas.openxmlformats.org/drawingml/2006/table">
            <a:tbl>
              <a:tblPr>
                <a:noFill/>
                <a:tableStyleId>{21645D2A-41FE-483E-8F11-E69EAE2D410B}</a:tableStyleId>
              </a:tblPr>
              <a:tblGrid>
                <a:gridCol w="1650825"/>
                <a:gridCol w="3771975"/>
                <a:gridCol w="3369575"/>
              </a:tblGrid>
              <a:tr h="401525">
                <a:tc>
                  <a:txBody>
                    <a:bodyPr/>
                    <a:lstStyle/>
                    <a:p>
                      <a:pPr>
                        <a:spcBef>
                          <a:spcPts val="0"/>
                        </a:spcBef>
                        <a:buNone/>
                      </a:pPr>
                      <a:endParaRPr/>
                    </a:p>
                  </a:txBody>
                  <a:tcPr marL="91425" marR="91425" marT="91425" marB="91425"/>
                </a:tc>
                <a:tc>
                  <a:txBody>
                    <a:bodyPr/>
                    <a:lstStyle/>
                    <a:p>
                      <a:pPr>
                        <a:spcBef>
                          <a:spcPts val="0"/>
                        </a:spcBef>
                        <a:buNone/>
                      </a:pPr>
                      <a:r>
                        <a:rPr lang="en" b="1">
                          <a:solidFill>
                            <a:srgbClr val="0B5394"/>
                          </a:solidFill>
                          <a:latin typeface="Nixie One"/>
                          <a:ea typeface="Nixie One"/>
                          <a:cs typeface="Nixie One"/>
                          <a:sym typeface="Nixie One"/>
                        </a:rPr>
                        <a:t>                  GPS</a:t>
                      </a:r>
                    </a:p>
                  </a:txBody>
                  <a:tcPr marL="91425" marR="91425" marT="91425" marB="91425"/>
                </a:tc>
                <a:tc>
                  <a:txBody>
                    <a:bodyPr/>
                    <a:lstStyle/>
                    <a:p>
                      <a:pPr>
                        <a:spcBef>
                          <a:spcPts val="0"/>
                        </a:spcBef>
                        <a:buNone/>
                      </a:pPr>
                      <a:r>
                        <a:rPr lang="en" b="1">
                          <a:solidFill>
                            <a:srgbClr val="0B5394"/>
                          </a:solidFill>
                          <a:latin typeface="Nixie One"/>
                          <a:ea typeface="Nixie One"/>
                          <a:cs typeface="Nixie One"/>
                          <a:sym typeface="Nixie One"/>
                        </a:rPr>
                        <a:t>                   GSM</a:t>
                      </a:r>
                    </a:p>
                  </a:txBody>
                  <a:tcPr marL="91425" marR="91425" marT="91425" marB="91425"/>
                </a:tc>
              </a:tr>
              <a:tr h="888825">
                <a:tc>
                  <a:txBody>
                    <a:bodyPr/>
                    <a:lstStyle/>
                    <a:p>
                      <a:pPr lvl="0" rtl="0">
                        <a:spcBef>
                          <a:spcPts val="0"/>
                        </a:spcBef>
                        <a:buNone/>
                      </a:pPr>
                      <a:r>
                        <a:rPr lang="en" sz="1100" b="1">
                          <a:solidFill>
                            <a:srgbClr val="0B5394"/>
                          </a:solidFill>
                          <a:latin typeface="Nixie One"/>
                          <a:ea typeface="Nixie One"/>
                          <a:cs typeface="Nixie One"/>
                          <a:sym typeface="Nixie One"/>
                        </a:rPr>
                        <a:t>Definition</a:t>
                      </a:r>
                    </a:p>
                  </a:txBody>
                  <a:tcPr marL="68575" marR="68575" marT="91425" marB="91425"/>
                </a:tc>
                <a:tc>
                  <a:txBody>
                    <a:bodyPr/>
                    <a:lstStyle/>
                    <a:p>
                      <a:pPr rtl="0">
                        <a:spcBef>
                          <a:spcPts val="0"/>
                        </a:spcBef>
                        <a:buNone/>
                      </a:pPr>
                      <a:r>
                        <a:rPr lang="en" sz="1100" b="1">
                          <a:solidFill>
                            <a:srgbClr val="0B5394"/>
                          </a:solidFill>
                          <a:latin typeface="Nixie One"/>
                          <a:ea typeface="Nixie One"/>
                          <a:cs typeface="Nixie One"/>
                          <a:sym typeface="Nixie One"/>
                        </a:rPr>
                        <a:t>Global positioning System</a:t>
                      </a:r>
                    </a:p>
                    <a:p>
                      <a:pPr rtl="0">
                        <a:spcBef>
                          <a:spcPts val="0"/>
                        </a:spcBef>
                        <a:buNone/>
                      </a:pPr>
                      <a:r>
                        <a:rPr lang="en" sz="1100" b="1">
                          <a:solidFill>
                            <a:srgbClr val="0B5394"/>
                          </a:solidFill>
                          <a:latin typeface="Nixie One"/>
                          <a:ea typeface="Nixie One"/>
                          <a:cs typeface="Nixie One"/>
                          <a:sym typeface="Nixie One"/>
                        </a:rPr>
                        <a:t>Satellite-based navigation system</a:t>
                      </a:r>
                    </a:p>
                    <a:p>
                      <a:pPr lvl="0" rtl="0">
                        <a:spcBef>
                          <a:spcPts val="0"/>
                        </a:spcBef>
                        <a:buNone/>
                      </a:pPr>
                      <a:r>
                        <a:rPr lang="en" sz="1100" b="1">
                          <a:solidFill>
                            <a:srgbClr val="0B5394"/>
                          </a:solidFill>
                          <a:latin typeface="Nixie One"/>
                          <a:ea typeface="Nixie One"/>
                          <a:cs typeface="Nixie One"/>
                          <a:sym typeface="Nixie One"/>
                        </a:rPr>
                        <a:t>Developed by the United States Department of Defence.</a:t>
                      </a:r>
                    </a:p>
                  </a:txBody>
                  <a:tcPr marL="68575" marR="68575" marT="91425" marB="91425"/>
                </a:tc>
                <a:tc>
                  <a:txBody>
                    <a:bodyPr/>
                    <a:lstStyle/>
                    <a:p>
                      <a:pPr rtl="0">
                        <a:spcBef>
                          <a:spcPts val="0"/>
                        </a:spcBef>
                        <a:buNone/>
                      </a:pPr>
                      <a:r>
                        <a:rPr lang="en" sz="1100" b="1">
                          <a:solidFill>
                            <a:srgbClr val="0B5394"/>
                          </a:solidFill>
                          <a:latin typeface="Nixie One"/>
                          <a:ea typeface="Nixie One"/>
                          <a:cs typeface="Nixie One"/>
                          <a:sym typeface="Nixie One"/>
                        </a:rPr>
                        <a:t>Specification of wireless network infrastructure</a:t>
                      </a:r>
                    </a:p>
                    <a:p>
                      <a:pPr lvl="0" rtl="0">
                        <a:spcBef>
                          <a:spcPts val="0"/>
                        </a:spcBef>
                        <a:buNone/>
                      </a:pPr>
                      <a:r>
                        <a:rPr lang="en" sz="1100" b="1">
                          <a:solidFill>
                            <a:srgbClr val="0B5394"/>
                          </a:solidFill>
                          <a:latin typeface="Nixie One"/>
                          <a:ea typeface="Nixie One"/>
                          <a:cs typeface="Nixie One"/>
                          <a:sym typeface="Nixie One"/>
                        </a:rPr>
                        <a:t>Developed by the European Telecommunications Standards Institute.</a:t>
                      </a:r>
                    </a:p>
                  </a:txBody>
                  <a:tcPr marL="68575" marR="68575" marT="91425" marB="91425"/>
                </a:tc>
              </a:tr>
              <a:tr h="713400">
                <a:tc>
                  <a:txBody>
                    <a:bodyPr/>
                    <a:lstStyle/>
                    <a:p>
                      <a:pPr lvl="0" rtl="0">
                        <a:spcBef>
                          <a:spcPts val="0"/>
                        </a:spcBef>
                        <a:buNone/>
                      </a:pPr>
                      <a:r>
                        <a:rPr lang="en" sz="1100" b="1">
                          <a:solidFill>
                            <a:srgbClr val="0B5394"/>
                          </a:solidFill>
                          <a:latin typeface="Nixie One"/>
                          <a:ea typeface="Nixie One"/>
                          <a:cs typeface="Nixie One"/>
                          <a:sym typeface="Nixie One"/>
                        </a:rPr>
                        <a:t>Technology</a:t>
                      </a:r>
                    </a:p>
                  </a:txBody>
                  <a:tcPr marL="68575" marR="68575" marT="91425" marB="91425"/>
                </a:tc>
                <a:tc>
                  <a:txBody>
                    <a:bodyPr/>
                    <a:lstStyle/>
                    <a:p>
                      <a:pPr lvl="0" rtl="0">
                        <a:spcBef>
                          <a:spcPts val="0"/>
                        </a:spcBef>
                        <a:buNone/>
                      </a:pPr>
                      <a:r>
                        <a:rPr lang="en" sz="1100" b="1">
                          <a:solidFill>
                            <a:srgbClr val="0B5394"/>
                          </a:solidFill>
                          <a:latin typeface="Nixie One"/>
                          <a:ea typeface="Nixie One"/>
                          <a:cs typeface="Nixie One"/>
                          <a:sym typeface="Nixie One"/>
                        </a:rPr>
                        <a:t>Triangulation to at least three or four of the 24 satellites that orbit the earth.</a:t>
                      </a:r>
                    </a:p>
                  </a:txBody>
                  <a:tcPr marL="68575" marR="68575" marT="91425" marB="91425"/>
                </a:tc>
                <a:tc>
                  <a:txBody>
                    <a:bodyPr/>
                    <a:lstStyle/>
                    <a:p>
                      <a:pPr lvl="0" rtl="0">
                        <a:spcBef>
                          <a:spcPts val="0"/>
                        </a:spcBef>
                        <a:buNone/>
                      </a:pPr>
                      <a:r>
                        <a:rPr lang="en" sz="1100" b="1">
                          <a:solidFill>
                            <a:srgbClr val="0B5394"/>
                          </a:solidFill>
                          <a:latin typeface="Nixie One"/>
                          <a:ea typeface="Nixie One"/>
                          <a:cs typeface="Nixie One"/>
                          <a:sym typeface="Nixie One"/>
                        </a:rPr>
                        <a:t>An object‘s position is determined using signal strength and triangulation from base stations.</a:t>
                      </a:r>
                    </a:p>
                  </a:txBody>
                  <a:tcPr marL="68575" marR="68575" marT="91425" marB="91425"/>
                </a:tc>
              </a:tr>
              <a:tr h="537950">
                <a:tc>
                  <a:txBody>
                    <a:bodyPr/>
                    <a:lstStyle/>
                    <a:p>
                      <a:pPr lvl="0" rtl="0">
                        <a:spcBef>
                          <a:spcPts val="0"/>
                        </a:spcBef>
                        <a:buNone/>
                      </a:pPr>
                      <a:r>
                        <a:rPr lang="en" sz="1100" b="1">
                          <a:solidFill>
                            <a:srgbClr val="0B5394"/>
                          </a:solidFill>
                          <a:latin typeface="Nixie One"/>
                          <a:ea typeface="Nixie One"/>
                          <a:cs typeface="Nixie One"/>
                          <a:sym typeface="Nixie One"/>
                        </a:rPr>
                        <a:t>Features</a:t>
                      </a:r>
                    </a:p>
                  </a:txBody>
                  <a:tcPr marL="68575" marR="68575" marT="91425" marB="91425"/>
                </a:tc>
                <a:tc>
                  <a:txBody>
                    <a:bodyPr/>
                    <a:lstStyle/>
                    <a:p>
                      <a:pPr lvl="0" rtl="0">
                        <a:spcBef>
                          <a:spcPts val="0"/>
                        </a:spcBef>
                        <a:buNone/>
                      </a:pPr>
                      <a:r>
                        <a:rPr lang="en" sz="1100" b="1">
                          <a:solidFill>
                            <a:srgbClr val="0B5394"/>
                          </a:solidFill>
                          <a:latin typeface="Nixie One"/>
                          <a:ea typeface="Nixie One"/>
                          <a:cs typeface="Nixie One"/>
                          <a:sym typeface="Nixie One"/>
                        </a:rPr>
                        <a:t>Helps to find location and tracking of the vehicle</a:t>
                      </a:r>
                    </a:p>
                  </a:txBody>
                  <a:tcPr marL="68575" marR="68575" marT="91425" marB="91425"/>
                </a:tc>
                <a:tc>
                  <a:txBody>
                    <a:bodyPr/>
                    <a:lstStyle/>
                    <a:p>
                      <a:pPr lvl="0" rtl="0">
                        <a:spcBef>
                          <a:spcPts val="0"/>
                        </a:spcBef>
                        <a:buNone/>
                      </a:pPr>
                      <a:r>
                        <a:rPr lang="en" sz="1100" b="1">
                          <a:solidFill>
                            <a:srgbClr val="0B5394"/>
                          </a:solidFill>
                          <a:latin typeface="Nixie One"/>
                          <a:ea typeface="Nixie One"/>
                          <a:cs typeface="Nixie One"/>
                          <a:sym typeface="Nixie One"/>
                        </a:rPr>
                        <a:t>Can stop the vehicle when unauthorised person tries to steal the vehicle.</a:t>
                      </a:r>
                    </a:p>
                  </a:txBody>
                  <a:tcPr marL="68575" marR="68575" marT="91425" marB="91425"/>
                </a:tc>
              </a:tr>
              <a:tr h="713400">
                <a:tc>
                  <a:txBody>
                    <a:bodyPr/>
                    <a:lstStyle/>
                    <a:p>
                      <a:pPr lvl="0" rtl="0">
                        <a:spcBef>
                          <a:spcPts val="0"/>
                        </a:spcBef>
                        <a:buNone/>
                      </a:pPr>
                      <a:r>
                        <a:rPr lang="en" sz="1100" b="1">
                          <a:solidFill>
                            <a:srgbClr val="0B5394"/>
                          </a:solidFill>
                          <a:latin typeface="Nixie One"/>
                          <a:ea typeface="Nixie One"/>
                          <a:cs typeface="Nixie One"/>
                          <a:sym typeface="Nixie One"/>
                        </a:rPr>
                        <a:t>Vehicle Tracking</a:t>
                      </a:r>
                    </a:p>
                  </a:txBody>
                  <a:tcPr marL="68575" marR="68575" marT="91425" marB="91425"/>
                </a:tc>
                <a:tc>
                  <a:txBody>
                    <a:bodyPr/>
                    <a:lstStyle/>
                    <a:p>
                      <a:pPr lvl="0" rtl="0">
                        <a:spcBef>
                          <a:spcPts val="0"/>
                        </a:spcBef>
                        <a:buNone/>
                      </a:pPr>
                      <a:r>
                        <a:rPr lang="en" sz="1100" b="1">
                          <a:solidFill>
                            <a:srgbClr val="0B5394"/>
                          </a:solidFill>
                          <a:latin typeface="Nixie One"/>
                          <a:ea typeface="Nixie One"/>
                          <a:cs typeface="Nixie One"/>
                          <a:sym typeface="Nixie One"/>
                        </a:rPr>
                        <a:t>Digital maps, etc. are used to track the location in real time.</a:t>
                      </a:r>
                    </a:p>
                  </a:txBody>
                  <a:tcPr marL="68575" marR="68575" marT="91425" marB="91425"/>
                </a:tc>
                <a:tc>
                  <a:txBody>
                    <a:bodyPr/>
                    <a:lstStyle/>
                    <a:p>
                      <a:pPr lvl="0" rtl="0">
                        <a:spcBef>
                          <a:spcPts val="0"/>
                        </a:spcBef>
                        <a:buNone/>
                      </a:pPr>
                      <a:r>
                        <a:rPr lang="en" sz="1100" b="1">
                          <a:solidFill>
                            <a:srgbClr val="0B5394"/>
                          </a:solidFill>
                          <a:latin typeface="Nixie One"/>
                          <a:ea typeface="Nixie One"/>
                          <a:cs typeface="Nixie One"/>
                          <a:sym typeface="Nixie One"/>
                        </a:rPr>
                        <a:t>Phone‘s international mobile equipment identity number, etc. are used to track the location of a vehicle.</a:t>
                      </a:r>
                    </a:p>
                  </a:txBody>
                  <a:tcPr marL="68575" marR="68575" marT="91425" marB="91425"/>
                </a:tc>
              </a:tr>
              <a:tr h="688975">
                <a:tc>
                  <a:txBody>
                    <a:bodyPr/>
                    <a:lstStyle/>
                    <a:p>
                      <a:pPr lvl="0" rtl="0">
                        <a:spcBef>
                          <a:spcPts val="0"/>
                        </a:spcBef>
                        <a:buNone/>
                      </a:pPr>
                      <a:r>
                        <a:rPr lang="en" sz="1100" b="1">
                          <a:solidFill>
                            <a:srgbClr val="0B5394"/>
                          </a:solidFill>
                          <a:latin typeface="Nixie One"/>
                          <a:ea typeface="Nixie One"/>
                          <a:cs typeface="Nixie One"/>
                          <a:sym typeface="Nixie One"/>
                        </a:rPr>
                        <a:t>Accuracy</a:t>
                      </a:r>
                    </a:p>
                  </a:txBody>
                  <a:tcPr marL="68575" marR="68575" marT="91425" marB="91425"/>
                </a:tc>
                <a:tc>
                  <a:txBody>
                    <a:bodyPr/>
                    <a:lstStyle/>
                    <a:p>
                      <a:pPr lvl="0" rtl="0">
                        <a:spcBef>
                          <a:spcPts val="0"/>
                        </a:spcBef>
                        <a:buNone/>
                      </a:pPr>
                      <a:r>
                        <a:rPr lang="en" sz="1100" b="1">
                          <a:solidFill>
                            <a:srgbClr val="0B5394"/>
                          </a:solidFill>
                          <a:latin typeface="Nixie One"/>
                          <a:ea typeface="Nixie One"/>
                          <a:cs typeface="Nixie One"/>
                          <a:sym typeface="Nixie One"/>
                        </a:rPr>
                        <a:t>Comparatively difficult in area surrounded by tall buildings.</a:t>
                      </a:r>
                    </a:p>
                  </a:txBody>
                  <a:tcPr marL="68575" marR="68575" marT="91425" marB="91425"/>
                </a:tc>
                <a:tc>
                  <a:txBody>
                    <a:bodyPr/>
                    <a:lstStyle/>
                    <a:p>
                      <a:pPr lvl="0" rtl="0">
                        <a:spcBef>
                          <a:spcPts val="0"/>
                        </a:spcBef>
                        <a:buNone/>
                      </a:pPr>
                      <a:r>
                        <a:rPr lang="en" sz="1100" b="1">
                          <a:solidFill>
                            <a:srgbClr val="0B5394"/>
                          </a:solidFill>
                          <a:latin typeface="Nixie One"/>
                          <a:ea typeface="Nixie One"/>
                          <a:cs typeface="Nixie One"/>
                          <a:sym typeface="Nixie One"/>
                        </a:rPr>
                        <a:t>Base stations are capable of providing locations in areas like tunnel and dense areas.</a:t>
                      </a:r>
                    </a:p>
                  </a:txBody>
                  <a:tcPr marL="68575" marR="68575" marT="91425" marB="91425"/>
                </a:tc>
              </a:tr>
              <a:tr h="1239700">
                <a:tc>
                  <a:txBody>
                    <a:bodyPr/>
                    <a:lstStyle/>
                    <a:p>
                      <a:pPr lvl="0" rtl="0">
                        <a:spcBef>
                          <a:spcPts val="0"/>
                        </a:spcBef>
                        <a:buNone/>
                      </a:pPr>
                      <a:r>
                        <a:rPr lang="en" sz="1100" b="1">
                          <a:solidFill>
                            <a:srgbClr val="0B5394"/>
                          </a:solidFill>
                          <a:latin typeface="Nixie One"/>
                          <a:ea typeface="Nixie One"/>
                          <a:cs typeface="Nixie One"/>
                          <a:sym typeface="Nixie One"/>
                        </a:rPr>
                        <a:t>Advantage</a:t>
                      </a:r>
                    </a:p>
                  </a:txBody>
                  <a:tcPr marL="68575" marR="68575" marT="91425" marB="91425"/>
                </a:tc>
                <a:tc>
                  <a:txBody>
                    <a:bodyPr/>
                    <a:lstStyle/>
                    <a:p>
                      <a:pPr lvl="0" rtl="0">
                        <a:spcBef>
                          <a:spcPts val="0"/>
                        </a:spcBef>
                        <a:buNone/>
                      </a:pPr>
                      <a:r>
                        <a:rPr lang="en" sz="1100" b="1">
                          <a:solidFill>
                            <a:srgbClr val="0B5394"/>
                          </a:solidFill>
                          <a:latin typeface="Nixie One"/>
                          <a:ea typeface="Nixie One"/>
                          <a:cs typeface="Nixie One"/>
                          <a:sym typeface="Nixie One"/>
                        </a:rPr>
                        <a:t>Provides the exact location</a:t>
                      </a:r>
                    </a:p>
                    <a:p>
                      <a:pPr lvl="0" rtl="0">
                        <a:spcBef>
                          <a:spcPts val="0"/>
                        </a:spcBef>
                        <a:buNone/>
                      </a:pPr>
                      <a:r>
                        <a:rPr lang="en" sz="1100" b="1">
                          <a:solidFill>
                            <a:srgbClr val="0B5394"/>
                          </a:solidFill>
                          <a:latin typeface="Nixie One"/>
                          <a:ea typeface="Nixie One"/>
                          <a:cs typeface="Nixie One"/>
                          <a:sym typeface="Nixie One"/>
                        </a:rPr>
                        <a:t>Provides the exact latitude and longitude</a:t>
                      </a:r>
                    </a:p>
                    <a:p>
                      <a:pPr lvl="0" rtl="0">
                        <a:spcBef>
                          <a:spcPts val="0"/>
                        </a:spcBef>
                        <a:buNone/>
                      </a:pPr>
                      <a:r>
                        <a:rPr lang="en" sz="1100" b="1">
                          <a:solidFill>
                            <a:srgbClr val="0B5394"/>
                          </a:solidFill>
                          <a:latin typeface="Nixie One"/>
                          <a:ea typeface="Nixie One"/>
                          <a:cs typeface="Nixie One"/>
                          <a:sym typeface="Nixie One"/>
                        </a:rPr>
                        <a:t>Helps in searching the local area for nearby amenities</a:t>
                      </a:r>
                    </a:p>
                    <a:p>
                      <a:pPr lvl="0" rtl="0">
                        <a:spcBef>
                          <a:spcPts val="0"/>
                        </a:spcBef>
                        <a:buNone/>
                      </a:pPr>
                      <a:r>
                        <a:rPr lang="en" sz="1100" b="1">
                          <a:solidFill>
                            <a:srgbClr val="0B5394"/>
                          </a:solidFill>
                          <a:latin typeface="Nixie One"/>
                          <a:ea typeface="Nixie One"/>
                          <a:cs typeface="Nixie One"/>
                          <a:sym typeface="Nixie One"/>
                        </a:rPr>
                        <a:t>Assists in improving the accuracy for weather forecasts.</a:t>
                      </a:r>
                    </a:p>
                  </a:txBody>
                  <a:tcPr marL="68575" marR="68575" marT="91425" marB="91425"/>
                </a:tc>
                <a:tc>
                  <a:txBody>
                    <a:bodyPr/>
                    <a:lstStyle/>
                    <a:p>
                      <a:pPr lvl="0" rtl="0">
                        <a:spcBef>
                          <a:spcPts val="0"/>
                        </a:spcBef>
                        <a:buNone/>
                      </a:pPr>
                      <a:r>
                        <a:rPr lang="en" sz="1100" b="1">
                          <a:solidFill>
                            <a:srgbClr val="0B5394"/>
                          </a:solidFill>
                          <a:latin typeface="Nixie One"/>
                          <a:ea typeface="Nixie One"/>
                          <a:cs typeface="Nixie One"/>
                          <a:sym typeface="Nixie One"/>
                        </a:rPr>
                        <a:t>World wide roaming</a:t>
                      </a:r>
                    </a:p>
                    <a:p>
                      <a:pPr lvl="0" rtl="0">
                        <a:spcBef>
                          <a:spcPts val="0"/>
                        </a:spcBef>
                        <a:buNone/>
                      </a:pPr>
                      <a:r>
                        <a:rPr lang="en" sz="1100" b="1">
                          <a:solidFill>
                            <a:srgbClr val="0B5394"/>
                          </a:solidFill>
                          <a:latin typeface="Nixie One"/>
                          <a:ea typeface="Nixie One"/>
                          <a:cs typeface="Nixie One"/>
                          <a:sym typeface="Nixie One"/>
                        </a:rPr>
                        <a:t>The facilities of GSM are highly protected</a:t>
                      </a:r>
                    </a:p>
                    <a:p>
                      <a:pPr lvl="0" rtl="0">
                        <a:spcBef>
                          <a:spcPts val="0"/>
                        </a:spcBef>
                        <a:buNone/>
                      </a:pPr>
                      <a:r>
                        <a:rPr lang="en" sz="1100" b="1">
                          <a:solidFill>
                            <a:srgbClr val="0B5394"/>
                          </a:solidFill>
                          <a:latin typeface="Nixie One"/>
                          <a:ea typeface="Nixie One"/>
                          <a:cs typeface="Nixie One"/>
                          <a:sym typeface="Nixie One"/>
                        </a:rPr>
                        <a:t>Reasonable Devices and Facilities</a:t>
                      </a:r>
                    </a:p>
                    <a:p>
                      <a:pPr lvl="0" rtl="0">
                        <a:spcBef>
                          <a:spcPts val="0"/>
                        </a:spcBef>
                        <a:buNone/>
                      </a:pPr>
                      <a:r>
                        <a:rPr lang="en" sz="1100" b="1">
                          <a:solidFill>
                            <a:srgbClr val="0B5394"/>
                          </a:solidFill>
                          <a:latin typeface="Nixie One"/>
                          <a:ea typeface="Nixie One"/>
                          <a:cs typeface="Nixie One"/>
                          <a:sym typeface="Nixie One"/>
                        </a:rPr>
                        <a:t>The GSM expertise usages five bands of MHz rate; 450, 850, 900, 1800 and 1900 MHz.</a:t>
                      </a:r>
                    </a:p>
                    <a:p>
                      <a:pPr lvl="0" rtl="0">
                        <a:spcBef>
                          <a:spcPts val="0"/>
                        </a:spcBef>
                        <a:buNone/>
                      </a:pPr>
                      <a:r>
                        <a:rPr lang="en" sz="1100" b="1">
                          <a:solidFill>
                            <a:srgbClr val="0B5394"/>
                          </a:solidFill>
                          <a:latin typeface="Nixie One"/>
                          <a:ea typeface="Nixie One"/>
                          <a:cs typeface="Nixie One"/>
                          <a:sym typeface="Nixie One"/>
                        </a:rPr>
                        <a:t> </a:t>
                      </a:r>
                    </a:p>
                  </a:txBody>
                  <a:tcPr marL="68575" marR="6857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ctrTitle"/>
          </p:nvPr>
        </p:nvSpPr>
        <p:spPr>
          <a:xfrm>
            <a:off x="4113600" y="2363225"/>
            <a:ext cx="4505699" cy="2138699"/>
          </a:xfrm>
          <a:prstGeom prst="rect">
            <a:avLst/>
          </a:prstGeom>
        </p:spPr>
        <p:txBody>
          <a:bodyPr lIns="91425" tIns="91425" rIns="91425" bIns="91425" anchor="b" anchorCtr="0">
            <a:noAutofit/>
          </a:bodyPr>
          <a:lstStyle/>
          <a:p>
            <a:pPr>
              <a:spcBef>
                <a:spcPts val="0"/>
              </a:spcBef>
              <a:buNone/>
            </a:pPr>
            <a:r>
              <a:rPr lang="en"/>
              <a:t>PRODUCT DESCRIPTION</a:t>
            </a:r>
          </a:p>
        </p:txBody>
      </p:sp>
    </p:spTree>
  </p:cSld>
  <p:clrMapOvr>
    <a:masterClrMapping/>
  </p:clrMapOvr>
  <mc:AlternateContent xmlns:mc="http://schemas.openxmlformats.org/markup-compatibility/2006">
    <mc:Choice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med">
        <p14:flip dir="l"/>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Shape 213"/>
          <p:cNvPicPr preferRelativeResize="0"/>
          <p:nvPr/>
        </p:nvPicPr>
        <p:blipFill>
          <a:blip r:embed="rId3">
            <a:alphaModFix/>
          </a:blip>
          <a:stretch>
            <a:fillRect/>
          </a:stretch>
        </p:blipFill>
        <p:spPr>
          <a:xfrm>
            <a:off x="1386800" y="0"/>
            <a:ext cx="6560375" cy="51435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286825" y="712075"/>
            <a:ext cx="4519500" cy="623400"/>
          </a:xfrm>
          <a:prstGeom prst="rect">
            <a:avLst/>
          </a:prstGeom>
        </p:spPr>
        <p:txBody>
          <a:bodyPr lIns="91425" tIns="91425" rIns="91425" bIns="91425" anchor="ctr" anchorCtr="0">
            <a:noAutofit/>
          </a:bodyPr>
          <a:lstStyle/>
          <a:p>
            <a:pPr>
              <a:spcBef>
                <a:spcPts val="0"/>
              </a:spcBef>
              <a:buNone/>
            </a:pPr>
            <a:r>
              <a:rPr lang="en" sz="2200">
                <a:solidFill>
                  <a:srgbClr val="F3F3F3"/>
                </a:solidFill>
              </a:rPr>
              <a:t>INTRODUCTION:</a:t>
            </a:r>
          </a:p>
        </p:txBody>
      </p:sp>
      <p:sp>
        <p:nvSpPr>
          <p:cNvPr id="105" name="Shape 105"/>
          <p:cNvSpPr txBox="1">
            <a:spLocks noGrp="1"/>
          </p:cNvSpPr>
          <p:nvPr>
            <p:ph type="body" idx="1"/>
          </p:nvPr>
        </p:nvSpPr>
        <p:spPr>
          <a:xfrm>
            <a:off x="5258100" y="1633225"/>
            <a:ext cx="3885900" cy="2732399"/>
          </a:xfrm>
          <a:prstGeom prst="rect">
            <a:avLst/>
          </a:prstGeom>
        </p:spPr>
        <p:txBody>
          <a:bodyPr lIns="91425" tIns="91425" rIns="91425" bIns="91425" anchor="t" anchorCtr="0">
            <a:noAutofit/>
          </a:bodyPr>
          <a:lstStyle/>
          <a:p>
            <a:pPr marL="457200" lvl="0" indent="-228600" rtl="0">
              <a:lnSpc>
                <a:spcPct val="109090"/>
              </a:lnSpc>
              <a:spcBef>
                <a:spcPts val="0"/>
              </a:spcBef>
              <a:spcAft>
                <a:spcPts val="800"/>
              </a:spcAft>
              <a:buClr>
                <a:srgbClr val="000000"/>
              </a:buClr>
              <a:buSzPct val="100000"/>
            </a:pPr>
            <a:r>
              <a:rPr lang="en" sz="1400" b="1">
                <a:solidFill>
                  <a:srgbClr val="000000"/>
                </a:solidFill>
              </a:rPr>
              <a:t>There were an estimated 721,053 thefts of motor vehicles nationwide in 2012. </a:t>
            </a:r>
          </a:p>
          <a:p>
            <a:pPr marL="457200" lvl="0" indent="-228600" rtl="0">
              <a:lnSpc>
                <a:spcPct val="109090"/>
              </a:lnSpc>
              <a:spcBef>
                <a:spcPts val="0"/>
              </a:spcBef>
              <a:spcAft>
                <a:spcPts val="800"/>
              </a:spcAft>
              <a:buClr>
                <a:srgbClr val="000000"/>
              </a:buClr>
              <a:buSzPct val="100000"/>
            </a:pPr>
            <a:r>
              <a:rPr lang="en" sz="1400" b="1">
                <a:solidFill>
                  <a:srgbClr val="000000"/>
                </a:solidFill>
              </a:rPr>
              <a:t>The estimated rate of motor vehicle thefts was 229.7 per 100,000 inhabitants.</a:t>
            </a:r>
          </a:p>
          <a:p>
            <a:pPr marL="457200" lvl="0" indent="-228600" rtl="0">
              <a:lnSpc>
                <a:spcPct val="109090"/>
              </a:lnSpc>
              <a:spcBef>
                <a:spcPts val="0"/>
              </a:spcBef>
              <a:spcAft>
                <a:spcPts val="800"/>
              </a:spcAft>
              <a:buClr>
                <a:srgbClr val="000000"/>
              </a:buClr>
              <a:buSzPct val="100000"/>
            </a:pPr>
            <a:r>
              <a:rPr lang="en" sz="1400" b="1">
                <a:solidFill>
                  <a:srgbClr val="000000"/>
                </a:solidFill>
              </a:rPr>
              <a:t>The estimated number of motor vehicle thefts increased 0.6 percent in 2012 when compared with the 2011 estimates</a:t>
            </a:r>
          </a:p>
        </p:txBody>
      </p:sp>
      <p:pic>
        <p:nvPicPr>
          <p:cNvPr id="106" name="Shape 106"/>
          <p:cNvPicPr preferRelativeResize="0"/>
          <p:nvPr/>
        </p:nvPicPr>
        <p:blipFill>
          <a:blip r:embed="rId3">
            <a:alphaModFix/>
          </a:blip>
          <a:stretch>
            <a:fillRect/>
          </a:stretch>
        </p:blipFill>
        <p:spPr>
          <a:xfrm>
            <a:off x="248412" y="1581500"/>
            <a:ext cx="4956124" cy="3515649"/>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a:spcBef>
                <a:spcPts val="0"/>
              </a:spcBef>
              <a:buNone/>
            </a:pPr>
            <a:r>
              <a:rPr lang="en"/>
              <a:t>INITIALISATION</a:t>
            </a:r>
          </a:p>
        </p:txBody>
      </p:sp>
      <p:sp>
        <p:nvSpPr>
          <p:cNvPr id="219" name="Shape 219"/>
          <p:cNvSpPr txBox="1">
            <a:spLocks noGrp="1"/>
          </p:cNvSpPr>
          <p:nvPr>
            <p:ph type="body" idx="1"/>
          </p:nvPr>
        </p:nvSpPr>
        <p:spPr>
          <a:xfrm>
            <a:off x="1146025" y="2243800"/>
            <a:ext cx="7540800" cy="1787699"/>
          </a:xfrm>
          <a:prstGeom prst="rect">
            <a:avLst/>
          </a:prstGeom>
        </p:spPr>
        <p:txBody>
          <a:bodyPr lIns="91425" tIns="91425" rIns="91425" bIns="91425" anchor="t" anchorCtr="0">
            <a:noAutofit/>
          </a:bodyPr>
          <a:lstStyle/>
          <a:p>
            <a:pPr marL="457200" lvl="0" indent="-228600" rtl="0">
              <a:spcBef>
                <a:spcPts val="0"/>
              </a:spcBef>
              <a:buClr>
                <a:srgbClr val="0B5394"/>
              </a:buClr>
              <a:buSzPct val="100000"/>
            </a:pPr>
            <a:r>
              <a:rPr lang="en" sz="1400" b="1">
                <a:solidFill>
                  <a:srgbClr val="0B5394"/>
                </a:solidFill>
              </a:rPr>
              <a:t>In case of forced entry, the sensors in the vehicle send an interrupt to the arduino.</a:t>
            </a:r>
          </a:p>
          <a:p>
            <a:pPr marL="457200" lvl="0" indent="-228600" rtl="0">
              <a:spcBef>
                <a:spcPts val="0"/>
              </a:spcBef>
              <a:buClr>
                <a:srgbClr val="0B5394"/>
              </a:buClr>
              <a:buSzPct val="100000"/>
            </a:pPr>
            <a:r>
              <a:rPr lang="en" sz="1400" b="1">
                <a:solidFill>
                  <a:srgbClr val="0B5394"/>
                </a:solidFill>
              </a:rPr>
              <a:t>The arduino then sends a control message to the GSM SIM900 module to alert the owner of the vehicle.</a:t>
            </a:r>
          </a:p>
          <a:p>
            <a:pPr marL="457200" lvl="0" indent="-228600" rtl="0">
              <a:spcBef>
                <a:spcPts val="0"/>
              </a:spcBef>
              <a:buClr>
                <a:srgbClr val="0B5394"/>
              </a:buClr>
              <a:buSzPct val="100000"/>
            </a:pPr>
            <a:r>
              <a:rPr lang="en" sz="1400" b="1">
                <a:solidFill>
                  <a:srgbClr val="0B5394"/>
                </a:solidFill>
              </a:rPr>
              <a:t>The GSM module sends an ALERT message on the registered mobile number.</a:t>
            </a:r>
          </a:p>
          <a:p>
            <a:pPr lvl="0" indent="0" rtl="0">
              <a:spcBef>
                <a:spcPts val="0"/>
              </a:spcBef>
              <a:buNone/>
            </a:pPr>
            <a:endParaRPr sz="1400" b="1">
              <a:solidFill>
                <a:srgbClr val="0B5394"/>
              </a:solidFill>
            </a:endParaRPr>
          </a:p>
          <a:p>
            <a:pPr indent="0" rtl="0">
              <a:spcBef>
                <a:spcPts val="0"/>
              </a:spcBef>
              <a:buNone/>
            </a:pPr>
            <a:endParaRPr sz="1400" b="1">
              <a:solidFill>
                <a:srgbClr val="0B5394"/>
              </a:solidFill>
            </a:endParaRPr>
          </a:p>
          <a:p>
            <a:pPr lvl="0" indent="0" rtl="0">
              <a:spcBef>
                <a:spcPts val="0"/>
              </a:spcBef>
              <a:buNone/>
            </a:pPr>
            <a:endParaRPr sz="1400" b="1">
              <a:solidFill>
                <a:srgbClr val="0B5394"/>
              </a:solidFill>
            </a:endParaRP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a:spcBef>
                <a:spcPts val="0"/>
              </a:spcBef>
              <a:buNone/>
            </a:pPr>
            <a:r>
              <a:rPr lang="en"/>
              <a:t>CONFIGURING GSM</a:t>
            </a:r>
          </a:p>
        </p:txBody>
      </p:sp>
      <p:sp>
        <p:nvSpPr>
          <p:cNvPr id="225" name="Shape 225"/>
          <p:cNvSpPr txBox="1">
            <a:spLocks noGrp="1"/>
          </p:cNvSpPr>
          <p:nvPr>
            <p:ph type="body" idx="1"/>
          </p:nvPr>
        </p:nvSpPr>
        <p:spPr>
          <a:xfrm>
            <a:off x="1146025" y="1559425"/>
            <a:ext cx="7540800" cy="3366600"/>
          </a:xfrm>
          <a:prstGeom prst="rect">
            <a:avLst/>
          </a:prstGeom>
        </p:spPr>
        <p:txBody>
          <a:bodyPr lIns="91425" tIns="91425" rIns="91425" bIns="91425" anchor="t" anchorCtr="0">
            <a:noAutofit/>
          </a:bodyPr>
          <a:lstStyle/>
          <a:p>
            <a:pPr lvl="0" indent="0" rtl="0">
              <a:lnSpc>
                <a:spcPct val="150000"/>
              </a:lnSpc>
              <a:spcBef>
                <a:spcPts val="0"/>
              </a:spcBef>
              <a:spcAft>
                <a:spcPts val="1500"/>
              </a:spcAft>
              <a:buClr>
                <a:schemeClr val="dk1"/>
              </a:buClr>
              <a:buSzPct val="91666"/>
              <a:buFont typeface="Arial"/>
              <a:buNone/>
            </a:pPr>
            <a:r>
              <a:rPr lang="en" sz="1200" b="1">
                <a:solidFill>
                  <a:srgbClr val="0B5394"/>
                </a:solidFill>
                <a:highlight>
                  <a:srgbClr val="FFFFFF"/>
                </a:highlight>
              </a:rPr>
              <a:t>Network led pattern:</a:t>
            </a:r>
          </a:p>
          <a:p>
            <a:pPr lvl="0" indent="0" rtl="0">
              <a:lnSpc>
                <a:spcPct val="150000"/>
              </a:lnSpc>
              <a:spcBef>
                <a:spcPts val="0"/>
              </a:spcBef>
              <a:spcAft>
                <a:spcPts val="1500"/>
              </a:spcAft>
              <a:buClr>
                <a:schemeClr val="dk1"/>
              </a:buClr>
              <a:buSzPct val="91666"/>
              <a:buFont typeface="Arial"/>
              <a:buNone/>
            </a:pPr>
            <a:r>
              <a:rPr lang="en" sz="1200" b="1">
                <a:solidFill>
                  <a:srgbClr val="0B5394"/>
                </a:solidFill>
                <a:highlight>
                  <a:srgbClr val="FFFFFF"/>
                </a:highlight>
              </a:rPr>
              <a:t>Status                               SIM900 behavior</a:t>
            </a:r>
          </a:p>
          <a:p>
            <a:pPr lvl="0" indent="0" rtl="0">
              <a:lnSpc>
                <a:spcPct val="150000"/>
              </a:lnSpc>
              <a:spcBef>
                <a:spcPts val="0"/>
              </a:spcBef>
              <a:spcAft>
                <a:spcPts val="1500"/>
              </a:spcAft>
              <a:buClr>
                <a:schemeClr val="dk1"/>
              </a:buClr>
              <a:buSzPct val="91666"/>
              <a:buFont typeface="Arial"/>
              <a:buNone/>
            </a:pPr>
            <a:r>
              <a:rPr lang="en" sz="1200" b="1">
                <a:solidFill>
                  <a:srgbClr val="0B5394"/>
                </a:solidFill>
                <a:highlight>
                  <a:srgbClr val="FFFFFF"/>
                </a:highlight>
              </a:rPr>
              <a:t>Off                                    SIM900 is not running</a:t>
            </a:r>
          </a:p>
          <a:p>
            <a:pPr lvl="0" indent="0" rtl="0">
              <a:lnSpc>
                <a:spcPct val="150000"/>
              </a:lnSpc>
              <a:spcBef>
                <a:spcPts val="0"/>
              </a:spcBef>
              <a:spcAft>
                <a:spcPts val="1500"/>
              </a:spcAft>
              <a:buClr>
                <a:schemeClr val="dk1"/>
              </a:buClr>
              <a:buSzPct val="91666"/>
              <a:buFont typeface="Arial"/>
              <a:buNone/>
            </a:pPr>
            <a:r>
              <a:rPr lang="en" sz="1200" b="1">
                <a:solidFill>
                  <a:srgbClr val="0B5394"/>
                </a:solidFill>
                <a:highlight>
                  <a:srgbClr val="FFFFFF"/>
                </a:highlight>
              </a:rPr>
              <a:t>64ms On/ 800ms Off       SIM900 not registered the network</a:t>
            </a:r>
          </a:p>
          <a:p>
            <a:pPr lvl="0" indent="0" rtl="0">
              <a:lnSpc>
                <a:spcPct val="150000"/>
              </a:lnSpc>
              <a:spcBef>
                <a:spcPts val="0"/>
              </a:spcBef>
              <a:spcAft>
                <a:spcPts val="1500"/>
              </a:spcAft>
              <a:buClr>
                <a:schemeClr val="dk1"/>
              </a:buClr>
              <a:buSzPct val="91666"/>
              <a:buFont typeface="Arial"/>
              <a:buNone/>
            </a:pPr>
            <a:r>
              <a:rPr lang="en" sz="1200" b="1">
                <a:solidFill>
                  <a:srgbClr val="0B5394"/>
                </a:solidFill>
                <a:highlight>
                  <a:srgbClr val="FFFFFF"/>
                </a:highlight>
              </a:rPr>
              <a:t>64ms On/ 3000ms Off     SIM900 registered to the network</a:t>
            </a:r>
          </a:p>
          <a:p>
            <a:pPr lvl="0" indent="0" rtl="0">
              <a:lnSpc>
                <a:spcPct val="150000"/>
              </a:lnSpc>
              <a:spcBef>
                <a:spcPts val="0"/>
              </a:spcBef>
              <a:spcAft>
                <a:spcPts val="1500"/>
              </a:spcAft>
              <a:buNone/>
            </a:pPr>
            <a:r>
              <a:rPr lang="en" sz="1200" b="1">
                <a:solidFill>
                  <a:srgbClr val="0B5394"/>
                </a:solidFill>
                <a:highlight>
                  <a:srgbClr val="FFFFFF"/>
                </a:highlight>
              </a:rPr>
              <a:t>64ms On/ 300ms Off       GPRS communication is established</a:t>
            </a:r>
          </a:p>
          <a:p>
            <a:pPr lvl="0" indent="0" rtl="0">
              <a:lnSpc>
                <a:spcPct val="150000"/>
              </a:lnSpc>
              <a:spcBef>
                <a:spcPts val="0"/>
              </a:spcBef>
              <a:spcAft>
                <a:spcPts val="1500"/>
              </a:spcAft>
              <a:buClr>
                <a:schemeClr val="dk1"/>
              </a:buClr>
              <a:buSzPct val="91666"/>
              <a:buFont typeface="Arial"/>
              <a:buNone/>
            </a:pPr>
            <a:r>
              <a:rPr lang="en" sz="1200" b="1">
                <a:solidFill>
                  <a:srgbClr val="0B5394"/>
                </a:solidFill>
                <a:highlight>
                  <a:srgbClr val="FFFFFF"/>
                </a:highlight>
              </a:rPr>
              <a:t>The code is tested with SIM900A and Arduino UNO. Connect the Tx and Rx pins of arduino pins to Rx and Tx pins of GSM Modem.</a:t>
            </a:r>
          </a:p>
          <a:p>
            <a:pPr>
              <a:spcBef>
                <a:spcPts val="0"/>
              </a:spcBef>
              <a:buNone/>
            </a:pPr>
            <a:endParaRPr/>
          </a:p>
        </p:txBody>
      </p:sp>
      <p:graphicFrame>
        <p:nvGraphicFramePr>
          <p:cNvPr id="226" name="Shape 226"/>
          <p:cNvGraphicFramePr/>
          <p:nvPr/>
        </p:nvGraphicFramePr>
        <p:xfrm>
          <a:off x="907475" y="2012187"/>
          <a:ext cx="7239000" cy="2258445"/>
        </p:xfrm>
        <a:graphic>
          <a:graphicData uri="http://schemas.openxmlformats.org/drawingml/2006/table">
            <a:tbl>
              <a:tblPr>
                <a:noFill/>
                <a:tableStyleId>{43474F1F-139E-449F-87B3-5EEE13F53A1E}</a:tableStyleId>
              </a:tblPr>
              <a:tblGrid>
                <a:gridCol w="2066325"/>
                <a:gridCol w="5172675"/>
              </a:tblGrid>
              <a:tr h="381000">
                <a:tc>
                  <a:txBody>
                    <a:bodyPr/>
                    <a:lstStyle/>
                    <a:p>
                      <a:pPr>
                        <a:spcBef>
                          <a:spcPts val="0"/>
                        </a:spcBef>
                        <a:buNone/>
                      </a:pPr>
                      <a:endParaRPr b="1"/>
                    </a:p>
                  </a:txBody>
                  <a:tcPr marL="91425" marR="91425" marT="91425" marB="91425"/>
                </a:tc>
                <a:tc>
                  <a:txBody>
                    <a:bodyPr/>
                    <a:lstStyle/>
                    <a:p>
                      <a:pPr>
                        <a:spcBef>
                          <a:spcPts val="0"/>
                        </a:spcBef>
                        <a:buNone/>
                      </a:pPr>
                      <a:endParaRPr/>
                    </a:p>
                  </a:txBody>
                  <a:tcPr marL="91425" marR="91425" marT="91425" marB="91425"/>
                </a:tc>
              </a:tr>
              <a:tr h="381000">
                <a:tc>
                  <a:txBody>
                    <a:bodyPr/>
                    <a:lstStyle/>
                    <a:p>
                      <a:pPr>
                        <a:spcBef>
                          <a:spcPts val="0"/>
                        </a:spcBef>
                        <a:buNone/>
                      </a:pPr>
                      <a:endParaRPr b="1"/>
                    </a:p>
                  </a:txBody>
                  <a:tcPr marL="91425" marR="91425" marT="91425" marB="91425"/>
                </a:tc>
                <a:tc>
                  <a:txBody>
                    <a:bodyPr/>
                    <a:lstStyle/>
                    <a:p>
                      <a:pPr>
                        <a:spcBef>
                          <a:spcPts val="0"/>
                        </a:spcBef>
                        <a:buNone/>
                      </a:pPr>
                      <a:endParaRPr/>
                    </a:p>
                  </a:txBody>
                  <a:tcPr marL="91425" marR="91425" marT="91425" marB="91425"/>
                </a:tc>
              </a:tr>
              <a:tr h="474975">
                <a:tc>
                  <a:txBody>
                    <a:bodyPr/>
                    <a:lstStyle/>
                    <a:p>
                      <a:pPr>
                        <a:spcBef>
                          <a:spcPts val="0"/>
                        </a:spcBef>
                        <a:buNone/>
                      </a:pPr>
                      <a:endParaRPr b="1"/>
                    </a:p>
                  </a:txBody>
                  <a:tcPr marL="91425" marR="91425" marT="91425" marB="91425"/>
                </a:tc>
                <a:tc>
                  <a:txBody>
                    <a:bodyPr/>
                    <a:lstStyle/>
                    <a:p>
                      <a:pPr>
                        <a:spcBef>
                          <a:spcPts val="0"/>
                        </a:spcBef>
                        <a:buNone/>
                      </a:pPr>
                      <a:endParaRPr b="1">
                        <a:solidFill>
                          <a:srgbClr val="0B5394"/>
                        </a:solidFill>
                        <a:latin typeface="Nixie One"/>
                        <a:ea typeface="Nixie One"/>
                        <a:cs typeface="Nixie One"/>
                        <a:sym typeface="Nixie One"/>
                      </a:endParaRPr>
                    </a:p>
                  </a:txBody>
                  <a:tcPr marL="91425" marR="91425" marT="91425" marB="91425"/>
                </a:tc>
              </a:tr>
              <a:tr h="520000">
                <a:tc>
                  <a:txBody>
                    <a:bodyPr/>
                    <a:lstStyle/>
                    <a:p>
                      <a:pPr>
                        <a:spcBef>
                          <a:spcPts val="0"/>
                        </a:spcBef>
                        <a:buNone/>
                      </a:pPr>
                      <a:endParaRPr b="1"/>
                    </a:p>
                  </a:txBody>
                  <a:tcPr marL="91425" marR="91425" marT="91425" marB="91425"/>
                </a:tc>
                <a:tc>
                  <a:txBody>
                    <a:bodyPr/>
                    <a:lstStyle/>
                    <a:p>
                      <a:pPr>
                        <a:spcBef>
                          <a:spcPts val="0"/>
                        </a:spcBef>
                        <a:buNone/>
                      </a:pPr>
                      <a:endParaRPr/>
                    </a:p>
                  </a:txBody>
                  <a:tcPr marL="91425" marR="91425" marT="91425" marB="91425"/>
                </a:tc>
              </a:tr>
              <a:tr h="471050">
                <a:tc>
                  <a:txBody>
                    <a:bodyPr/>
                    <a:lstStyle/>
                    <a:p>
                      <a:pPr>
                        <a:spcBef>
                          <a:spcPts val="0"/>
                        </a:spcBef>
                        <a:buNone/>
                      </a:pPr>
                      <a:endParaRPr b="1"/>
                    </a:p>
                  </a:txBody>
                  <a:tcPr marL="91425" marR="91425" marT="91425" marB="91425"/>
                </a:tc>
                <a:tc>
                  <a:txBody>
                    <a:bodyPr/>
                    <a:lstStyle/>
                    <a:p>
                      <a:pPr>
                        <a:spcBef>
                          <a:spcPts val="0"/>
                        </a:spcBef>
                        <a:buNone/>
                      </a:pPr>
                      <a:endParaRP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a:spcBef>
                <a:spcPts val="0"/>
              </a:spcBef>
              <a:buNone/>
            </a:pPr>
            <a:r>
              <a:rPr lang="en"/>
              <a:t>MODULE PROCESSES</a:t>
            </a:r>
          </a:p>
        </p:txBody>
      </p:sp>
      <p:sp>
        <p:nvSpPr>
          <p:cNvPr id="232" name="Shape 232"/>
          <p:cNvSpPr txBox="1"/>
          <p:nvPr/>
        </p:nvSpPr>
        <p:spPr>
          <a:xfrm>
            <a:off x="2480850" y="1559425"/>
            <a:ext cx="3122399" cy="35841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void Config() // This function is configuring our SIM900 module i.e. sending the initial AT commands</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delay(1000);</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Serial.print("ATE0\r");</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Response();</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Serial.print("AT\r");</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Response();</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Serial.print("AT+CMGF=1\r");</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Response();</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Serial.print("AT+CNMI=1,2,0,0,0\r");</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Response();</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a:t>
            </a:r>
          </a:p>
          <a:p>
            <a:pPr>
              <a:spcBef>
                <a:spcPts val="0"/>
              </a:spcBef>
              <a:buNone/>
            </a:pPr>
            <a:endParaRPr sz="1000" b="1">
              <a:solidFill>
                <a:srgbClr val="073763"/>
              </a:solidFill>
            </a:endParaRPr>
          </a:p>
        </p:txBody>
      </p:sp>
      <p:sp>
        <p:nvSpPr>
          <p:cNvPr id="233" name="Shape 233"/>
          <p:cNvSpPr txBox="1"/>
          <p:nvPr/>
        </p:nvSpPr>
        <p:spPr>
          <a:xfrm>
            <a:off x="5603401" y="1131590"/>
            <a:ext cx="3540599" cy="38301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void Response() // Get the Response of each AT Command</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int count = 0;</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Serial.println();</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while(1)</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  if(Serial.available())</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    char data =Serial.read();</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    if(data == 'K'){Serial.println("OK");break;}</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    if(data == 'R'){Serial.println("GSM Not Working");break;}</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  count++;</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  delay(10);</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  if(count == 1000)</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    Serial.println("GSM not Found");</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     break;</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SzPct val="110000"/>
              <a:buFont typeface="Arial"/>
              <a:buNone/>
            </a:pPr>
            <a:r>
              <a:rPr lang="en" sz="1000" b="1" dirty="0">
                <a:solidFill>
                  <a:srgbClr val="073763"/>
                </a:solidFill>
                <a:latin typeface="Times New Roman"/>
                <a:ea typeface="Times New Roman"/>
                <a:cs typeface="Times New Roman"/>
                <a:sym typeface="Times New Roman"/>
              </a:rPr>
              <a:t>}</a:t>
            </a:r>
          </a:p>
          <a:p>
            <a:pPr lvl="0" rtl="0">
              <a:spcBef>
                <a:spcPts val="0"/>
              </a:spcBef>
              <a:buClr>
                <a:schemeClr val="dk1"/>
              </a:buClr>
              <a:buFont typeface="Arial"/>
              <a:buNone/>
            </a:pPr>
            <a:endParaRPr sz="1000" b="1" dirty="0">
              <a:solidFill>
                <a:srgbClr val="073763"/>
              </a:solidFill>
            </a:endParaRPr>
          </a:p>
          <a:p>
            <a:pPr>
              <a:spcBef>
                <a:spcPts val="0"/>
              </a:spcBef>
              <a:buNone/>
            </a:pPr>
            <a:endParaRPr sz="1000" b="1" dirty="0">
              <a:solidFill>
                <a:srgbClr val="073763"/>
              </a:solidFill>
            </a:endParaRPr>
          </a:p>
        </p:txBody>
      </p:sp>
      <p:sp>
        <p:nvSpPr>
          <p:cNvPr id="234" name="Shape 234"/>
          <p:cNvSpPr txBox="1"/>
          <p:nvPr/>
        </p:nvSpPr>
        <p:spPr>
          <a:xfrm>
            <a:off x="235250" y="1559425"/>
            <a:ext cx="2438099" cy="35841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void loop()</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if(limit==0)</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sendalert();</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delay(10000);</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if(limit==1)</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RecSMS();</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p:nvPr/>
        </p:nvSpPr>
        <p:spPr>
          <a:xfrm>
            <a:off x="224550" y="75"/>
            <a:ext cx="4213199" cy="5143499"/>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1000" b="1">
                <a:solidFill>
                  <a:srgbClr val="073763"/>
                </a:solidFill>
                <a:latin typeface="Times New Roman"/>
                <a:ea typeface="Times New Roman"/>
                <a:cs typeface="Times New Roman"/>
                <a:sym typeface="Times New Roman"/>
              </a:rPr>
              <a:t>void sendalert()</a:t>
            </a:r>
          </a:p>
          <a:p>
            <a:pPr lvl="0" rtl="0">
              <a:lnSpc>
                <a:spcPct val="115000"/>
              </a:lnSpc>
              <a:spcBef>
                <a:spcPts val="0"/>
              </a:spcBef>
              <a:buNone/>
            </a:pPr>
            <a:r>
              <a:rPr lang="en" sz="1000" b="1">
                <a:solidFill>
                  <a:srgbClr val="073763"/>
                </a:solidFill>
                <a:latin typeface="Times New Roman"/>
                <a:ea typeface="Times New Roman"/>
                <a:cs typeface="Times New Roman"/>
                <a:sym typeface="Times New Roman"/>
              </a:rPr>
              <a:t>{</a:t>
            </a:r>
          </a:p>
          <a:p>
            <a:pPr lvl="0" rtl="0">
              <a:lnSpc>
                <a:spcPct val="115000"/>
              </a:lnSpc>
              <a:spcBef>
                <a:spcPts val="0"/>
              </a:spcBef>
              <a:buNone/>
            </a:pPr>
            <a:r>
              <a:rPr lang="en" sz="1000" b="1">
                <a:solidFill>
                  <a:srgbClr val="073763"/>
                </a:solidFill>
                <a:latin typeface="Times New Roman"/>
                <a:ea typeface="Times New Roman"/>
                <a:cs typeface="Times New Roman"/>
                <a:sym typeface="Times New Roman"/>
              </a:rPr>
              <a:t>  SIM900.print("AT+CMGF=1\r"); </a:t>
            </a:r>
          </a:p>
          <a:p>
            <a:pPr lvl="0" rtl="0">
              <a:lnSpc>
                <a:spcPct val="115000"/>
              </a:lnSpc>
              <a:spcBef>
                <a:spcPts val="0"/>
              </a:spcBef>
              <a:buNone/>
            </a:pPr>
            <a:r>
              <a:rPr lang="en" sz="1000" b="1">
                <a:solidFill>
                  <a:srgbClr val="073763"/>
                </a:solidFill>
                <a:latin typeface="Times New Roman"/>
                <a:ea typeface="Times New Roman"/>
                <a:cs typeface="Times New Roman"/>
                <a:sym typeface="Times New Roman"/>
              </a:rPr>
              <a:t>  Serial.print("AT+CMGF=1\r"); // AT command to send SMS message</a:t>
            </a:r>
          </a:p>
          <a:p>
            <a:pPr lvl="0" rtl="0">
              <a:lnSpc>
                <a:spcPct val="115000"/>
              </a:lnSpc>
              <a:spcBef>
                <a:spcPts val="0"/>
              </a:spcBef>
              <a:buNone/>
            </a:pPr>
            <a:r>
              <a:rPr lang="en" sz="1000" b="1">
                <a:solidFill>
                  <a:srgbClr val="073763"/>
                </a:solidFill>
                <a:latin typeface="Times New Roman"/>
                <a:ea typeface="Times New Roman"/>
                <a:cs typeface="Times New Roman"/>
                <a:sym typeface="Times New Roman"/>
              </a:rPr>
              <a:t>  delay(2000);</a:t>
            </a:r>
          </a:p>
          <a:p>
            <a:pPr lvl="0" rtl="0">
              <a:lnSpc>
                <a:spcPct val="115000"/>
              </a:lnSpc>
              <a:spcBef>
                <a:spcPts val="0"/>
              </a:spcBef>
              <a:buNone/>
            </a:pPr>
            <a:r>
              <a:rPr lang="en" sz="1000" b="1">
                <a:solidFill>
                  <a:srgbClr val="073763"/>
                </a:solidFill>
                <a:latin typeface="Times New Roman"/>
                <a:ea typeface="Times New Roman"/>
                <a:cs typeface="Times New Roman"/>
                <a:sym typeface="Times New Roman"/>
              </a:rPr>
              <a:t>  SIM900.println("AT + CMGS = \"+918130402277\"");// recipient's mobile number</a:t>
            </a:r>
          </a:p>
          <a:p>
            <a:pPr lvl="0" rtl="0">
              <a:lnSpc>
                <a:spcPct val="115000"/>
              </a:lnSpc>
              <a:spcBef>
                <a:spcPts val="0"/>
              </a:spcBef>
              <a:buNone/>
            </a:pPr>
            <a:r>
              <a:rPr lang="en" sz="1000" b="1">
                <a:solidFill>
                  <a:srgbClr val="073763"/>
                </a:solidFill>
                <a:latin typeface="Times New Roman"/>
                <a:ea typeface="Times New Roman"/>
                <a:cs typeface="Times New Roman"/>
                <a:sym typeface="Times New Roman"/>
              </a:rPr>
              <a:t>  Serial.println("AT + CMGS = \"+918130402277\""); // recipient's mobile number</a:t>
            </a:r>
          </a:p>
          <a:p>
            <a:pPr lvl="0" rtl="0">
              <a:lnSpc>
                <a:spcPct val="115000"/>
              </a:lnSpc>
              <a:spcBef>
                <a:spcPts val="0"/>
              </a:spcBef>
              <a:buNone/>
            </a:pPr>
            <a:r>
              <a:rPr lang="en" sz="1000" b="1">
                <a:solidFill>
                  <a:srgbClr val="073763"/>
                </a:solidFill>
                <a:latin typeface="Times New Roman"/>
                <a:ea typeface="Times New Roman"/>
                <a:cs typeface="Times New Roman"/>
                <a:sym typeface="Times New Roman"/>
              </a:rPr>
              <a:t>  delay(1000);</a:t>
            </a:r>
          </a:p>
          <a:p>
            <a:pPr lvl="0" rtl="0">
              <a:lnSpc>
                <a:spcPct val="115000"/>
              </a:lnSpc>
              <a:spcBef>
                <a:spcPts val="0"/>
              </a:spcBef>
              <a:buNone/>
            </a:pPr>
            <a:endParaRPr sz="1000" b="1">
              <a:solidFill>
                <a:srgbClr val="073763"/>
              </a:solidFill>
              <a:latin typeface="Times New Roman"/>
              <a:ea typeface="Times New Roman"/>
              <a:cs typeface="Times New Roman"/>
              <a:sym typeface="Times New Roman"/>
            </a:endParaRPr>
          </a:p>
          <a:p>
            <a:pPr lvl="0" rtl="0">
              <a:lnSpc>
                <a:spcPct val="115000"/>
              </a:lnSpc>
              <a:spcBef>
                <a:spcPts val="0"/>
              </a:spcBef>
              <a:buNone/>
            </a:pPr>
            <a:r>
              <a:rPr lang="en" sz="1000" b="1">
                <a:solidFill>
                  <a:srgbClr val="073763"/>
                </a:solidFill>
                <a:latin typeface="Times New Roman"/>
                <a:ea typeface="Times New Roman"/>
                <a:cs typeface="Times New Roman"/>
                <a:sym typeface="Times New Roman"/>
              </a:rPr>
              <a:t>  SIM900.println("Invalid access"); // message to send</a:t>
            </a:r>
          </a:p>
          <a:p>
            <a:pPr lvl="0" rtl="0">
              <a:lnSpc>
                <a:spcPct val="115000"/>
              </a:lnSpc>
              <a:spcBef>
                <a:spcPts val="0"/>
              </a:spcBef>
              <a:buNone/>
            </a:pPr>
            <a:r>
              <a:rPr lang="en" sz="1000" b="1">
                <a:solidFill>
                  <a:srgbClr val="073763"/>
                </a:solidFill>
                <a:latin typeface="Times New Roman"/>
                <a:ea typeface="Times New Roman"/>
                <a:cs typeface="Times New Roman"/>
                <a:sym typeface="Times New Roman"/>
              </a:rPr>
              <a:t>  Serial.println("Invalid access");</a:t>
            </a:r>
          </a:p>
          <a:p>
            <a:pPr lvl="0" rtl="0">
              <a:lnSpc>
                <a:spcPct val="115000"/>
              </a:lnSpc>
              <a:spcBef>
                <a:spcPts val="0"/>
              </a:spcBef>
              <a:buNone/>
            </a:pPr>
            <a:r>
              <a:rPr lang="en" sz="1000" b="1">
                <a:solidFill>
                  <a:srgbClr val="073763"/>
                </a:solidFill>
                <a:latin typeface="Times New Roman"/>
                <a:ea typeface="Times New Roman"/>
                <a:cs typeface="Times New Roman"/>
                <a:sym typeface="Times New Roman"/>
              </a:rPr>
              <a:t>  delay(200);</a:t>
            </a:r>
          </a:p>
          <a:p>
            <a:pPr lvl="0" rtl="0">
              <a:lnSpc>
                <a:spcPct val="115000"/>
              </a:lnSpc>
              <a:spcBef>
                <a:spcPts val="0"/>
              </a:spcBef>
              <a:buNone/>
            </a:pPr>
            <a:endParaRPr sz="1000" b="1">
              <a:solidFill>
                <a:srgbClr val="073763"/>
              </a:solidFill>
              <a:latin typeface="Times New Roman"/>
              <a:ea typeface="Times New Roman"/>
              <a:cs typeface="Times New Roman"/>
              <a:sym typeface="Times New Roman"/>
            </a:endParaRPr>
          </a:p>
          <a:p>
            <a:pPr lvl="0" rtl="0">
              <a:lnSpc>
                <a:spcPct val="115000"/>
              </a:lnSpc>
              <a:spcBef>
                <a:spcPts val="0"/>
              </a:spcBef>
              <a:buNone/>
            </a:pPr>
            <a:r>
              <a:rPr lang="en" sz="1000" b="1">
                <a:solidFill>
                  <a:srgbClr val="073763"/>
                </a:solidFill>
                <a:latin typeface="Times New Roman"/>
                <a:ea typeface="Times New Roman"/>
                <a:cs typeface="Times New Roman"/>
                <a:sym typeface="Times New Roman"/>
              </a:rPr>
              <a:t>  SIM900.println((char)26); // End AT command with a ^Z, ASCII code 26</a:t>
            </a:r>
          </a:p>
          <a:p>
            <a:pPr lvl="0" rtl="0">
              <a:lnSpc>
                <a:spcPct val="115000"/>
              </a:lnSpc>
              <a:spcBef>
                <a:spcPts val="0"/>
              </a:spcBef>
              <a:buNone/>
            </a:pPr>
            <a:r>
              <a:rPr lang="en" sz="1000" b="1">
                <a:solidFill>
                  <a:srgbClr val="073763"/>
                </a:solidFill>
                <a:latin typeface="Times New Roman"/>
                <a:ea typeface="Times New Roman"/>
                <a:cs typeface="Times New Roman"/>
                <a:sym typeface="Times New Roman"/>
              </a:rPr>
              <a:t>  Serial.println((char)26);</a:t>
            </a:r>
          </a:p>
          <a:p>
            <a:pPr lvl="0" rtl="0">
              <a:lnSpc>
                <a:spcPct val="115000"/>
              </a:lnSpc>
              <a:spcBef>
                <a:spcPts val="0"/>
              </a:spcBef>
              <a:buNone/>
            </a:pPr>
            <a:r>
              <a:rPr lang="en" sz="1000" b="1">
                <a:solidFill>
                  <a:srgbClr val="073763"/>
                </a:solidFill>
                <a:latin typeface="Times New Roman"/>
                <a:ea typeface="Times New Roman"/>
                <a:cs typeface="Times New Roman"/>
                <a:sym typeface="Times New Roman"/>
              </a:rPr>
              <a:t>  delay(200);</a:t>
            </a:r>
          </a:p>
          <a:p>
            <a:pPr lvl="0" rtl="0">
              <a:lnSpc>
                <a:spcPct val="115000"/>
              </a:lnSpc>
              <a:spcBef>
                <a:spcPts val="0"/>
              </a:spcBef>
              <a:buNone/>
            </a:pPr>
            <a:r>
              <a:rPr lang="en" sz="1000" b="1">
                <a:solidFill>
                  <a:srgbClr val="073763"/>
                </a:solidFill>
                <a:latin typeface="Times New Roman"/>
                <a:ea typeface="Times New Roman"/>
                <a:cs typeface="Times New Roman"/>
                <a:sym typeface="Times New Roman"/>
              </a:rPr>
              <a:t>  SIM900.println();</a:t>
            </a:r>
          </a:p>
          <a:p>
            <a:pPr lvl="0" rtl="0">
              <a:lnSpc>
                <a:spcPct val="115000"/>
              </a:lnSpc>
              <a:spcBef>
                <a:spcPts val="0"/>
              </a:spcBef>
              <a:buNone/>
            </a:pPr>
            <a:r>
              <a:rPr lang="en" sz="1000" b="1">
                <a:solidFill>
                  <a:srgbClr val="073763"/>
                </a:solidFill>
                <a:latin typeface="Times New Roman"/>
                <a:ea typeface="Times New Roman"/>
                <a:cs typeface="Times New Roman"/>
                <a:sym typeface="Times New Roman"/>
              </a:rPr>
              <a:t>  delay(5000); // give module time to send SMS</a:t>
            </a:r>
          </a:p>
          <a:p>
            <a:pPr lvl="0" rtl="0">
              <a:lnSpc>
                <a:spcPct val="115000"/>
              </a:lnSpc>
              <a:spcBef>
                <a:spcPts val="0"/>
              </a:spcBef>
              <a:buNone/>
            </a:pPr>
            <a:r>
              <a:rPr lang="en" sz="1000" b="1">
                <a:solidFill>
                  <a:srgbClr val="073763"/>
                </a:solidFill>
                <a:latin typeface="Times New Roman"/>
                <a:ea typeface="Times New Roman"/>
                <a:cs typeface="Times New Roman"/>
                <a:sym typeface="Times New Roman"/>
              </a:rPr>
              <a:t>  limit++;</a:t>
            </a:r>
          </a:p>
          <a:p>
            <a:pPr lvl="0" rtl="0">
              <a:lnSpc>
                <a:spcPct val="115000"/>
              </a:lnSpc>
              <a:spcBef>
                <a:spcPts val="0"/>
              </a:spcBef>
              <a:buNone/>
            </a:pPr>
            <a:r>
              <a:rPr lang="en" sz="1000" b="1">
                <a:solidFill>
                  <a:srgbClr val="073763"/>
                </a:solidFill>
                <a:latin typeface="Times New Roman"/>
                <a:ea typeface="Times New Roman"/>
                <a:cs typeface="Times New Roman"/>
                <a:sym typeface="Times New Roman"/>
              </a:rPr>
              <a:t>}</a:t>
            </a:r>
          </a:p>
        </p:txBody>
      </p:sp>
      <p:sp>
        <p:nvSpPr>
          <p:cNvPr id="240" name="Shape 240"/>
          <p:cNvSpPr txBox="1"/>
          <p:nvPr/>
        </p:nvSpPr>
        <p:spPr>
          <a:xfrm>
            <a:off x="4067944" y="0"/>
            <a:ext cx="4930825" cy="5015175"/>
          </a:xfrm>
          <a:prstGeom prst="rect">
            <a:avLst/>
          </a:prstGeom>
          <a:noFill/>
          <a:ln>
            <a:noFill/>
          </a:ln>
        </p:spPr>
        <p:txBody>
          <a:bodyPr lIns="91425" tIns="91425" rIns="91425" bIns="91425" anchor="t" anchorCtr="0">
            <a:noAutofit/>
          </a:bodyPr>
          <a:lstStyle/>
          <a:p>
            <a:pPr marL="457200" lvl="0" indent="-298450" rtl="0">
              <a:spcBef>
                <a:spcPts val="0"/>
              </a:spcBef>
              <a:spcAft>
                <a:spcPts val="600"/>
              </a:spcAft>
              <a:buClr>
                <a:srgbClr val="0B5394"/>
              </a:buClr>
              <a:buSzPct val="100000"/>
              <a:buFont typeface="Nixie One"/>
              <a:buChar char="●"/>
            </a:pPr>
            <a:r>
              <a:rPr lang="en" sz="1000" b="1" u="sng" dirty="0">
                <a:solidFill>
                  <a:srgbClr val="165751"/>
                </a:solidFill>
                <a:latin typeface="Nixie One"/>
                <a:ea typeface="Nixie One"/>
                <a:cs typeface="Nixie One"/>
                <a:sym typeface="Nixie One"/>
              </a:rPr>
              <a:t>SendMessage()</a:t>
            </a:r>
            <a:r>
              <a:rPr lang="en" sz="1000" b="1" dirty="0">
                <a:solidFill>
                  <a:srgbClr val="0B5394"/>
                </a:solidFill>
                <a:latin typeface="Nixie One"/>
                <a:ea typeface="Nixie One"/>
                <a:cs typeface="Nixie One"/>
                <a:sym typeface="Nixie One"/>
              </a:rPr>
              <a:t> –</a:t>
            </a:r>
          </a:p>
          <a:p>
            <a:pPr marL="914400" lvl="1" indent="-298450" rtl="0">
              <a:spcBef>
                <a:spcPts val="0"/>
              </a:spcBef>
              <a:spcAft>
                <a:spcPts val="600"/>
              </a:spcAft>
              <a:buClr>
                <a:srgbClr val="0B5394"/>
              </a:buClr>
              <a:buSzPct val="100000"/>
              <a:buFont typeface="Nixie One"/>
              <a:buChar char="○"/>
            </a:pPr>
            <a:r>
              <a:rPr lang="en" sz="1000" b="1" dirty="0">
                <a:solidFill>
                  <a:srgbClr val="0B5394"/>
                </a:solidFill>
                <a:latin typeface="Nixie One"/>
                <a:ea typeface="Nixie One"/>
                <a:cs typeface="Nixie One"/>
                <a:sym typeface="Nixie One"/>
              </a:rPr>
              <a:t>Function to send an SMS</a:t>
            </a:r>
          </a:p>
          <a:p>
            <a:pPr marL="914400" lvl="1" indent="-298450" rtl="0">
              <a:spcBef>
                <a:spcPts val="0"/>
              </a:spcBef>
              <a:spcAft>
                <a:spcPts val="600"/>
              </a:spcAft>
              <a:buClr>
                <a:srgbClr val="0B5394"/>
              </a:buClr>
              <a:buSzPct val="100000"/>
              <a:buFont typeface="Nixie One"/>
              <a:buChar char="○"/>
            </a:pPr>
            <a:r>
              <a:rPr lang="en" sz="1000" b="1" dirty="0">
                <a:solidFill>
                  <a:srgbClr val="0B5394"/>
                </a:solidFill>
                <a:latin typeface="Nixie One"/>
                <a:ea typeface="Nixie One"/>
                <a:cs typeface="Nixie One"/>
                <a:sym typeface="Nixie One"/>
              </a:rPr>
              <a:t>Set our GSM module to Text mode first by sending an AT Command “AT+CMGF=1″ to SoftwareSerial port.</a:t>
            </a:r>
          </a:p>
          <a:p>
            <a:pPr marL="914400" lvl="1" indent="-298450" rtl="0">
              <a:spcBef>
                <a:spcPts val="0"/>
              </a:spcBef>
              <a:spcAft>
                <a:spcPts val="600"/>
              </a:spcAft>
              <a:buClr>
                <a:srgbClr val="0B5394"/>
              </a:buClr>
              <a:buSzPct val="100000"/>
              <a:buFont typeface="Nixie One"/>
              <a:buChar char="○"/>
            </a:pPr>
            <a:r>
              <a:rPr lang="en" sz="1000" b="1" dirty="0">
                <a:solidFill>
                  <a:srgbClr val="0B5394"/>
                </a:solidFill>
                <a:latin typeface="Nixie One"/>
                <a:ea typeface="Nixie One"/>
                <a:cs typeface="Nixie One"/>
                <a:sym typeface="Nixie One"/>
              </a:rPr>
              <a:t>Use the mySerial.println() function. </a:t>
            </a:r>
          </a:p>
          <a:p>
            <a:pPr marL="1371600" lvl="2" indent="-298450" rtl="0">
              <a:spcBef>
                <a:spcPts val="0"/>
              </a:spcBef>
              <a:spcAft>
                <a:spcPts val="600"/>
              </a:spcAft>
              <a:buClr>
                <a:srgbClr val="0B5394"/>
              </a:buClr>
              <a:buSzPct val="100000"/>
              <a:buFont typeface="Nixie One"/>
              <a:buChar char="■"/>
            </a:pPr>
            <a:r>
              <a:rPr lang="en" sz="1000" b="1" dirty="0">
                <a:solidFill>
                  <a:srgbClr val="0B5394"/>
                </a:solidFill>
                <a:latin typeface="Nixie One"/>
                <a:ea typeface="Nixie One"/>
                <a:cs typeface="Nixie One"/>
                <a:sym typeface="Nixie One"/>
              </a:rPr>
              <a:t>Writes data to software serial port (the Tx pin of our Software Serial – that is pin 10) </a:t>
            </a:r>
          </a:p>
          <a:p>
            <a:pPr marL="1371600" lvl="2" indent="-298450" rtl="0">
              <a:spcBef>
                <a:spcPts val="0"/>
              </a:spcBef>
              <a:spcAft>
                <a:spcPts val="600"/>
              </a:spcAft>
              <a:buClr>
                <a:srgbClr val="0B5394"/>
              </a:buClr>
              <a:buSzPct val="100000"/>
              <a:buFont typeface="Nixie One"/>
              <a:buChar char="■"/>
            </a:pPr>
            <a:r>
              <a:rPr lang="en" sz="1000" b="1" dirty="0">
                <a:solidFill>
                  <a:srgbClr val="0B5394"/>
                </a:solidFill>
                <a:latin typeface="Nixie One"/>
                <a:ea typeface="Nixie One"/>
                <a:cs typeface="Nixie One"/>
                <a:sym typeface="Nixie One"/>
              </a:rPr>
              <a:t>Will be captured by GSM module (through its Rx pin)</a:t>
            </a:r>
          </a:p>
          <a:p>
            <a:pPr marL="914400" lvl="1" indent="-298450" rtl="0">
              <a:spcBef>
                <a:spcPts val="0"/>
              </a:spcBef>
              <a:spcAft>
                <a:spcPts val="600"/>
              </a:spcAft>
              <a:buClr>
                <a:srgbClr val="0B5394"/>
              </a:buClr>
              <a:buSzPct val="100000"/>
              <a:buFont typeface="Nixie One"/>
              <a:buChar char="○"/>
            </a:pPr>
            <a:r>
              <a:rPr lang="en" sz="1000" b="1" dirty="0">
                <a:solidFill>
                  <a:srgbClr val="0B5394"/>
                </a:solidFill>
                <a:latin typeface="Nixie One"/>
                <a:ea typeface="Nixie One"/>
                <a:cs typeface="Nixie One"/>
                <a:sym typeface="Nixie One"/>
              </a:rPr>
              <a:t>Select the mobile number to send the SMS. </a:t>
            </a:r>
          </a:p>
          <a:p>
            <a:pPr marL="914400" lvl="1" indent="-298450" rtl="0">
              <a:spcBef>
                <a:spcPts val="0"/>
              </a:spcBef>
              <a:spcAft>
                <a:spcPts val="600"/>
              </a:spcAft>
              <a:buClr>
                <a:srgbClr val="0B5394"/>
              </a:buClr>
              <a:buSzPct val="100000"/>
              <a:buFont typeface="Nixie One"/>
              <a:buChar char="○"/>
            </a:pPr>
            <a:r>
              <a:rPr lang="en" sz="1000" b="1" dirty="0">
                <a:solidFill>
                  <a:srgbClr val="0B5394"/>
                </a:solidFill>
                <a:latin typeface="Nixie One"/>
                <a:ea typeface="Nixie One"/>
                <a:cs typeface="Nixie One"/>
                <a:sym typeface="Nixie One"/>
              </a:rPr>
              <a:t>This is achieved with AT command “AT+CMGS=\”+91xxxxxxxxxx\”\r” – where all x are replaced  with the  mobile number.</a:t>
            </a:r>
          </a:p>
          <a:p>
            <a:pPr marL="914400" lvl="1" indent="-298450" rtl="0">
              <a:spcBef>
                <a:spcPts val="0"/>
              </a:spcBef>
              <a:spcAft>
                <a:spcPts val="600"/>
              </a:spcAft>
              <a:buClr>
                <a:srgbClr val="0B5394"/>
              </a:buClr>
              <a:buSzPct val="100000"/>
              <a:buFont typeface="Nixie One"/>
              <a:buChar char="○"/>
            </a:pPr>
            <a:r>
              <a:rPr lang="en" sz="1000" b="1" dirty="0">
                <a:solidFill>
                  <a:srgbClr val="0B5394"/>
                </a:solidFill>
                <a:latin typeface="Nixie One"/>
                <a:ea typeface="Nixie One"/>
                <a:cs typeface="Nixie One"/>
                <a:sym typeface="Nixie One"/>
              </a:rPr>
              <a:t>To send the actual content of SMS</a:t>
            </a:r>
          </a:p>
          <a:p>
            <a:pPr marL="1371600" lvl="2" indent="-298450" rtl="0">
              <a:spcBef>
                <a:spcPts val="0"/>
              </a:spcBef>
              <a:spcAft>
                <a:spcPts val="600"/>
              </a:spcAft>
              <a:buClr>
                <a:srgbClr val="0B5394"/>
              </a:buClr>
              <a:buSzPct val="100000"/>
              <a:buFont typeface="Nixie One"/>
              <a:buChar char="■"/>
            </a:pPr>
            <a:r>
              <a:rPr lang="en" sz="1000" b="1" dirty="0">
                <a:solidFill>
                  <a:srgbClr val="0B5394"/>
                </a:solidFill>
                <a:latin typeface="Nixie One"/>
                <a:ea typeface="Nixie One"/>
                <a:cs typeface="Nixie One"/>
                <a:sym typeface="Nixie One"/>
              </a:rPr>
              <a:t>The end of SMS content is identified with CTRL+Z symbol. </a:t>
            </a:r>
          </a:p>
          <a:p>
            <a:pPr marL="1371600" lvl="2" indent="-298450" rtl="0">
              <a:spcBef>
                <a:spcPts val="0"/>
              </a:spcBef>
              <a:spcAft>
                <a:spcPts val="600"/>
              </a:spcAft>
              <a:buClr>
                <a:srgbClr val="0B5394"/>
              </a:buClr>
              <a:buSzPct val="100000"/>
              <a:buFont typeface="Nixie One"/>
              <a:buChar char="■"/>
            </a:pPr>
            <a:r>
              <a:rPr lang="en" sz="1000" b="1" dirty="0">
                <a:solidFill>
                  <a:srgbClr val="0B5394"/>
                </a:solidFill>
                <a:latin typeface="Nixie One"/>
                <a:ea typeface="Nixie One"/>
                <a:cs typeface="Nixie One"/>
                <a:sym typeface="Nixie One"/>
              </a:rPr>
              <a:t>The ASCII value of this CTRL+Z is 26. </a:t>
            </a:r>
          </a:p>
          <a:p>
            <a:pPr marL="1371600" lvl="2" indent="-298450" rtl="0">
              <a:spcBef>
                <a:spcPts val="0"/>
              </a:spcBef>
              <a:spcAft>
                <a:spcPts val="600"/>
              </a:spcAft>
              <a:buClr>
                <a:srgbClr val="0B5394"/>
              </a:buClr>
              <a:buSzPct val="100000"/>
              <a:buFont typeface="Nixie One"/>
              <a:buChar char="■"/>
            </a:pPr>
            <a:r>
              <a:rPr lang="en" sz="1000" b="1" dirty="0">
                <a:solidFill>
                  <a:srgbClr val="0B5394"/>
                </a:solidFill>
                <a:latin typeface="Nixie One"/>
                <a:ea typeface="Nixie One"/>
                <a:cs typeface="Nixie One"/>
                <a:sym typeface="Nixie One"/>
              </a:rPr>
              <a:t>So send a char(26) to GSM module using the line mySerial.println((char)26); </a:t>
            </a:r>
          </a:p>
          <a:p>
            <a:pPr marL="1371600" lvl="2" indent="-298450" rtl="0">
              <a:spcBef>
                <a:spcPts val="0"/>
              </a:spcBef>
              <a:spcAft>
                <a:spcPts val="600"/>
              </a:spcAft>
              <a:buClr>
                <a:srgbClr val="0B5394"/>
              </a:buClr>
              <a:buSzPct val="100000"/>
              <a:buFont typeface="Nixie One"/>
              <a:buChar char="■"/>
            </a:pPr>
            <a:r>
              <a:rPr lang="en" sz="1000" b="1" dirty="0">
                <a:solidFill>
                  <a:srgbClr val="0B5394"/>
                </a:solidFill>
                <a:latin typeface="Nixie One"/>
                <a:ea typeface="Nixie One"/>
                <a:cs typeface="Nixie One"/>
                <a:sym typeface="Nixie One"/>
              </a:rPr>
              <a:t>Each and every AT command may be followed by 1 second delay. We must give some time for GSM module to respond properly</a:t>
            </a:r>
          </a:p>
          <a:p>
            <a:pPr marL="1371600" lvl="2" indent="-298450" rtl="0">
              <a:spcBef>
                <a:spcPts val="0"/>
              </a:spcBef>
              <a:spcAft>
                <a:spcPts val="600"/>
              </a:spcAft>
              <a:buClr>
                <a:srgbClr val="0B5394"/>
              </a:buClr>
              <a:buSzPct val="100000"/>
              <a:buFont typeface="Nixie One"/>
              <a:buChar char="■"/>
            </a:pPr>
            <a:r>
              <a:rPr lang="en" sz="1000" b="1" dirty="0">
                <a:solidFill>
                  <a:srgbClr val="0B5394"/>
                </a:solidFill>
                <a:latin typeface="Nixie One"/>
                <a:ea typeface="Nixie One"/>
                <a:cs typeface="Nixie One"/>
                <a:sym typeface="Nixie One"/>
              </a:rPr>
              <a:t>Once these commands are send to GSM module, you shall receive an SMS in the set mobile number.</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p:nvPr/>
        </p:nvSpPr>
        <p:spPr>
          <a:xfrm>
            <a:off x="4350675" y="991050"/>
            <a:ext cx="4793700" cy="4152299"/>
          </a:xfrm>
          <a:prstGeom prst="rect">
            <a:avLst/>
          </a:prstGeom>
          <a:noFill/>
          <a:ln>
            <a:noFill/>
          </a:ln>
        </p:spPr>
        <p:txBody>
          <a:bodyPr lIns="91425" tIns="91425" rIns="91425" bIns="91425" anchor="t" anchorCtr="0">
            <a:noAutofit/>
          </a:bodyPr>
          <a:lstStyle/>
          <a:p>
            <a:pPr marL="457200" lvl="0" indent="-304800" rtl="0">
              <a:spcBef>
                <a:spcPts val="0"/>
              </a:spcBef>
              <a:buClr>
                <a:srgbClr val="0B5394"/>
              </a:buClr>
              <a:buSzPct val="100000"/>
              <a:buFont typeface="Nixie One"/>
              <a:buChar char="●"/>
            </a:pPr>
            <a:r>
              <a:rPr lang="en" sz="1200" b="1" u="sng">
                <a:solidFill>
                  <a:srgbClr val="165751"/>
                </a:solidFill>
                <a:highlight>
                  <a:srgbClr val="FFFFFF"/>
                </a:highlight>
                <a:latin typeface="Nixie One"/>
                <a:ea typeface="Nixie One"/>
                <a:cs typeface="Nixie One"/>
                <a:sym typeface="Nixie One"/>
              </a:rPr>
              <a:t>Serial.available()</a:t>
            </a:r>
            <a:r>
              <a:rPr lang="en" sz="1200" b="1">
                <a:solidFill>
                  <a:srgbClr val="0B5394"/>
                </a:solidFill>
                <a:highlight>
                  <a:srgbClr val="FFFFFF"/>
                </a:highlight>
                <a:latin typeface="Nixie One"/>
                <a:ea typeface="Nixie One"/>
                <a:cs typeface="Nixie One"/>
                <a:sym typeface="Nixie One"/>
              </a:rPr>
              <a:t> – </a:t>
            </a:r>
          </a:p>
          <a:p>
            <a:pPr marL="914400" lvl="1" indent="-304800" rtl="0">
              <a:spcBef>
                <a:spcPts val="0"/>
              </a:spcBef>
              <a:buClr>
                <a:srgbClr val="0B5394"/>
              </a:buClr>
              <a:buSzPct val="100000"/>
              <a:buFont typeface="Nixie One"/>
              <a:buChar char="○"/>
            </a:pPr>
            <a:r>
              <a:rPr lang="en" sz="1200" b="1">
                <a:solidFill>
                  <a:srgbClr val="0B5394"/>
                </a:solidFill>
                <a:highlight>
                  <a:srgbClr val="FFFFFF"/>
                </a:highlight>
                <a:latin typeface="Nixie One"/>
                <a:ea typeface="Nixie One"/>
                <a:cs typeface="Nixie One"/>
                <a:sym typeface="Nixie One"/>
              </a:rPr>
              <a:t>Checks for any data coming through serial port of arduino.  </a:t>
            </a:r>
          </a:p>
          <a:p>
            <a:pPr marL="914400" lvl="1" indent="-304800" rtl="0">
              <a:spcBef>
                <a:spcPts val="0"/>
              </a:spcBef>
              <a:buClr>
                <a:srgbClr val="0B5394"/>
              </a:buClr>
              <a:buSzPct val="100000"/>
              <a:buFont typeface="Nixie One"/>
              <a:buChar char="○"/>
            </a:pPr>
            <a:r>
              <a:rPr lang="en" sz="1200" b="1">
                <a:solidFill>
                  <a:srgbClr val="0B5394"/>
                </a:solidFill>
                <a:highlight>
                  <a:srgbClr val="FFFFFF"/>
                </a:highlight>
                <a:latin typeface="Nixie One"/>
                <a:ea typeface="Nixie One"/>
                <a:cs typeface="Nixie One"/>
                <a:sym typeface="Nixie One"/>
              </a:rPr>
              <a:t>Returns the number of bytes available to read from serial buffer.</a:t>
            </a:r>
          </a:p>
          <a:p>
            <a:pPr marL="914400" lvl="1" indent="-304800" rtl="0">
              <a:spcBef>
                <a:spcPts val="0"/>
              </a:spcBef>
              <a:buClr>
                <a:srgbClr val="0B5394"/>
              </a:buClr>
              <a:buSzPct val="100000"/>
              <a:buFont typeface="Nixie One"/>
              <a:buChar char="○"/>
            </a:pPr>
            <a:r>
              <a:rPr lang="en" sz="1200" b="1">
                <a:solidFill>
                  <a:srgbClr val="0B5394"/>
                </a:solidFill>
                <a:highlight>
                  <a:srgbClr val="FFFFFF"/>
                </a:highlight>
                <a:latin typeface="Nixie One"/>
                <a:ea typeface="Nixie One"/>
                <a:cs typeface="Nixie One"/>
                <a:sym typeface="Nixie One"/>
              </a:rPr>
              <a:t>If there is no data available, it returns a -1 (value less than zero).</a:t>
            </a:r>
          </a:p>
          <a:p>
            <a:pPr lvl="0" rtl="0">
              <a:spcBef>
                <a:spcPts val="0"/>
              </a:spcBef>
              <a:buNone/>
            </a:pPr>
            <a:endParaRPr sz="1200" b="1">
              <a:solidFill>
                <a:srgbClr val="0B5394"/>
              </a:solidFill>
              <a:highlight>
                <a:srgbClr val="FFFFFF"/>
              </a:highlight>
              <a:latin typeface="Nixie One"/>
              <a:ea typeface="Nixie One"/>
              <a:cs typeface="Nixie One"/>
              <a:sym typeface="Nixie One"/>
            </a:endParaRPr>
          </a:p>
          <a:p>
            <a:pPr marL="457200" lvl="0" indent="-304800" rtl="0">
              <a:spcBef>
                <a:spcPts val="0"/>
              </a:spcBef>
              <a:buClr>
                <a:srgbClr val="0B5394"/>
              </a:buClr>
              <a:buSzPct val="100000"/>
              <a:buFont typeface="Nixie One"/>
              <a:buChar char="●"/>
            </a:pPr>
            <a:r>
              <a:rPr lang="en" sz="1200" b="1" u="sng">
                <a:solidFill>
                  <a:srgbClr val="165751"/>
                </a:solidFill>
                <a:highlight>
                  <a:srgbClr val="FFFFFF"/>
                </a:highlight>
                <a:latin typeface="Nixie One"/>
                <a:ea typeface="Nixie One"/>
                <a:cs typeface="Nixie One"/>
                <a:sym typeface="Nixie One"/>
              </a:rPr>
              <a:t>Serial.read() </a:t>
            </a:r>
            <a:r>
              <a:rPr lang="en" sz="1200" b="1">
                <a:solidFill>
                  <a:srgbClr val="0B5394"/>
                </a:solidFill>
                <a:highlight>
                  <a:srgbClr val="FFFFFF"/>
                </a:highlight>
                <a:latin typeface="Nixie One"/>
                <a:ea typeface="Nixie One"/>
                <a:cs typeface="Nixie One"/>
                <a:sym typeface="Nixie One"/>
              </a:rPr>
              <a:t>– </a:t>
            </a:r>
          </a:p>
          <a:p>
            <a:pPr marL="914400" lvl="1" indent="-304800" rtl="0">
              <a:spcBef>
                <a:spcPts val="0"/>
              </a:spcBef>
              <a:buClr>
                <a:srgbClr val="0B5394"/>
              </a:buClr>
              <a:buSzPct val="100000"/>
              <a:buFont typeface="Nixie One"/>
              <a:buChar char="○"/>
            </a:pPr>
            <a:r>
              <a:rPr lang="en" sz="1200" b="1">
                <a:solidFill>
                  <a:srgbClr val="0B5394"/>
                </a:solidFill>
                <a:highlight>
                  <a:srgbClr val="FFFFFF"/>
                </a:highlight>
                <a:latin typeface="Nixie One"/>
                <a:ea typeface="Nixie One"/>
                <a:cs typeface="Nixie One"/>
                <a:sym typeface="Nixie One"/>
              </a:rPr>
              <a:t>Reads all the data available on serial buffer (or incoming serial data if put otherwise). </a:t>
            </a:r>
          </a:p>
          <a:p>
            <a:pPr marL="914400" lvl="1" indent="-304800" rtl="0">
              <a:spcBef>
                <a:spcPts val="0"/>
              </a:spcBef>
              <a:buClr>
                <a:srgbClr val="0B5394"/>
              </a:buClr>
              <a:buSzPct val="100000"/>
              <a:buFont typeface="Nixie One"/>
              <a:buChar char="○"/>
            </a:pPr>
            <a:r>
              <a:rPr lang="en" sz="1200" b="1">
                <a:solidFill>
                  <a:srgbClr val="0B5394"/>
                </a:solidFill>
                <a:highlight>
                  <a:srgbClr val="FFFFFF"/>
                </a:highlight>
                <a:latin typeface="Nixie One"/>
                <a:ea typeface="Nixie One"/>
                <a:cs typeface="Nixie One"/>
                <a:sym typeface="Nixie One"/>
              </a:rPr>
              <a:t>Returns the first byte of incoming serial data.</a:t>
            </a:r>
          </a:p>
          <a:p>
            <a:pPr marL="0" lvl="0" indent="0" rtl="0">
              <a:spcBef>
                <a:spcPts val="0"/>
              </a:spcBef>
              <a:buNone/>
            </a:pPr>
            <a:endParaRPr sz="1200" b="1">
              <a:solidFill>
                <a:srgbClr val="0B5394"/>
              </a:solidFill>
              <a:highlight>
                <a:srgbClr val="FFFFFF"/>
              </a:highlight>
              <a:latin typeface="Nixie One"/>
              <a:ea typeface="Nixie One"/>
              <a:cs typeface="Nixie One"/>
              <a:sym typeface="Nixie One"/>
            </a:endParaRPr>
          </a:p>
          <a:p>
            <a:pPr lvl="0" rtl="0">
              <a:spcBef>
                <a:spcPts val="0"/>
              </a:spcBef>
              <a:spcAft>
                <a:spcPts val="1700"/>
              </a:spcAft>
              <a:buNone/>
            </a:pPr>
            <a:endParaRPr sz="1200" b="1">
              <a:solidFill>
                <a:srgbClr val="0B5394"/>
              </a:solidFill>
              <a:latin typeface="Nixie One"/>
              <a:ea typeface="Nixie One"/>
              <a:cs typeface="Nixie One"/>
              <a:sym typeface="Nixie One"/>
            </a:endParaRPr>
          </a:p>
          <a:p>
            <a:pPr rtl="0">
              <a:spcBef>
                <a:spcPts val="0"/>
              </a:spcBef>
              <a:buNone/>
            </a:pPr>
            <a:endParaRPr>
              <a:solidFill>
                <a:schemeClr val="dk1"/>
              </a:solidFill>
            </a:endParaRPr>
          </a:p>
          <a:p>
            <a:pPr marL="0" lvl="0" indent="0" rtl="0">
              <a:spcBef>
                <a:spcPts val="0"/>
              </a:spcBef>
              <a:buNone/>
            </a:pPr>
            <a:endParaRPr sz="1200" b="1">
              <a:solidFill>
                <a:srgbClr val="0B5394"/>
              </a:solidFill>
              <a:highlight>
                <a:srgbClr val="FFFFFF"/>
              </a:highlight>
              <a:latin typeface="Nixie One"/>
              <a:ea typeface="Nixie One"/>
              <a:cs typeface="Nixie One"/>
              <a:sym typeface="Nixie One"/>
            </a:endParaRPr>
          </a:p>
          <a:p>
            <a:pPr lvl="0" rtl="0">
              <a:spcBef>
                <a:spcPts val="0"/>
              </a:spcBef>
              <a:buNone/>
            </a:pPr>
            <a:endParaRPr sz="1200" b="1">
              <a:solidFill>
                <a:srgbClr val="0B5394"/>
              </a:solidFill>
              <a:highlight>
                <a:srgbClr val="FFFFFF"/>
              </a:highlight>
              <a:latin typeface="Nixie One"/>
              <a:ea typeface="Nixie One"/>
              <a:cs typeface="Nixie One"/>
              <a:sym typeface="Nixie One"/>
            </a:endParaRPr>
          </a:p>
          <a:p>
            <a:pPr lvl="0" rtl="0">
              <a:spcBef>
                <a:spcPts val="0"/>
              </a:spcBef>
              <a:buNone/>
            </a:pPr>
            <a:endParaRPr sz="1200" b="1">
              <a:solidFill>
                <a:srgbClr val="0B5394"/>
              </a:solidFill>
              <a:highlight>
                <a:srgbClr val="FFFFFF"/>
              </a:highlight>
              <a:latin typeface="Nixie One"/>
              <a:ea typeface="Nixie One"/>
              <a:cs typeface="Nixie One"/>
              <a:sym typeface="Nixie One"/>
            </a:endParaRPr>
          </a:p>
        </p:txBody>
      </p:sp>
      <p:sp>
        <p:nvSpPr>
          <p:cNvPr id="246" name="Shape 246"/>
          <p:cNvSpPr txBox="1"/>
          <p:nvPr/>
        </p:nvSpPr>
        <p:spPr>
          <a:xfrm>
            <a:off x="256650" y="0"/>
            <a:ext cx="4427100" cy="5143499"/>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void RecSMS() // Receiving the SMS and extracting the Sender Mobile number &amp; Message Text</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delay(5000);</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if(Serial.available())</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char data = Serial.read();</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if(data == '+'){RcvdCheck = 1;}</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if((data == 'C') &amp;&amp; (RcvdCheck == 1)){RcvdCheck = 2;}</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if((data == 'M') &amp;&amp; (RcvdCheck == 2)){RcvdCheck = 3;}</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if((data == 'T') &amp;&amp; (RcvdCheck == 3)){RcvdCheck = 4;}</a:t>
            </a:r>
          </a:p>
          <a:p>
            <a:pPr lvl="0" rtl="0">
              <a:lnSpc>
                <a:spcPct val="115000"/>
              </a:lnSpc>
              <a:spcBef>
                <a:spcPts val="0"/>
              </a:spcBef>
              <a:buNone/>
            </a:pPr>
            <a:r>
              <a:rPr lang="en" sz="900" b="1">
                <a:solidFill>
                  <a:srgbClr val="073763"/>
                </a:solidFill>
                <a:latin typeface="Times New Roman"/>
                <a:ea typeface="Times New Roman"/>
                <a:cs typeface="Times New Roman"/>
                <a:sym typeface="Times New Roman"/>
              </a:rPr>
              <a:t>    if(RcvdCheck == 4){RcvdConf = 1; RcvdCheck = 0;}</a:t>
            </a:r>
          </a:p>
          <a:p>
            <a:pPr lvl="0" rtl="0">
              <a:lnSpc>
                <a:spcPct val="115000"/>
              </a:lnSpc>
              <a:spcBef>
                <a:spcPts val="0"/>
              </a:spcBef>
              <a:buNone/>
            </a:pPr>
            <a:r>
              <a:rPr lang="en" sz="900" b="1">
                <a:solidFill>
                  <a:srgbClr val="073763"/>
                </a:solidFill>
                <a:latin typeface="Times New Roman"/>
                <a:ea typeface="Times New Roman"/>
                <a:cs typeface="Times New Roman"/>
                <a:sym typeface="Times New Roman"/>
              </a:rPr>
              <a:t> if(RcvdConf == 1)</a:t>
            </a:r>
          </a:p>
          <a:p>
            <a:pPr lvl="0" rtl="0">
              <a:lnSpc>
                <a:spcPct val="115000"/>
              </a:lnSpc>
              <a:spcBef>
                <a:spcPts val="0"/>
              </a:spcBef>
              <a:buNone/>
            </a:pPr>
            <a:r>
              <a:rPr lang="en" sz="900" b="1">
                <a:solidFill>
                  <a:srgbClr val="073763"/>
                </a:solidFill>
                <a:latin typeface="Times New Roman"/>
                <a:ea typeface="Times New Roman"/>
                <a:cs typeface="Times New Roman"/>
                <a:sym typeface="Times New Roman"/>
              </a:rPr>
              <a:t>  {</a:t>
            </a:r>
          </a:p>
          <a:p>
            <a:pPr lvl="0" rtl="0">
              <a:lnSpc>
                <a:spcPct val="115000"/>
              </a:lnSpc>
              <a:spcBef>
                <a:spcPts val="0"/>
              </a:spcBef>
              <a:buNone/>
            </a:pPr>
            <a:r>
              <a:rPr lang="en" sz="900" b="1">
                <a:solidFill>
                  <a:srgbClr val="073763"/>
                </a:solidFill>
                <a:latin typeface="Times New Roman"/>
                <a:ea typeface="Times New Roman"/>
                <a:cs typeface="Times New Roman"/>
                <a:sym typeface="Times New Roman"/>
              </a:rPr>
              <a:t>    if(data == '\n'){RcvdEnd++;}</a:t>
            </a:r>
          </a:p>
          <a:p>
            <a:pPr lvl="0" rtl="0">
              <a:lnSpc>
                <a:spcPct val="115000"/>
              </a:lnSpc>
              <a:spcBef>
                <a:spcPts val="0"/>
              </a:spcBef>
              <a:buNone/>
            </a:pPr>
            <a:r>
              <a:rPr lang="en" sz="900" b="1">
                <a:solidFill>
                  <a:srgbClr val="073763"/>
                </a:solidFill>
                <a:latin typeface="Times New Roman"/>
                <a:ea typeface="Times New Roman"/>
                <a:cs typeface="Times New Roman"/>
                <a:sym typeface="Times New Roman"/>
              </a:rPr>
              <a:t>    if(RcvdEnd == 3){RcvdEnd = 0;}</a:t>
            </a:r>
          </a:p>
          <a:p>
            <a:pPr lvl="0" rtl="0">
              <a:lnSpc>
                <a:spcPct val="115000"/>
              </a:lnSpc>
              <a:spcBef>
                <a:spcPts val="0"/>
              </a:spcBef>
              <a:buNone/>
            </a:pPr>
            <a:r>
              <a:rPr lang="en" sz="900" b="1">
                <a:solidFill>
                  <a:srgbClr val="073763"/>
                </a:solidFill>
                <a:latin typeface="Times New Roman"/>
                <a:ea typeface="Times New Roman"/>
                <a:cs typeface="Times New Roman"/>
                <a:sym typeface="Times New Roman"/>
              </a:rPr>
              <a:t>    RcvdMsg[index] = data;</a:t>
            </a:r>
          </a:p>
          <a:p>
            <a:pPr lvl="0" rtl="0">
              <a:lnSpc>
                <a:spcPct val="115000"/>
              </a:lnSpc>
              <a:spcBef>
                <a:spcPts val="0"/>
              </a:spcBef>
              <a:buNone/>
            </a:pPr>
            <a:r>
              <a:rPr lang="en" sz="900" b="1">
                <a:solidFill>
                  <a:srgbClr val="073763"/>
                </a:solidFill>
                <a:latin typeface="Times New Roman"/>
                <a:ea typeface="Times New Roman"/>
                <a:cs typeface="Times New Roman"/>
                <a:sym typeface="Times New Roman"/>
              </a:rPr>
              <a:t>    index++;</a:t>
            </a:r>
          </a:p>
          <a:p>
            <a:pPr lvl="0" rtl="0">
              <a:lnSpc>
                <a:spcPct val="115000"/>
              </a:lnSpc>
              <a:spcBef>
                <a:spcPts val="0"/>
              </a:spcBef>
              <a:buNone/>
            </a:pPr>
            <a:r>
              <a:rPr lang="en" sz="900" b="1">
                <a:solidFill>
                  <a:srgbClr val="073763"/>
                </a:solidFill>
                <a:latin typeface="Times New Roman"/>
                <a:ea typeface="Times New Roman"/>
                <a:cs typeface="Times New Roman"/>
                <a:sym typeface="Times New Roman"/>
              </a:rPr>
              <a:t>    if(RcvdEnd == 2){RcvdConf = 0;MsgLength = index-2;index = 0;}</a:t>
            </a:r>
          </a:p>
          <a:p>
            <a:pPr lvl="0" rtl="0">
              <a:lnSpc>
                <a:spcPct val="115000"/>
              </a:lnSpc>
              <a:spcBef>
                <a:spcPts val="0"/>
              </a:spcBef>
              <a:buNone/>
            </a:pPr>
            <a:r>
              <a:rPr lang="en" sz="900" b="1">
                <a:solidFill>
                  <a:srgbClr val="073763"/>
                </a:solidFill>
                <a:latin typeface="Times New Roman"/>
                <a:ea typeface="Times New Roman"/>
                <a:cs typeface="Times New Roman"/>
                <a:sym typeface="Times New Roman"/>
              </a:rPr>
              <a:t>    if(RcvdConf == 0)</a:t>
            </a:r>
          </a:p>
          <a:p>
            <a:pPr lvl="0" rtl="0">
              <a:lnSpc>
                <a:spcPct val="115000"/>
              </a:lnSpc>
              <a:spcBef>
                <a:spcPts val="0"/>
              </a:spcBef>
              <a:buNone/>
            </a:pPr>
            <a:r>
              <a:rPr lang="en" sz="900" b="1">
                <a:solidFill>
                  <a:srgbClr val="073763"/>
                </a:solidFill>
                <a:latin typeface="Times New Roman"/>
                <a:ea typeface="Times New Roman"/>
                <a:cs typeface="Times New Roman"/>
                <a:sym typeface="Times New Roman"/>
              </a:rPr>
              <a:t>    {</a:t>
            </a:r>
          </a:p>
          <a:p>
            <a:pPr lvl="0" rtl="0">
              <a:lnSpc>
                <a:spcPct val="115000"/>
              </a:lnSpc>
              <a:spcBef>
                <a:spcPts val="0"/>
              </a:spcBef>
              <a:buNone/>
            </a:pPr>
            <a:r>
              <a:rPr lang="en" sz="900" b="1">
                <a:solidFill>
                  <a:srgbClr val="073763"/>
                </a:solidFill>
                <a:latin typeface="Times New Roman"/>
                <a:ea typeface="Times New Roman"/>
                <a:cs typeface="Times New Roman"/>
                <a:sym typeface="Times New Roman"/>
              </a:rPr>
              <a:t>      Serial.print("Mobile Number is: ");</a:t>
            </a:r>
          </a:p>
          <a:p>
            <a:pPr lvl="0" rtl="0">
              <a:lnSpc>
                <a:spcPct val="115000"/>
              </a:lnSpc>
              <a:spcBef>
                <a:spcPts val="0"/>
              </a:spcBef>
              <a:buNone/>
            </a:pPr>
            <a:r>
              <a:rPr lang="en" sz="900" b="1">
                <a:solidFill>
                  <a:srgbClr val="073763"/>
                </a:solidFill>
                <a:latin typeface="Times New Roman"/>
                <a:ea typeface="Times New Roman"/>
                <a:cs typeface="Times New Roman"/>
                <a:sym typeface="Times New Roman"/>
              </a:rPr>
              <a:t>      for(int x = 4;x &lt; 17;x++)</a:t>
            </a:r>
          </a:p>
          <a:p>
            <a:pPr lvl="0" rtl="0">
              <a:lnSpc>
                <a:spcPct val="115000"/>
              </a:lnSpc>
              <a:spcBef>
                <a:spcPts val="0"/>
              </a:spcBef>
              <a:buNone/>
            </a:pPr>
            <a:r>
              <a:rPr lang="en" sz="900" b="1">
                <a:solidFill>
                  <a:srgbClr val="073763"/>
                </a:solidFill>
                <a:latin typeface="Times New Roman"/>
                <a:ea typeface="Times New Roman"/>
                <a:cs typeface="Times New Roman"/>
                <a:sym typeface="Times New Roman"/>
              </a:rPr>
              <a:t>        {</a:t>
            </a:r>
          </a:p>
          <a:p>
            <a:pPr lvl="0" rtl="0">
              <a:lnSpc>
                <a:spcPct val="115000"/>
              </a:lnSpc>
              <a:spcBef>
                <a:spcPts val="0"/>
              </a:spcBef>
              <a:buNone/>
            </a:pPr>
            <a:r>
              <a:rPr lang="en" sz="900" b="1">
                <a:solidFill>
                  <a:srgbClr val="073763"/>
                </a:solidFill>
                <a:latin typeface="Times New Roman"/>
                <a:ea typeface="Times New Roman"/>
                <a:cs typeface="Times New Roman"/>
                <a:sym typeface="Times New Roman"/>
              </a:rPr>
              <a:t>          MsgMob[x-4] = RcvdMsg[x];</a:t>
            </a:r>
          </a:p>
          <a:p>
            <a:pPr lvl="0" rtl="0">
              <a:lnSpc>
                <a:spcPct val="115000"/>
              </a:lnSpc>
              <a:spcBef>
                <a:spcPts val="0"/>
              </a:spcBef>
              <a:buNone/>
            </a:pPr>
            <a:r>
              <a:rPr lang="en" sz="900" b="1">
                <a:solidFill>
                  <a:srgbClr val="073763"/>
                </a:solidFill>
                <a:latin typeface="Times New Roman"/>
                <a:ea typeface="Times New Roman"/>
                <a:cs typeface="Times New Roman"/>
                <a:sym typeface="Times New Roman"/>
              </a:rPr>
              <a:t>          Serial.print(MsgMob[x-4]);</a:t>
            </a:r>
          </a:p>
          <a:p>
            <a:pPr lvl="0" rtl="0">
              <a:lnSpc>
                <a:spcPct val="115000"/>
              </a:lnSpc>
              <a:spcBef>
                <a:spcPts val="0"/>
              </a:spcBef>
              <a:buNone/>
            </a:pPr>
            <a:r>
              <a:rPr lang="en" sz="900" b="1">
                <a:solidFill>
                  <a:srgbClr val="073763"/>
                </a:solidFill>
                <a:latin typeface="Times New Roman"/>
                <a:ea typeface="Times New Roman"/>
                <a:cs typeface="Times New Roman"/>
                <a:sym typeface="Times New Roman"/>
              </a:rPr>
              <a:t>        }</a:t>
            </a:r>
          </a:p>
          <a:p>
            <a:pPr lvl="0" rtl="0">
              <a:lnSpc>
                <a:spcPct val="115000"/>
              </a:lnSpc>
              <a:spcBef>
                <a:spcPts val="0"/>
              </a:spcBef>
              <a:buNone/>
            </a:pPr>
            <a:r>
              <a:rPr lang="en" sz="900" b="1">
                <a:solidFill>
                  <a:srgbClr val="073763"/>
                </a:solidFill>
                <a:latin typeface="Times New Roman"/>
                <a:ea typeface="Times New Roman"/>
                <a:cs typeface="Times New Roman"/>
                <a:sym typeface="Times New Roman"/>
              </a:rPr>
              <a:t>      Serial.println();</a:t>
            </a:r>
          </a:p>
          <a:p>
            <a:pPr lvl="0" rtl="0">
              <a:lnSpc>
                <a:spcPct val="115000"/>
              </a:lnSpc>
              <a:spcBef>
                <a:spcPts val="0"/>
              </a:spcBef>
              <a:buNone/>
            </a:pPr>
            <a:r>
              <a:rPr lang="en" sz="900" b="1">
                <a:solidFill>
                  <a:srgbClr val="073763"/>
                </a:solidFill>
                <a:latin typeface="Times New Roman"/>
                <a:ea typeface="Times New Roman"/>
                <a:cs typeface="Times New Roman"/>
                <a:sym typeface="Times New Roman"/>
              </a:rPr>
              <a:t>      Serial.print("Message Text: ");  </a:t>
            </a:r>
          </a:p>
        </p:txBody>
      </p:sp>
      <p:sp>
        <p:nvSpPr>
          <p:cNvPr id="247" name="Shape 247"/>
          <p:cNvSpPr txBox="1"/>
          <p:nvPr/>
        </p:nvSpPr>
        <p:spPr>
          <a:xfrm>
            <a:off x="6739075" y="4608350"/>
            <a:ext cx="5708399" cy="666000"/>
          </a:xfrm>
          <a:prstGeom prst="rect">
            <a:avLst/>
          </a:prstGeom>
          <a:noFill/>
          <a:ln>
            <a:noFill/>
          </a:ln>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p:nvPr/>
        </p:nvSpPr>
        <p:spPr>
          <a:xfrm>
            <a:off x="395675" y="0"/>
            <a:ext cx="3646499" cy="5143499"/>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1000" b="1">
                <a:solidFill>
                  <a:srgbClr val="073763"/>
                </a:solidFill>
                <a:latin typeface="Times New Roman"/>
                <a:ea typeface="Times New Roman"/>
                <a:cs typeface="Times New Roman"/>
                <a:sym typeface="Times New Roman"/>
              </a:rPr>
              <a:t>    </a:t>
            </a:r>
          </a:p>
          <a:p>
            <a:pPr lvl="0" rtl="0">
              <a:lnSpc>
                <a:spcPct val="115000"/>
              </a:lnSpc>
              <a:spcBef>
                <a:spcPts val="0"/>
              </a:spcBef>
              <a:buNone/>
            </a:pPr>
            <a:endParaRPr sz="1000" b="1">
              <a:solidFill>
                <a:srgbClr val="073763"/>
              </a:solidFill>
              <a:latin typeface="Times New Roman"/>
              <a:ea typeface="Times New Roman"/>
              <a:cs typeface="Times New Roman"/>
              <a:sym typeface="Times New Roman"/>
            </a:endParaRP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for(int x = 46; x &lt; MsgLength; x++)</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MsgTxt[x-46] = RcvdMsg[x];</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Serial.print(MsgTxt[x-46]);</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if(MsgTxt[x]=='s' || 'S')</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digitalWrite( 13, LOW);</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sendgps();</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else </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validentry();</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Serial.println();</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RcvdCheck = 0;</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RcvdConf = 0;</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index = 0;</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RcvdEnd = 0;</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MsgMob[15];</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MsgTxt[50];</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MsgLength = 0;</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Serial.flush();</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a:t>
            </a:r>
          </a:p>
          <a:p>
            <a:pPr lvl="0" rtl="0">
              <a:lnSpc>
                <a:spcPct val="115000"/>
              </a:lnSpc>
              <a:spcBef>
                <a:spcPts val="0"/>
              </a:spcBef>
              <a:buClr>
                <a:schemeClr val="dk1"/>
              </a:buClr>
              <a:buSzPct val="110000"/>
              <a:buFont typeface="Arial"/>
              <a:buNone/>
            </a:pPr>
            <a:r>
              <a:rPr lang="en" sz="1000" b="1">
                <a:solidFill>
                  <a:srgbClr val="073763"/>
                </a:solidFill>
                <a:latin typeface="Times New Roman"/>
                <a:ea typeface="Times New Roman"/>
                <a:cs typeface="Times New Roman"/>
                <a:sym typeface="Times New Roman"/>
              </a:rPr>
              <a:t>}</a:t>
            </a:r>
          </a:p>
        </p:txBody>
      </p:sp>
      <p:sp>
        <p:nvSpPr>
          <p:cNvPr id="253" name="Shape 253"/>
          <p:cNvSpPr txBox="1"/>
          <p:nvPr/>
        </p:nvSpPr>
        <p:spPr>
          <a:xfrm>
            <a:off x="3892450" y="862200"/>
            <a:ext cx="5251499" cy="4206599"/>
          </a:xfrm>
          <a:prstGeom prst="rect">
            <a:avLst/>
          </a:prstGeom>
          <a:noFill/>
          <a:ln>
            <a:noFill/>
          </a:ln>
        </p:spPr>
        <p:txBody>
          <a:bodyPr lIns="91425" tIns="91425" rIns="91425" bIns="91425" anchor="t" anchorCtr="0">
            <a:noAutofit/>
          </a:bodyPr>
          <a:lstStyle/>
          <a:p>
            <a:pPr lvl="0" rtl="0">
              <a:spcBef>
                <a:spcPts val="0"/>
              </a:spcBef>
              <a:buClr>
                <a:schemeClr val="dk1"/>
              </a:buClr>
              <a:buFont typeface="Arial"/>
              <a:buNone/>
            </a:pPr>
            <a:endParaRPr sz="1200" b="1" dirty="0">
              <a:solidFill>
                <a:srgbClr val="0B5394"/>
              </a:solidFill>
              <a:latin typeface="Nixie One"/>
              <a:ea typeface="Nixie One"/>
              <a:cs typeface="Nixie One"/>
              <a:sym typeface="Nixie One"/>
            </a:endParaRPr>
          </a:p>
          <a:p>
            <a:pPr marL="457200" lvl="0" indent="-304800" rtl="0">
              <a:lnSpc>
                <a:spcPct val="150000"/>
              </a:lnSpc>
              <a:spcBef>
                <a:spcPts val="0"/>
              </a:spcBef>
              <a:spcAft>
                <a:spcPts val="1700"/>
              </a:spcAft>
              <a:buClr>
                <a:srgbClr val="0B5394"/>
              </a:buClr>
              <a:buSzPct val="100000"/>
              <a:buFont typeface="Nixie One"/>
              <a:buChar char="●"/>
            </a:pPr>
            <a:r>
              <a:rPr lang="en" sz="1200" b="1" u="sng" dirty="0">
                <a:solidFill>
                  <a:srgbClr val="165751"/>
                </a:solidFill>
                <a:latin typeface="Nixie One"/>
                <a:ea typeface="Nixie One"/>
                <a:cs typeface="Nixie One"/>
                <a:sym typeface="Nixie One"/>
              </a:rPr>
              <a:t>RecieveMessage() </a:t>
            </a:r>
            <a:r>
              <a:rPr lang="en" sz="1200" b="1" dirty="0">
                <a:solidFill>
                  <a:srgbClr val="0B5394"/>
                </a:solidFill>
                <a:latin typeface="Nixie One"/>
                <a:ea typeface="Nixie One"/>
                <a:cs typeface="Nixie One"/>
                <a:sym typeface="Nixie One"/>
              </a:rPr>
              <a:t>– </a:t>
            </a:r>
          </a:p>
          <a:p>
            <a:pPr marL="914400" lvl="1" indent="-304800" rtl="0">
              <a:spcBef>
                <a:spcPts val="0"/>
              </a:spcBef>
              <a:spcAft>
                <a:spcPts val="1700"/>
              </a:spcAft>
              <a:buClr>
                <a:srgbClr val="0B5394"/>
              </a:buClr>
              <a:buSzPct val="100000"/>
              <a:buFont typeface="Nixie One"/>
              <a:buChar char="○"/>
            </a:pPr>
            <a:r>
              <a:rPr lang="en" sz="1200" b="1" dirty="0">
                <a:solidFill>
                  <a:srgbClr val="0B5394"/>
                </a:solidFill>
                <a:latin typeface="Nixie One"/>
                <a:ea typeface="Nixie One"/>
                <a:cs typeface="Nixie One"/>
                <a:sym typeface="Nixie One"/>
              </a:rPr>
              <a:t>To receive an SMS (a live SMS). </a:t>
            </a:r>
          </a:p>
          <a:p>
            <a:pPr marL="914400" lvl="1" indent="-304800" rtl="0">
              <a:spcBef>
                <a:spcPts val="0"/>
              </a:spcBef>
              <a:spcAft>
                <a:spcPts val="1700"/>
              </a:spcAft>
              <a:buClr>
                <a:srgbClr val="0B5394"/>
              </a:buClr>
              <a:buSzPct val="100000"/>
              <a:buFont typeface="Nixie One"/>
              <a:buChar char="○"/>
            </a:pPr>
            <a:r>
              <a:rPr lang="en" sz="1200" b="1" dirty="0">
                <a:solidFill>
                  <a:srgbClr val="0B5394"/>
                </a:solidFill>
                <a:latin typeface="Nixie One"/>
                <a:ea typeface="Nixie One"/>
                <a:cs typeface="Nixie One"/>
                <a:sym typeface="Nixie One"/>
              </a:rPr>
              <a:t>The AT command is “AT+CNMI=2,2,0,0,0″</a:t>
            </a:r>
          </a:p>
          <a:p>
            <a:pPr marL="914400" lvl="1" indent="-304800" rtl="0">
              <a:spcBef>
                <a:spcPts val="0"/>
              </a:spcBef>
              <a:spcAft>
                <a:spcPts val="1700"/>
              </a:spcAft>
              <a:buClr>
                <a:srgbClr val="0B5394"/>
              </a:buClr>
              <a:buSzPct val="100000"/>
              <a:buFont typeface="Nixie One"/>
              <a:buChar char="○"/>
            </a:pPr>
            <a:r>
              <a:rPr lang="en" sz="1200" b="1" dirty="0">
                <a:solidFill>
                  <a:srgbClr val="0B5394"/>
                </a:solidFill>
                <a:latin typeface="Nixie One"/>
                <a:ea typeface="Nixie One"/>
                <a:cs typeface="Nixie One"/>
                <a:sym typeface="Nixie One"/>
              </a:rPr>
              <a:t>Send this command to GSM module and apply a 1 second delay. </a:t>
            </a:r>
          </a:p>
          <a:p>
            <a:pPr marL="914400" lvl="1" indent="-304800" rtl="0">
              <a:spcBef>
                <a:spcPts val="0"/>
              </a:spcBef>
              <a:spcAft>
                <a:spcPts val="1700"/>
              </a:spcAft>
              <a:buClr>
                <a:srgbClr val="0B5394"/>
              </a:buClr>
              <a:buSzPct val="100000"/>
              <a:buFont typeface="Nixie One"/>
              <a:buChar char="○"/>
            </a:pPr>
            <a:r>
              <a:rPr lang="en" sz="1200" b="1" dirty="0">
                <a:solidFill>
                  <a:srgbClr val="0B5394"/>
                </a:solidFill>
                <a:latin typeface="Nixie One"/>
                <a:ea typeface="Nixie One"/>
                <a:cs typeface="Nixie One"/>
                <a:sym typeface="Nixie One"/>
              </a:rPr>
              <a:t>Send an SMS to the SIM card number put inside GSM module. </a:t>
            </a:r>
          </a:p>
          <a:p>
            <a:pPr marL="914400" lvl="1" indent="-304800" rtl="0">
              <a:spcBef>
                <a:spcPts val="0"/>
              </a:spcBef>
              <a:spcAft>
                <a:spcPts val="1700"/>
              </a:spcAft>
              <a:buClr>
                <a:srgbClr val="0B5394"/>
              </a:buClr>
              <a:buSzPct val="100000"/>
              <a:buFont typeface="Nixie One"/>
              <a:buChar char="○"/>
            </a:pPr>
            <a:r>
              <a:rPr lang="en" sz="1200" b="1" dirty="0">
                <a:solidFill>
                  <a:srgbClr val="0B5394"/>
                </a:solidFill>
                <a:latin typeface="Nixie One"/>
                <a:ea typeface="Nixie One"/>
                <a:cs typeface="Nixie One"/>
                <a:sym typeface="Nixie One"/>
              </a:rPr>
              <a:t>SMS you had sent displayed on your Arduino serial monitor.</a:t>
            </a:r>
          </a:p>
          <a:p>
            <a:pPr marL="457200" lvl="0" indent="-304800" rtl="0">
              <a:spcBef>
                <a:spcPts val="0"/>
              </a:spcBef>
              <a:spcAft>
                <a:spcPts val="1700"/>
              </a:spcAft>
              <a:buClr>
                <a:srgbClr val="0B5394"/>
              </a:buClr>
              <a:buSzPct val="100000"/>
              <a:buFont typeface="Nixie One"/>
              <a:buChar char="●"/>
            </a:pPr>
            <a:r>
              <a:rPr lang="en" sz="1200" b="1" dirty="0">
                <a:solidFill>
                  <a:srgbClr val="0B5394"/>
                </a:solidFill>
                <a:latin typeface="Nixie One"/>
                <a:ea typeface="Nixie One"/>
                <a:cs typeface="Nixie One"/>
                <a:sym typeface="Nixie One"/>
              </a:rPr>
              <a:t>If you want to read all SMS’s stored in your SIM card, send the following AT Command to gsm module – “AT+CMGL=\”ALL\”\r”</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body" idx="4294967295"/>
          </p:nvPr>
        </p:nvSpPr>
        <p:spPr>
          <a:xfrm>
            <a:off x="4288025" y="991050"/>
            <a:ext cx="4856100" cy="4067100"/>
          </a:xfrm>
          <a:prstGeom prst="rect">
            <a:avLst/>
          </a:prstGeom>
          <a:noFill/>
          <a:ln>
            <a:noFill/>
          </a:ln>
        </p:spPr>
        <p:txBody>
          <a:bodyPr lIns="91425" tIns="91425" rIns="91425" bIns="91425" anchor="t" anchorCtr="0">
            <a:noAutofit/>
          </a:bodyPr>
          <a:lstStyle/>
          <a:p>
            <a:pPr marL="457200" lvl="0" indent="-228600" algn="just" rtl="0">
              <a:spcBef>
                <a:spcPts val="0"/>
              </a:spcBef>
              <a:buClr>
                <a:srgbClr val="0B5394"/>
              </a:buClr>
              <a:buSzPct val="100000"/>
            </a:pPr>
            <a:r>
              <a:rPr lang="en" sz="1200" b="1">
                <a:solidFill>
                  <a:srgbClr val="0B5394"/>
                </a:solidFill>
              </a:rPr>
              <a:t>Server unit uses GPS receiver to capture the current location and vehicle speed from the tracking antenna.</a:t>
            </a:r>
          </a:p>
          <a:p>
            <a:pPr marL="457200" lvl="0" indent="-228600" algn="just" rtl="0">
              <a:spcBef>
                <a:spcPts val="0"/>
              </a:spcBef>
              <a:buClr>
                <a:srgbClr val="0B5394"/>
              </a:buClr>
              <a:buSzPct val="100000"/>
            </a:pPr>
            <a:r>
              <a:rPr lang="en" sz="1200" b="1">
                <a:solidFill>
                  <a:srgbClr val="0B5394"/>
                </a:solidFill>
              </a:rPr>
              <a:t>Location and speed data provided by GPS is not in human understandable format.</a:t>
            </a:r>
          </a:p>
          <a:p>
            <a:pPr marL="457200" lvl="0" indent="-228600" algn="just" rtl="0">
              <a:spcBef>
                <a:spcPts val="0"/>
              </a:spcBef>
              <a:buClr>
                <a:srgbClr val="0B5394"/>
              </a:buClr>
              <a:buSzPct val="100000"/>
            </a:pPr>
            <a:r>
              <a:rPr lang="en" sz="1200" b="1">
                <a:solidFill>
                  <a:srgbClr val="0B5394"/>
                </a:solidFill>
              </a:rPr>
              <a:t>This raw data needs to be processed to convert it into useful information that can be sent to the mobile phone through GSM modem. </a:t>
            </a:r>
          </a:p>
          <a:p>
            <a:pPr marL="457200" lvl="0" indent="-228600" algn="just" rtl="0">
              <a:spcBef>
                <a:spcPts val="0"/>
              </a:spcBef>
              <a:buClr>
                <a:srgbClr val="0B5394"/>
              </a:buClr>
              <a:buSzPct val="100000"/>
            </a:pPr>
            <a:r>
              <a:rPr lang="en" sz="1200" b="1">
                <a:solidFill>
                  <a:srgbClr val="0B5394"/>
                </a:solidFill>
              </a:rPr>
              <a:t>Software is required to process this raw data.</a:t>
            </a:r>
          </a:p>
          <a:p>
            <a:pPr marL="457200" lvl="0" indent="-228600" algn="just" rtl="0">
              <a:spcBef>
                <a:spcPts val="0"/>
              </a:spcBef>
              <a:buClr>
                <a:srgbClr val="0B5394"/>
              </a:buClr>
              <a:buSzPct val="100000"/>
            </a:pPr>
            <a:r>
              <a:rPr lang="en" sz="1200" b="1">
                <a:solidFill>
                  <a:srgbClr val="0B5394"/>
                </a:solidFill>
              </a:rPr>
              <a:t>GPS receiver can also provide information of altitude, time of GPS fix, status of GPS fix, and number of satellite used to compute current location information along with location and speed. </a:t>
            </a:r>
          </a:p>
          <a:p>
            <a:pPr marL="457200" lvl="0" indent="-228600" algn="just" rtl="0">
              <a:spcBef>
                <a:spcPts val="0"/>
              </a:spcBef>
              <a:buClr>
                <a:srgbClr val="0B5394"/>
              </a:buClr>
              <a:buSzPct val="100000"/>
            </a:pPr>
            <a:r>
              <a:rPr lang="en" sz="1200" b="1">
                <a:solidFill>
                  <a:srgbClr val="0B5394"/>
                </a:solidFill>
              </a:rPr>
              <a:t>GPS fix means last reported location.</a:t>
            </a:r>
          </a:p>
          <a:p>
            <a:pPr indent="0" rtl="0">
              <a:lnSpc>
                <a:spcPct val="140000"/>
              </a:lnSpc>
              <a:spcBef>
                <a:spcPts val="0"/>
              </a:spcBef>
              <a:buNone/>
            </a:pPr>
            <a:endParaRPr sz="1200" b="1">
              <a:solidFill>
                <a:srgbClr val="0B5394"/>
              </a:solidFill>
              <a:highlight>
                <a:srgbClr val="FFFFFF"/>
              </a:highlight>
            </a:endParaRPr>
          </a:p>
        </p:txBody>
      </p:sp>
      <p:sp>
        <p:nvSpPr>
          <p:cNvPr id="259" name="Shape 259"/>
          <p:cNvSpPr txBox="1"/>
          <p:nvPr/>
        </p:nvSpPr>
        <p:spPr>
          <a:xfrm>
            <a:off x="235275" y="50"/>
            <a:ext cx="3967199" cy="5143499"/>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void sendgps()</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bool newData = false;</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unsigned long chars;</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unsigned short sentences, failed;</a:t>
            </a:r>
          </a:p>
          <a:p>
            <a:pPr lvl="0" rtl="0">
              <a:lnSpc>
                <a:spcPct val="115000"/>
              </a:lnSpc>
              <a:spcBef>
                <a:spcPts val="0"/>
              </a:spcBef>
              <a:buClr>
                <a:schemeClr val="dk1"/>
              </a:buClr>
              <a:buFont typeface="Arial"/>
              <a:buNone/>
            </a:pPr>
            <a:endParaRPr sz="900" b="1">
              <a:solidFill>
                <a:srgbClr val="073763"/>
              </a:solidFill>
              <a:latin typeface="Times New Roman"/>
              <a:ea typeface="Times New Roman"/>
              <a:cs typeface="Times New Roman"/>
              <a:sym typeface="Times New Roman"/>
            </a:endParaRP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 For one second we parse GPS data and report some key values</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for (unsigned long start = millis(); millis() - start &lt; 1000;)</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while (ss.available())</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char c = ss.read();</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if (gps.encode(c)) // Did a new valid sentence come in?</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newData = true;</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float flat, flon;</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unsigned long age;</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if (newData)</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SIM900.print("AT+CMGF=1\r"); </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Serial.print("AT+CMGF=1\r"); // AT command to send SMS message</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delay(2000);</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SIM900.println("AT + CMGS = \"+918130402277\"");// recipient's mobile number</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Serial.println("AT + CMGS = \"+918130402277\""); // recipient's mobile number</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delay(1000);</a:t>
            </a:r>
          </a:p>
          <a:p>
            <a:pPr lvl="0" rtl="0">
              <a:lnSpc>
                <a:spcPct val="115000"/>
              </a:lnSpc>
              <a:spcBef>
                <a:spcPts val="0"/>
              </a:spcBef>
              <a:buClr>
                <a:schemeClr val="dk1"/>
              </a:buClr>
              <a:buSzPct val="122222"/>
              <a:buFont typeface="Arial"/>
              <a:buNone/>
            </a:pPr>
            <a:r>
              <a:rPr lang="en" sz="900" b="1">
                <a:solidFill>
                  <a:srgbClr val="073763"/>
                </a:solidFill>
                <a:latin typeface="Times New Roman"/>
                <a:ea typeface="Times New Roman"/>
                <a:cs typeface="Times New Roman"/>
                <a:sym typeface="Times New Roman"/>
              </a:rPr>
              <a:t>  gps.f_get_position(&amp;flat, &amp;flon, &amp;age); </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body" idx="4294967295"/>
          </p:nvPr>
        </p:nvSpPr>
        <p:spPr>
          <a:xfrm>
            <a:off x="785275" y="270500"/>
            <a:ext cx="3962699" cy="4777199"/>
          </a:xfrm>
          <a:prstGeom prst="rect">
            <a:avLst/>
          </a:prstGeom>
          <a:noFill/>
          <a:ln>
            <a:noFill/>
          </a:ln>
        </p:spPr>
        <p:txBody>
          <a:bodyPr lIns="91425" tIns="91425" rIns="91425" bIns="91425" anchor="t" anchorCtr="0">
            <a:noAutofit/>
          </a:bodyPr>
          <a:lstStyle/>
          <a:p>
            <a:pPr marL="457200" lvl="0" indent="-228600" rtl="0">
              <a:spcBef>
                <a:spcPts val="0"/>
              </a:spcBef>
              <a:buClr>
                <a:srgbClr val="0B5394"/>
              </a:buClr>
              <a:buSzPct val="100000"/>
            </a:pPr>
            <a:r>
              <a:rPr lang="en" sz="1200" b="1">
                <a:solidFill>
                  <a:srgbClr val="0B5394"/>
                </a:solidFill>
              </a:rPr>
              <a:t>The sender may send two commands to the microcontroller:</a:t>
            </a:r>
          </a:p>
          <a:p>
            <a:pPr marL="914400" lvl="1" indent="-228600" rtl="0">
              <a:spcBef>
                <a:spcPts val="0"/>
              </a:spcBef>
              <a:buClr>
                <a:srgbClr val="0B5394"/>
              </a:buClr>
              <a:buSzPct val="100000"/>
            </a:pPr>
            <a:r>
              <a:rPr lang="en" sz="1200" b="1">
                <a:solidFill>
                  <a:srgbClr val="0B5394"/>
                </a:solidFill>
              </a:rPr>
              <a:t>Either to allow it if it’s the owner only</a:t>
            </a:r>
          </a:p>
          <a:p>
            <a:pPr marL="914400" lvl="1" indent="-228600" rtl="0">
              <a:spcBef>
                <a:spcPts val="0"/>
              </a:spcBef>
              <a:buClr>
                <a:srgbClr val="0B5394"/>
              </a:buClr>
              <a:buSzPct val="100000"/>
            </a:pPr>
            <a:r>
              <a:rPr lang="en" sz="1200" b="1">
                <a:solidFill>
                  <a:srgbClr val="0B5394"/>
                </a:solidFill>
              </a:rPr>
              <a:t>Or the message to stop the engine</a:t>
            </a:r>
          </a:p>
          <a:p>
            <a:pPr marL="457200" lvl="0" indent="-228600" rtl="0">
              <a:spcBef>
                <a:spcPts val="0"/>
              </a:spcBef>
              <a:buClr>
                <a:srgbClr val="0B5394"/>
              </a:buClr>
              <a:buSzPct val="100000"/>
            </a:pPr>
            <a:r>
              <a:rPr lang="en" sz="1200" b="1">
                <a:solidFill>
                  <a:srgbClr val="0B5394"/>
                </a:solidFill>
              </a:rPr>
              <a:t>The code will compare the received message with these two options and will take the necessary actions.</a:t>
            </a:r>
          </a:p>
          <a:p>
            <a:pPr marL="457200" lvl="0" indent="-228600" rtl="0">
              <a:spcBef>
                <a:spcPts val="0"/>
              </a:spcBef>
              <a:buClr>
                <a:srgbClr val="0B5394"/>
              </a:buClr>
              <a:buSzPct val="100000"/>
            </a:pPr>
            <a:r>
              <a:rPr lang="en" sz="1200" b="1">
                <a:solidFill>
                  <a:srgbClr val="0B5394"/>
                </a:solidFill>
              </a:rPr>
              <a:t>In case of stop the engine , the microcontroller will then send the GPS location to the owner and the exact location can be predicted using the help of the browser.</a:t>
            </a:r>
          </a:p>
          <a:p>
            <a:pPr marL="457200" lvl="0" indent="-228600">
              <a:spcBef>
                <a:spcPts val="0"/>
              </a:spcBef>
              <a:buClr>
                <a:srgbClr val="0B5394"/>
              </a:buClr>
              <a:buSzPct val="100000"/>
            </a:pPr>
            <a:r>
              <a:rPr lang="en" sz="1200" b="1">
                <a:solidFill>
                  <a:srgbClr val="0B5394"/>
                </a:solidFill>
              </a:rPr>
              <a:t>If the owner replies allow, then the module exits the code and displays a thank you message.</a:t>
            </a:r>
          </a:p>
        </p:txBody>
      </p:sp>
      <p:sp>
        <p:nvSpPr>
          <p:cNvPr id="265" name="Shape 265"/>
          <p:cNvSpPr txBox="1"/>
          <p:nvPr/>
        </p:nvSpPr>
        <p:spPr>
          <a:xfrm>
            <a:off x="4865475" y="117625"/>
            <a:ext cx="4234499" cy="50259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800" b="1">
                <a:solidFill>
                  <a:srgbClr val="073763"/>
                </a:solidFill>
                <a:latin typeface="Times New Roman"/>
                <a:ea typeface="Times New Roman"/>
                <a:cs typeface="Times New Roman"/>
                <a:sym typeface="Times New Roman"/>
              </a:rPr>
              <a:t>  Serial.print("LAT=");</a:t>
            </a:r>
          </a:p>
          <a:p>
            <a:pPr lvl="0" rtl="0">
              <a:lnSpc>
                <a:spcPct val="115000"/>
              </a:lnSpc>
              <a:spcBef>
                <a:spcPts val="0"/>
              </a:spcBef>
              <a:buNone/>
            </a:pPr>
            <a:r>
              <a:rPr lang="en" sz="800" b="1">
                <a:solidFill>
                  <a:srgbClr val="073763"/>
                </a:solidFill>
                <a:latin typeface="Times New Roman"/>
                <a:ea typeface="Times New Roman"/>
                <a:cs typeface="Times New Roman"/>
                <a:sym typeface="Times New Roman"/>
              </a:rPr>
              <a:t>    Serial.print(flat == TinyGPS::GPS_INVALID_F_ANGLE ? 0.0 : flat, 6);</a:t>
            </a:r>
          </a:p>
          <a:p>
            <a:pPr lvl="0" rtl="0">
              <a:lnSpc>
                <a:spcPct val="115000"/>
              </a:lnSpc>
              <a:spcBef>
                <a:spcPts val="0"/>
              </a:spcBef>
              <a:buNone/>
            </a:pPr>
            <a:r>
              <a:rPr lang="en" sz="800" b="1">
                <a:solidFill>
                  <a:srgbClr val="073763"/>
                </a:solidFill>
                <a:latin typeface="Times New Roman"/>
                <a:ea typeface="Times New Roman"/>
                <a:cs typeface="Times New Roman"/>
                <a:sym typeface="Times New Roman"/>
              </a:rPr>
              <a:t>    SIM900.println("LAT="); </a:t>
            </a:r>
          </a:p>
          <a:p>
            <a:pPr lvl="0" rtl="0">
              <a:lnSpc>
                <a:spcPct val="115000"/>
              </a:lnSpc>
              <a:spcBef>
                <a:spcPts val="0"/>
              </a:spcBef>
              <a:buNone/>
            </a:pPr>
            <a:r>
              <a:rPr lang="en" sz="800" b="1">
                <a:solidFill>
                  <a:srgbClr val="073763"/>
                </a:solidFill>
                <a:latin typeface="Times New Roman"/>
                <a:ea typeface="Times New Roman"/>
                <a:cs typeface="Times New Roman"/>
                <a:sym typeface="Times New Roman"/>
              </a:rPr>
              <a:t>    SIM900.println(flat == TinyGPS::GPS_INVALID_F_ANGLE ? 0.0 : flat, 6);</a:t>
            </a:r>
          </a:p>
          <a:p>
            <a:pPr lvl="0" rtl="0">
              <a:lnSpc>
                <a:spcPct val="115000"/>
              </a:lnSpc>
              <a:spcBef>
                <a:spcPts val="0"/>
              </a:spcBef>
              <a:buNone/>
            </a:pPr>
            <a:r>
              <a:rPr lang="en" sz="800" b="1">
                <a:solidFill>
                  <a:srgbClr val="073763"/>
                </a:solidFill>
                <a:latin typeface="Times New Roman"/>
                <a:ea typeface="Times New Roman"/>
                <a:cs typeface="Times New Roman"/>
                <a:sym typeface="Times New Roman"/>
              </a:rPr>
              <a:t>    Serial.print(" LON=");</a:t>
            </a:r>
          </a:p>
          <a:p>
            <a:pPr lvl="0" rtl="0">
              <a:lnSpc>
                <a:spcPct val="115000"/>
              </a:lnSpc>
              <a:spcBef>
                <a:spcPts val="0"/>
              </a:spcBef>
              <a:buNone/>
            </a:pPr>
            <a:r>
              <a:rPr lang="en" sz="800" b="1">
                <a:solidFill>
                  <a:srgbClr val="073763"/>
                </a:solidFill>
                <a:latin typeface="Times New Roman"/>
                <a:ea typeface="Times New Roman"/>
                <a:cs typeface="Times New Roman"/>
                <a:sym typeface="Times New Roman"/>
              </a:rPr>
              <a:t>    Serial.print(flon == TinyGPS::GPS_INVALID_F_ANGLE ? 0.0 : flon, 6);</a:t>
            </a:r>
          </a:p>
          <a:p>
            <a:pPr lvl="0" rtl="0">
              <a:lnSpc>
                <a:spcPct val="115000"/>
              </a:lnSpc>
              <a:spcBef>
                <a:spcPts val="0"/>
              </a:spcBef>
              <a:buNone/>
            </a:pPr>
            <a:r>
              <a:rPr lang="en" sz="800" b="1">
                <a:solidFill>
                  <a:srgbClr val="073763"/>
                </a:solidFill>
                <a:latin typeface="Times New Roman"/>
                <a:ea typeface="Times New Roman"/>
                <a:cs typeface="Times New Roman"/>
                <a:sym typeface="Times New Roman"/>
              </a:rPr>
              <a:t>  SIM900.println(" LON=");</a:t>
            </a:r>
          </a:p>
          <a:p>
            <a:pPr lvl="0" rtl="0">
              <a:lnSpc>
                <a:spcPct val="115000"/>
              </a:lnSpc>
              <a:spcBef>
                <a:spcPts val="0"/>
              </a:spcBef>
              <a:buNone/>
            </a:pPr>
            <a:r>
              <a:rPr lang="en" sz="800" b="1">
                <a:solidFill>
                  <a:srgbClr val="073763"/>
                </a:solidFill>
                <a:latin typeface="Times New Roman"/>
                <a:ea typeface="Times New Roman"/>
                <a:cs typeface="Times New Roman"/>
                <a:sym typeface="Times New Roman"/>
              </a:rPr>
              <a:t>    SIM900.println(flon == TinyGPS::GPS_INVALID_F_ANGLE ? 0.0 : flon, 6);</a:t>
            </a:r>
          </a:p>
          <a:p>
            <a:pPr lvl="0" rtl="0">
              <a:lnSpc>
                <a:spcPct val="115000"/>
              </a:lnSpc>
              <a:spcBef>
                <a:spcPts val="0"/>
              </a:spcBef>
              <a:buNone/>
            </a:pPr>
            <a:r>
              <a:rPr lang="en" sz="800" b="1">
                <a:solidFill>
                  <a:srgbClr val="073763"/>
                </a:solidFill>
                <a:latin typeface="Times New Roman"/>
                <a:ea typeface="Times New Roman"/>
                <a:cs typeface="Times New Roman"/>
                <a:sym typeface="Times New Roman"/>
              </a:rPr>
              <a:t>    Serial.print(" SAT=");</a:t>
            </a:r>
          </a:p>
          <a:p>
            <a:pPr lvl="0" rtl="0">
              <a:lnSpc>
                <a:spcPct val="115000"/>
              </a:lnSpc>
              <a:spcBef>
                <a:spcPts val="0"/>
              </a:spcBef>
              <a:buNone/>
            </a:pPr>
            <a:r>
              <a:rPr lang="en" sz="800" b="1">
                <a:solidFill>
                  <a:srgbClr val="073763"/>
                </a:solidFill>
                <a:latin typeface="Times New Roman"/>
                <a:ea typeface="Times New Roman"/>
                <a:cs typeface="Times New Roman"/>
                <a:sym typeface="Times New Roman"/>
              </a:rPr>
              <a:t>    Serial.print(gps.satellites() == TinyGPS::GPS_INVALID_SATELLITES ? 0 : gps.satellites());</a:t>
            </a:r>
          </a:p>
          <a:p>
            <a:pPr lvl="0" rtl="0">
              <a:lnSpc>
                <a:spcPct val="115000"/>
              </a:lnSpc>
              <a:spcBef>
                <a:spcPts val="0"/>
              </a:spcBef>
              <a:buNone/>
            </a:pPr>
            <a:r>
              <a:rPr lang="en" sz="800" b="1">
                <a:solidFill>
                  <a:srgbClr val="073763"/>
                </a:solidFill>
                <a:latin typeface="Times New Roman"/>
                <a:ea typeface="Times New Roman"/>
                <a:cs typeface="Times New Roman"/>
                <a:sym typeface="Times New Roman"/>
              </a:rPr>
              <a:t>    Serial.print(" PREC=");</a:t>
            </a:r>
          </a:p>
          <a:p>
            <a:pPr lvl="0" rtl="0">
              <a:lnSpc>
                <a:spcPct val="115000"/>
              </a:lnSpc>
              <a:spcBef>
                <a:spcPts val="0"/>
              </a:spcBef>
              <a:buNone/>
            </a:pPr>
            <a:r>
              <a:rPr lang="en" sz="800" b="1">
                <a:solidFill>
                  <a:srgbClr val="073763"/>
                </a:solidFill>
                <a:latin typeface="Times New Roman"/>
                <a:ea typeface="Times New Roman"/>
                <a:cs typeface="Times New Roman"/>
                <a:sym typeface="Times New Roman"/>
              </a:rPr>
              <a:t>    Serial.print(gps.hdop() == TinyGPS::GPS_INVALID_HDOP ? 0 : gps.hdop());</a:t>
            </a:r>
          </a:p>
          <a:p>
            <a:pPr lvl="0" rtl="0">
              <a:lnSpc>
                <a:spcPct val="115000"/>
              </a:lnSpc>
              <a:spcBef>
                <a:spcPts val="0"/>
              </a:spcBef>
              <a:buNone/>
            </a:pPr>
            <a:r>
              <a:rPr lang="en" sz="800" b="1">
                <a:solidFill>
                  <a:srgbClr val="073763"/>
                </a:solidFill>
                <a:latin typeface="Times New Roman"/>
                <a:ea typeface="Times New Roman"/>
                <a:cs typeface="Times New Roman"/>
                <a:sym typeface="Times New Roman"/>
              </a:rPr>
              <a:t>    SIM900.println(gps.hdop() == TinyGPS::GPS_INVALID_HDOP ? 0 : gps.hdop());</a:t>
            </a:r>
          </a:p>
          <a:p>
            <a:pPr lvl="0" rtl="0">
              <a:lnSpc>
                <a:spcPct val="115000"/>
              </a:lnSpc>
              <a:spcBef>
                <a:spcPts val="0"/>
              </a:spcBef>
              <a:buNone/>
            </a:pPr>
            <a:endParaRPr sz="800" b="1">
              <a:solidFill>
                <a:srgbClr val="073763"/>
              </a:solidFill>
              <a:latin typeface="Times New Roman"/>
              <a:ea typeface="Times New Roman"/>
              <a:cs typeface="Times New Roman"/>
              <a:sym typeface="Times New Roman"/>
            </a:endParaRPr>
          </a:p>
          <a:p>
            <a:pPr lvl="0" rtl="0">
              <a:lnSpc>
                <a:spcPct val="115000"/>
              </a:lnSpc>
              <a:spcBef>
                <a:spcPts val="0"/>
              </a:spcBef>
              <a:buClr>
                <a:schemeClr val="dk1"/>
              </a:buClr>
              <a:buSzPct val="137500"/>
              <a:buFont typeface="Arial"/>
              <a:buNone/>
            </a:pPr>
            <a:r>
              <a:rPr lang="en" sz="800" b="1">
                <a:solidFill>
                  <a:srgbClr val="073763"/>
                </a:solidFill>
                <a:latin typeface="Times New Roman"/>
                <a:ea typeface="Times New Roman"/>
                <a:cs typeface="Times New Roman"/>
                <a:sym typeface="Times New Roman"/>
              </a:rPr>
              <a:t>delay(200);</a:t>
            </a:r>
          </a:p>
          <a:p>
            <a:pPr lvl="0" rtl="0">
              <a:lnSpc>
                <a:spcPct val="115000"/>
              </a:lnSpc>
              <a:spcBef>
                <a:spcPts val="0"/>
              </a:spcBef>
              <a:buClr>
                <a:schemeClr val="dk1"/>
              </a:buClr>
              <a:buSzPct val="137500"/>
              <a:buFont typeface="Arial"/>
              <a:buNone/>
            </a:pPr>
            <a:r>
              <a:rPr lang="en" sz="800" b="1">
                <a:solidFill>
                  <a:srgbClr val="073763"/>
                </a:solidFill>
                <a:latin typeface="Times New Roman"/>
                <a:ea typeface="Times New Roman"/>
                <a:cs typeface="Times New Roman"/>
                <a:sym typeface="Times New Roman"/>
              </a:rPr>
              <a:t>    SIM900.println((char)26); // End AT command with a ^Z, ASCII code 26</a:t>
            </a:r>
          </a:p>
          <a:p>
            <a:pPr lvl="0" rtl="0">
              <a:lnSpc>
                <a:spcPct val="115000"/>
              </a:lnSpc>
              <a:spcBef>
                <a:spcPts val="0"/>
              </a:spcBef>
              <a:buClr>
                <a:schemeClr val="dk1"/>
              </a:buClr>
              <a:buSzPct val="137500"/>
              <a:buFont typeface="Arial"/>
              <a:buNone/>
            </a:pPr>
            <a:r>
              <a:rPr lang="en" sz="800" b="1">
                <a:solidFill>
                  <a:srgbClr val="073763"/>
                </a:solidFill>
                <a:latin typeface="Times New Roman"/>
                <a:ea typeface="Times New Roman"/>
                <a:cs typeface="Times New Roman"/>
                <a:sym typeface="Times New Roman"/>
              </a:rPr>
              <a:t>    Serial.println((char)26);</a:t>
            </a:r>
          </a:p>
          <a:p>
            <a:pPr lvl="0" rtl="0">
              <a:lnSpc>
                <a:spcPct val="115000"/>
              </a:lnSpc>
              <a:spcBef>
                <a:spcPts val="0"/>
              </a:spcBef>
              <a:buClr>
                <a:schemeClr val="dk1"/>
              </a:buClr>
              <a:buSzPct val="137500"/>
              <a:buFont typeface="Arial"/>
              <a:buNone/>
            </a:pPr>
            <a:r>
              <a:rPr lang="en" sz="800" b="1">
                <a:solidFill>
                  <a:srgbClr val="073763"/>
                </a:solidFill>
                <a:latin typeface="Times New Roman"/>
                <a:ea typeface="Times New Roman"/>
                <a:cs typeface="Times New Roman"/>
                <a:sym typeface="Times New Roman"/>
              </a:rPr>
              <a:t>    delay(200);</a:t>
            </a:r>
          </a:p>
          <a:p>
            <a:pPr lvl="0" rtl="0">
              <a:lnSpc>
                <a:spcPct val="115000"/>
              </a:lnSpc>
              <a:spcBef>
                <a:spcPts val="0"/>
              </a:spcBef>
              <a:buClr>
                <a:schemeClr val="dk1"/>
              </a:buClr>
              <a:buSzPct val="137500"/>
              <a:buFont typeface="Arial"/>
              <a:buNone/>
            </a:pPr>
            <a:r>
              <a:rPr lang="en" sz="800" b="1">
                <a:solidFill>
                  <a:srgbClr val="073763"/>
                </a:solidFill>
                <a:latin typeface="Times New Roman"/>
                <a:ea typeface="Times New Roman"/>
                <a:cs typeface="Times New Roman"/>
                <a:sym typeface="Times New Roman"/>
              </a:rPr>
              <a:t>    SIM900.println();</a:t>
            </a:r>
          </a:p>
          <a:p>
            <a:pPr lvl="0" rtl="0">
              <a:lnSpc>
                <a:spcPct val="115000"/>
              </a:lnSpc>
              <a:spcBef>
                <a:spcPts val="0"/>
              </a:spcBef>
              <a:buClr>
                <a:schemeClr val="dk1"/>
              </a:buClr>
              <a:buSzPct val="137500"/>
              <a:buFont typeface="Arial"/>
              <a:buNone/>
            </a:pPr>
            <a:r>
              <a:rPr lang="en" sz="800" b="1">
                <a:solidFill>
                  <a:srgbClr val="073763"/>
                </a:solidFill>
                <a:latin typeface="Times New Roman"/>
                <a:ea typeface="Times New Roman"/>
                <a:cs typeface="Times New Roman"/>
                <a:sym typeface="Times New Roman"/>
              </a:rPr>
              <a:t>    delay(5000); // give module time to send SMS</a:t>
            </a:r>
          </a:p>
          <a:p>
            <a:pPr lvl="0" rtl="0">
              <a:lnSpc>
                <a:spcPct val="115000"/>
              </a:lnSpc>
              <a:spcBef>
                <a:spcPts val="0"/>
              </a:spcBef>
              <a:buClr>
                <a:schemeClr val="dk1"/>
              </a:buClr>
              <a:buFont typeface="Arial"/>
              <a:buNone/>
            </a:pPr>
            <a:endParaRPr sz="800" b="1">
              <a:solidFill>
                <a:srgbClr val="073763"/>
              </a:solidFill>
              <a:latin typeface="Times New Roman"/>
              <a:ea typeface="Times New Roman"/>
              <a:cs typeface="Times New Roman"/>
              <a:sym typeface="Times New Roman"/>
            </a:endParaRPr>
          </a:p>
          <a:p>
            <a:pPr lvl="0" rtl="0">
              <a:lnSpc>
                <a:spcPct val="115000"/>
              </a:lnSpc>
              <a:spcBef>
                <a:spcPts val="0"/>
              </a:spcBef>
              <a:buClr>
                <a:schemeClr val="dk1"/>
              </a:buClr>
              <a:buFont typeface="Arial"/>
              <a:buNone/>
            </a:pPr>
            <a:endParaRPr sz="800" b="1">
              <a:solidFill>
                <a:srgbClr val="073763"/>
              </a:solidFill>
              <a:latin typeface="Times New Roman"/>
              <a:ea typeface="Times New Roman"/>
              <a:cs typeface="Times New Roman"/>
              <a:sym typeface="Times New Roman"/>
            </a:endParaRPr>
          </a:p>
          <a:p>
            <a:pPr lvl="0" rtl="0">
              <a:lnSpc>
                <a:spcPct val="115000"/>
              </a:lnSpc>
              <a:spcBef>
                <a:spcPts val="0"/>
              </a:spcBef>
              <a:buClr>
                <a:schemeClr val="dk1"/>
              </a:buClr>
              <a:buSzPct val="137500"/>
              <a:buFont typeface="Arial"/>
              <a:buNone/>
            </a:pPr>
            <a:r>
              <a:rPr lang="en" sz="800" b="1">
                <a:solidFill>
                  <a:srgbClr val="073763"/>
                </a:solidFill>
                <a:latin typeface="Times New Roman"/>
                <a:ea typeface="Times New Roman"/>
                <a:cs typeface="Times New Roman"/>
                <a:sym typeface="Times New Roman"/>
              </a:rPr>
              <a:t>  }</a:t>
            </a:r>
          </a:p>
          <a:p>
            <a:pPr lvl="0" rtl="0">
              <a:lnSpc>
                <a:spcPct val="115000"/>
              </a:lnSpc>
              <a:spcBef>
                <a:spcPts val="0"/>
              </a:spcBef>
              <a:buClr>
                <a:schemeClr val="dk1"/>
              </a:buClr>
              <a:buFont typeface="Arial"/>
              <a:buNone/>
            </a:pPr>
            <a:endParaRPr sz="800" b="1">
              <a:solidFill>
                <a:srgbClr val="073763"/>
              </a:solidFill>
              <a:latin typeface="Times New Roman"/>
              <a:ea typeface="Times New Roman"/>
              <a:cs typeface="Times New Roman"/>
              <a:sym typeface="Times New Roman"/>
            </a:endParaRPr>
          </a:p>
          <a:p>
            <a:pPr lvl="0" rtl="0">
              <a:lnSpc>
                <a:spcPct val="115000"/>
              </a:lnSpc>
              <a:spcBef>
                <a:spcPts val="0"/>
              </a:spcBef>
              <a:buClr>
                <a:schemeClr val="dk1"/>
              </a:buClr>
              <a:buSzPct val="137500"/>
              <a:buFont typeface="Arial"/>
              <a:buNone/>
            </a:pPr>
            <a:r>
              <a:rPr lang="en" sz="800" b="1">
                <a:solidFill>
                  <a:srgbClr val="073763"/>
                </a:solidFill>
                <a:latin typeface="Times New Roman"/>
                <a:ea typeface="Times New Roman"/>
                <a:cs typeface="Times New Roman"/>
                <a:sym typeface="Times New Roman"/>
              </a:rPr>
              <a:t>  gps.stats(&amp;chars, &amp;sentences, &amp;failed);</a:t>
            </a:r>
          </a:p>
          <a:p>
            <a:pPr lvl="0" rtl="0">
              <a:lnSpc>
                <a:spcPct val="115000"/>
              </a:lnSpc>
              <a:spcBef>
                <a:spcPts val="0"/>
              </a:spcBef>
              <a:buClr>
                <a:schemeClr val="dk1"/>
              </a:buClr>
              <a:buSzPct val="137500"/>
              <a:buFont typeface="Arial"/>
              <a:buNone/>
            </a:pPr>
            <a:r>
              <a:rPr lang="en" sz="800" b="1">
                <a:solidFill>
                  <a:srgbClr val="073763"/>
                </a:solidFill>
                <a:latin typeface="Times New Roman"/>
                <a:ea typeface="Times New Roman"/>
                <a:cs typeface="Times New Roman"/>
                <a:sym typeface="Times New Roman"/>
              </a:rPr>
              <a:t>  Serial.print(" CHARS=");</a:t>
            </a:r>
          </a:p>
          <a:p>
            <a:pPr lvl="0" rtl="0">
              <a:lnSpc>
                <a:spcPct val="115000"/>
              </a:lnSpc>
              <a:spcBef>
                <a:spcPts val="0"/>
              </a:spcBef>
              <a:buClr>
                <a:schemeClr val="dk1"/>
              </a:buClr>
              <a:buSzPct val="137500"/>
              <a:buFont typeface="Arial"/>
              <a:buNone/>
            </a:pPr>
            <a:r>
              <a:rPr lang="en" sz="800" b="1">
                <a:solidFill>
                  <a:srgbClr val="073763"/>
                </a:solidFill>
                <a:latin typeface="Times New Roman"/>
                <a:ea typeface="Times New Roman"/>
                <a:cs typeface="Times New Roman"/>
                <a:sym typeface="Times New Roman"/>
              </a:rPr>
              <a:t>  Serial.print(chars);</a:t>
            </a:r>
          </a:p>
          <a:p>
            <a:pPr lvl="0" rtl="0">
              <a:lnSpc>
                <a:spcPct val="115000"/>
              </a:lnSpc>
              <a:spcBef>
                <a:spcPts val="0"/>
              </a:spcBef>
              <a:buClr>
                <a:schemeClr val="dk1"/>
              </a:buClr>
              <a:buSzPct val="137500"/>
              <a:buFont typeface="Arial"/>
              <a:buNone/>
            </a:pPr>
            <a:r>
              <a:rPr lang="en" sz="800" b="1">
                <a:solidFill>
                  <a:srgbClr val="073763"/>
                </a:solidFill>
                <a:latin typeface="Times New Roman"/>
                <a:ea typeface="Times New Roman"/>
                <a:cs typeface="Times New Roman"/>
                <a:sym typeface="Times New Roman"/>
              </a:rPr>
              <a:t>  Serial.print(" SENTENCES=");</a:t>
            </a:r>
          </a:p>
          <a:p>
            <a:pPr lvl="0" rtl="0">
              <a:lnSpc>
                <a:spcPct val="115000"/>
              </a:lnSpc>
              <a:spcBef>
                <a:spcPts val="0"/>
              </a:spcBef>
              <a:buClr>
                <a:schemeClr val="dk1"/>
              </a:buClr>
              <a:buSzPct val="137500"/>
              <a:buFont typeface="Arial"/>
              <a:buNone/>
            </a:pPr>
            <a:r>
              <a:rPr lang="en" sz="800" b="1">
                <a:solidFill>
                  <a:srgbClr val="073763"/>
                </a:solidFill>
                <a:latin typeface="Times New Roman"/>
                <a:ea typeface="Times New Roman"/>
                <a:cs typeface="Times New Roman"/>
                <a:sym typeface="Times New Roman"/>
              </a:rPr>
              <a:t>  Serial.print(sentences);</a:t>
            </a:r>
          </a:p>
          <a:p>
            <a:pPr lvl="0" rtl="0">
              <a:lnSpc>
                <a:spcPct val="115000"/>
              </a:lnSpc>
              <a:spcBef>
                <a:spcPts val="0"/>
              </a:spcBef>
              <a:buClr>
                <a:schemeClr val="dk1"/>
              </a:buClr>
              <a:buSzPct val="137500"/>
              <a:buFont typeface="Arial"/>
              <a:buNone/>
            </a:pPr>
            <a:r>
              <a:rPr lang="en" sz="800" b="1">
                <a:solidFill>
                  <a:srgbClr val="073763"/>
                </a:solidFill>
                <a:latin typeface="Times New Roman"/>
                <a:ea typeface="Times New Roman"/>
                <a:cs typeface="Times New Roman"/>
                <a:sym typeface="Times New Roman"/>
              </a:rPr>
              <a:t>  Serial.print(" CSUM ERR=");</a:t>
            </a:r>
          </a:p>
          <a:p>
            <a:pPr lvl="0" rtl="0">
              <a:lnSpc>
                <a:spcPct val="115000"/>
              </a:lnSpc>
              <a:spcBef>
                <a:spcPts val="0"/>
              </a:spcBef>
              <a:buClr>
                <a:schemeClr val="dk1"/>
              </a:buClr>
              <a:buSzPct val="137500"/>
              <a:buFont typeface="Arial"/>
              <a:buNone/>
            </a:pPr>
            <a:r>
              <a:rPr lang="en" sz="800" b="1">
                <a:solidFill>
                  <a:srgbClr val="073763"/>
                </a:solidFill>
                <a:latin typeface="Times New Roman"/>
                <a:ea typeface="Times New Roman"/>
                <a:cs typeface="Times New Roman"/>
                <a:sym typeface="Times New Roman"/>
              </a:rPr>
              <a:t>  Serial.println(failed);</a:t>
            </a:r>
          </a:p>
          <a:p>
            <a:pPr lvl="0" rtl="0">
              <a:lnSpc>
                <a:spcPct val="115000"/>
              </a:lnSpc>
              <a:spcBef>
                <a:spcPts val="0"/>
              </a:spcBef>
              <a:buClr>
                <a:schemeClr val="dk1"/>
              </a:buClr>
              <a:buSzPct val="137500"/>
              <a:buFont typeface="Arial"/>
              <a:buNone/>
            </a:pPr>
            <a:r>
              <a:rPr lang="en" sz="800" b="1">
                <a:solidFill>
                  <a:srgbClr val="073763"/>
                </a:solidFill>
                <a:latin typeface="Times New Roman"/>
                <a:ea typeface="Times New Roman"/>
                <a:cs typeface="Times New Roman"/>
                <a:sym typeface="Times New Roman"/>
              </a:rPr>
              <a:t>}</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p:nvPr/>
        </p:nvSpPr>
        <p:spPr>
          <a:xfrm>
            <a:off x="168475" y="-125"/>
            <a:ext cx="4043400" cy="5143499"/>
          </a:xfrm>
          <a:prstGeom prst="rect">
            <a:avLst/>
          </a:prstGeom>
          <a:noFill/>
          <a:ln>
            <a:noFill/>
          </a:ln>
        </p:spPr>
        <p:txBody>
          <a:bodyPr lIns="91425" tIns="91425" rIns="91425" bIns="91425" anchor="t" anchorCtr="0">
            <a:noAutofit/>
          </a:bodyPr>
          <a:lstStyle/>
          <a:p>
            <a:pPr lvl="0" algn="just" rtl="0">
              <a:spcBef>
                <a:spcPts val="600"/>
              </a:spcBef>
              <a:buNone/>
            </a:pPr>
            <a:endParaRPr/>
          </a:p>
        </p:txBody>
      </p:sp>
      <p:sp>
        <p:nvSpPr>
          <p:cNvPr id="271" name="Shape 271"/>
          <p:cNvSpPr txBox="1"/>
          <p:nvPr/>
        </p:nvSpPr>
        <p:spPr>
          <a:xfrm>
            <a:off x="5103850" y="426150"/>
            <a:ext cx="1516200" cy="4202099"/>
          </a:xfrm>
          <a:prstGeom prst="rect">
            <a:avLst/>
          </a:prstGeom>
          <a:noFill/>
          <a:ln>
            <a:noFill/>
          </a:ln>
        </p:spPr>
        <p:txBody>
          <a:bodyPr lIns="91425" tIns="91425" rIns="91425" bIns="91425" anchor="t" anchorCtr="0">
            <a:noAutofit/>
          </a:bodyPr>
          <a:lstStyle/>
          <a:p>
            <a:pPr>
              <a:spcBef>
                <a:spcPts val="0"/>
              </a:spcBef>
              <a:buNone/>
            </a:pPr>
            <a:endParaRPr/>
          </a:p>
        </p:txBody>
      </p:sp>
      <p:pic>
        <p:nvPicPr>
          <p:cNvPr id="272" name="Shape 272"/>
          <p:cNvPicPr preferRelativeResize="0"/>
          <p:nvPr/>
        </p:nvPicPr>
        <p:blipFill>
          <a:blip r:embed="rId3">
            <a:alphaModFix/>
          </a:blip>
          <a:stretch>
            <a:fillRect/>
          </a:stretch>
        </p:blipFill>
        <p:spPr>
          <a:xfrm>
            <a:off x="921675" y="227950"/>
            <a:ext cx="7462525" cy="4102900"/>
          </a:xfrm>
          <a:prstGeom prst="rect">
            <a:avLst/>
          </a:prstGeom>
          <a:noFill/>
          <a:ln>
            <a:noFill/>
          </a:ln>
        </p:spPr>
      </p:pic>
      <p:sp>
        <p:nvSpPr>
          <p:cNvPr id="273" name="Shape 273"/>
          <p:cNvSpPr txBox="1">
            <a:spLocks noGrp="1"/>
          </p:cNvSpPr>
          <p:nvPr>
            <p:ph type="body" idx="1"/>
          </p:nvPr>
        </p:nvSpPr>
        <p:spPr>
          <a:xfrm>
            <a:off x="407650" y="4445958"/>
            <a:ext cx="8229600" cy="519599"/>
          </a:xfrm>
          <a:prstGeom prst="rect">
            <a:avLst/>
          </a:prstGeom>
        </p:spPr>
        <p:txBody>
          <a:bodyPr lIns="91425" tIns="91425" rIns="91425" bIns="91425" anchor="t" anchorCtr="0">
            <a:noAutofit/>
          </a:bodyPr>
          <a:lstStyle/>
          <a:p>
            <a:pPr>
              <a:spcBef>
                <a:spcPts val="0"/>
              </a:spcBef>
              <a:buNone/>
            </a:pPr>
            <a:r>
              <a:rPr lang="en" b="1">
                <a:solidFill>
                  <a:srgbClr val="073763"/>
                </a:solidFill>
                <a:latin typeface="Montserrat"/>
                <a:ea typeface="Montserrat"/>
                <a:cs typeface="Montserrat"/>
                <a:sym typeface="Montserrat"/>
              </a:rPr>
              <a:t>IMAGE OF THE WORKING MODULE</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Shape 278"/>
          <p:cNvPicPr preferRelativeResize="0"/>
          <p:nvPr/>
        </p:nvPicPr>
        <p:blipFill>
          <a:blip r:embed="rId3">
            <a:alphaModFix/>
          </a:blip>
          <a:stretch>
            <a:fillRect/>
          </a:stretch>
        </p:blipFill>
        <p:spPr>
          <a:xfrm>
            <a:off x="1364700" y="173574"/>
            <a:ext cx="2833725" cy="4450324"/>
          </a:xfrm>
          <a:prstGeom prst="rect">
            <a:avLst/>
          </a:prstGeom>
          <a:noFill/>
          <a:ln>
            <a:noFill/>
          </a:ln>
        </p:spPr>
      </p:pic>
      <p:sp>
        <p:nvSpPr>
          <p:cNvPr id="279" name="Shape 279"/>
          <p:cNvSpPr txBox="1">
            <a:spLocks noGrp="1"/>
          </p:cNvSpPr>
          <p:nvPr>
            <p:ph type="body" idx="1"/>
          </p:nvPr>
        </p:nvSpPr>
        <p:spPr>
          <a:xfrm>
            <a:off x="457200" y="4623908"/>
            <a:ext cx="8229600" cy="519599"/>
          </a:xfrm>
          <a:prstGeom prst="rect">
            <a:avLst/>
          </a:prstGeom>
        </p:spPr>
        <p:txBody>
          <a:bodyPr lIns="91425" tIns="91425" rIns="91425" bIns="91425" anchor="t" anchorCtr="0">
            <a:noAutofit/>
          </a:bodyPr>
          <a:lstStyle/>
          <a:p>
            <a:pPr marL="0" indent="0">
              <a:spcBef>
                <a:spcPts val="0"/>
              </a:spcBef>
              <a:buNone/>
            </a:pPr>
            <a:r>
              <a:rPr lang="en" b="1">
                <a:latin typeface="Montserrat"/>
                <a:ea typeface="Montserrat"/>
                <a:cs typeface="Montserrat"/>
                <a:sym typeface="Montserrat"/>
              </a:rPr>
              <a:t>SCREENSHOTS OF THE MESSAGES RECEIVED</a:t>
            </a:r>
          </a:p>
        </p:txBody>
      </p:sp>
      <p:pic>
        <p:nvPicPr>
          <p:cNvPr id="280" name="Shape 280"/>
          <p:cNvPicPr preferRelativeResize="0"/>
          <p:nvPr/>
        </p:nvPicPr>
        <p:blipFill>
          <a:blip r:embed="rId4">
            <a:alphaModFix/>
          </a:blip>
          <a:stretch>
            <a:fillRect/>
          </a:stretch>
        </p:blipFill>
        <p:spPr>
          <a:xfrm>
            <a:off x="5165425" y="173575"/>
            <a:ext cx="2982899" cy="44503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p:nvPr/>
        </p:nvSpPr>
        <p:spPr>
          <a:xfrm>
            <a:off x="799100" y="56275"/>
            <a:ext cx="7765799" cy="1874100"/>
          </a:xfrm>
          <a:prstGeom prst="rect">
            <a:avLst/>
          </a:prstGeom>
          <a:noFill/>
          <a:ln>
            <a:noFill/>
          </a:ln>
        </p:spPr>
        <p:txBody>
          <a:bodyPr lIns="91425" tIns="91425" rIns="91425" bIns="91425" anchor="t" anchorCtr="0">
            <a:noAutofit/>
          </a:bodyPr>
          <a:lstStyle/>
          <a:p>
            <a:pPr rtl="0">
              <a:spcBef>
                <a:spcPts val="0"/>
              </a:spcBef>
              <a:buNone/>
            </a:pPr>
            <a:endParaRPr b="1">
              <a:solidFill>
                <a:srgbClr val="0B5394"/>
              </a:solidFill>
              <a:latin typeface="Nixie One"/>
              <a:ea typeface="Nixie One"/>
              <a:cs typeface="Nixie One"/>
              <a:sym typeface="Nixie One"/>
            </a:endParaRPr>
          </a:p>
          <a:p>
            <a:pPr>
              <a:spcBef>
                <a:spcPts val="0"/>
              </a:spcBef>
              <a:buNone/>
            </a:pPr>
            <a:r>
              <a:rPr lang="en" b="1">
                <a:solidFill>
                  <a:srgbClr val="0B5394"/>
                </a:solidFill>
                <a:latin typeface="Nixie One"/>
                <a:ea typeface="Nixie One"/>
                <a:cs typeface="Nixie One"/>
                <a:sym typeface="Nixie One"/>
              </a:rPr>
              <a:t>The increasing number of thefts has made it necessary to employ certain functionalities for vehicle security. The product aims at not only securing the prized possession but helping in catching the culprit as well so that future cases of the same can be avoided. It is a low cost solution to all the alternatives available in the market. Interactive as well as efficient, it makes use of GSM to notify the owner in case of vehicle theft and GPS Module to track the location of the system. </a:t>
            </a:r>
          </a:p>
        </p:txBody>
      </p:sp>
      <p:pic>
        <p:nvPicPr>
          <p:cNvPr id="112" name="Shape 112"/>
          <p:cNvPicPr preferRelativeResize="0"/>
          <p:nvPr/>
        </p:nvPicPr>
        <p:blipFill>
          <a:blip r:embed="rId3">
            <a:alphaModFix/>
          </a:blip>
          <a:stretch>
            <a:fillRect/>
          </a:stretch>
        </p:blipFill>
        <p:spPr>
          <a:xfrm>
            <a:off x="3479625" y="3220800"/>
            <a:ext cx="2085749" cy="1813849"/>
          </a:xfrm>
          <a:prstGeom prst="rect">
            <a:avLst/>
          </a:prstGeom>
          <a:noFill/>
          <a:ln>
            <a:noFill/>
          </a:ln>
        </p:spPr>
      </p:pic>
      <p:pic>
        <p:nvPicPr>
          <p:cNvPr id="113" name="Shape 113"/>
          <p:cNvPicPr preferRelativeResize="0"/>
          <p:nvPr/>
        </p:nvPicPr>
        <p:blipFill>
          <a:blip r:embed="rId4">
            <a:alphaModFix/>
          </a:blip>
          <a:stretch>
            <a:fillRect/>
          </a:stretch>
        </p:blipFill>
        <p:spPr>
          <a:xfrm>
            <a:off x="1587225" y="1777350"/>
            <a:ext cx="2296900" cy="1813849"/>
          </a:xfrm>
          <a:prstGeom prst="rect">
            <a:avLst/>
          </a:prstGeom>
          <a:noFill/>
          <a:ln>
            <a:noFill/>
          </a:ln>
        </p:spPr>
      </p:pic>
      <p:pic>
        <p:nvPicPr>
          <p:cNvPr id="114" name="Shape 114"/>
          <p:cNvPicPr preferRelativeResize="0"/>
          <p:nvPr/>
        </p:nvPicPr>
        <p:blipFill>
          <a:blip r:embed="rId5">
            <a:alphaModFix/>
          </a:blip>
          <a:stretch>
            <a:fillRect/>
          </a:stretch>
        </p:blipFill>
        <p:spPr>
          <a:xfrm>
            <a:off x="309350" y="3220800"/>
            <a:ext cx="1813850" cy="1813850"/>
          </a:xfrm>
          <a:prstGeom prst="rect">
            <a:avLst/>
          </a:prstGeom>
          <a:noFill/>
          <a:ln>
            <a:noFill/>
          </a:ln>
        </p:spPr>
      </p:pic>
      <p:pic>
        <p:nvPicPr>
          <p:cNvPr id="115" name="Shape 115"/>
          <p:cNvPicPr preferRelativeResize="0"/>
          <p:nvPr/>
        </p:nvPicPr>
        <p:blipFill>
          <a:blip r:embed="rId6">
            <a:alphaModFix/>
          </a:blip>
          <a:stretch>
            <a:fillRect/>
          </a:stretch>
        </p:blipFill>
        <p:spPr>
          <a:xfrm>
            <a:off x="5627550" y="2080399"/>
            <a:ext cx="3466499" cy="2582850"/>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Shape 285"/>
          <p:cNvPicPr preferRelativeResize="0"/>
          <p:nvPr/>
        </p:nvPicPr>
        <p:blipFill>
          <a:blip r:embed="rId3">
            <a:alphaModFix/>
          </a:blip>
          <a:stretch>
            <a:fillRect/>
          </a:stretch>
        </p:blipFill>
        <p:spPr>
          <a:xfrm>
            <a:off x="1523800" y="317125"/>
            <a:ext cx="5943600" cy="3746149"/>
          </a:xfrm>
          <a:prstGeom prst="rect">
            <a:avLst/>
          </a:prstGeom>
          <a:noFill/>
          <a:ln>
            <a:noFill/>
          </a:ln>
        </p:spPr>
      </p:pic>
      <p:sp>
        <p:nvSpPr>
          <p:cNvPr id="286" name="Shape 286"/>
          <p:cNvSpPr txBox="1">
            <a:spLocks noGrp="1"/>
          </p:cNvSpPr>
          <p:nvPr>
            <p:ph type="body" idx="1"/>
          </p:nvPr>
        </p:nvSpPr>
        <p:spPr>
          <a:xfrm>
            <a:off x="457200" y="4162370"/>
            <a:ext cx="8229600" cy="763500"/>
          </a:xfrm>
          <a:prstGeom prst="rect">
            <a:avLst/>
          </a:prstGeom>
        </p:spPr>
        <p:txBody>
          <a:bodyPr lIns="91425" tIns="91425" rIns="91425" bIns="91425" anchor="t" anchorCtr="0">
            <a:noAutofit/>
          </a:bodyPr>
          <a:lstStyle/>
          <a:p>
            <a:pPr rtl="0">
              <a:spcBef>
                <a:spcPts val="0"/>
              </a:spcBef>
              <a:buNone/>
            </a:pPr>
            <a:r>
              <a:rPr lang="en" b="1" dirty="0">
                <a:solidFill>
                  <a:srgbClr val="1C4587"/>
                </a:solidFill>
                <a:latin typeface="Montserrat"/>
                <a:ea typeface="Montserrat"/>
                <a:cs typeface="Montserrat"/>
                <a:sym typeface="Montserrat"/>
              </a:rPr>
              <a:t>       VALUE OF THE LATITUDE AND LONGITUDE </a:t>
            </a:r>
          </a:p>
          <a:p>
            <a:pPr>
              <a:spcBef>
                <a:spcPts val="0"/>
              </a:spcBef>
              <a:buNone/>
            </a:pPr>
            <a:r>
              <a:rPr lang="en" b="1" dirty="0">
                <a:solidFill>
                  <a:srgbClr val="1C4587"/>
                </a:solidFill>
                <a:latin typeface="Montserrat"/>
                <a:ea typeface="Montserrat"/>
                <a:cs typeface="Montserrat"/>
                <a:sym typeface="Montserrat"/>
              </a:rPr>
              <a:t>RECEIVED THROUGH GPS</a:t>
            </a: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p:nvPr/>
        </p:nvSpPr>
        <p:spPr>
          <a:xfrm>
            <a:off x="1418125" y="-3376475"/>
            <a:ext cx="1581900" cy="4940999"/>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92" name="Shape 292"/>
          <p:cNvSpPr txBox="1"/>
          <p:nvPr/>
        </p:nvSpPr>
        <p:spPr>
          <a:xfrm>
            <a:off x="459825" y="1743025"/>
            <a:ext cx="8473199" cy="3271800"/>
          </a:xfrm>
          <a:prstGeom prst="rect">
            <a:avLst/>
          </a:prstGeom>
          <a:noFill/>
          <a:ln>
            <a:noFill/>
          </a:ln>
        </p:spPr>
        <p:txBody>
          <a:bodyPr lIns="91425" tIns="91425" rIns="91425" bIns="91425" anchor="t" anchorCtr="0">
            <a:noAutofit/>
          </a:bodyPr>
          <a:lstStyle/>
          <a:p>
            <a:pPr marL="457200" lvl="0" indent="-298450" rtl="0">
              <a:spcBef>
                <a:spcPts val="0"/>
              </a:spcBef>
              <a:buClr>
                <a:srgbClr val="0B5394"/>
              </a:buClr>
              <a:buSzPct val="100000"/>
              <a:buFont typeface="Nixie One"/>
              <a:buChar char="●"/>
            </a:pPr>
            <a:r>
              <a:rPr lang="en" sz="1100" b="1">
                <a:solidFill>
                  <a:srgbClr val="0B5394"/>
                </a:solidFill>
                <a:latin typeface="Nixie One"/>
                <a:ea typeface="Nixie One"/>
                <a:cs typeface="Nixie One"/>
                <a:sym typeface="Nixie One"/>
              </a:rPr>
              <a:t>The owner then receives the latitude and the longitude of the location where the vehicle is presently located. </a:t>
            </a:r>
          </a:p>
          <a:p>
            <a:pPr marL="457200" lvl="0" indent="-298450" rtl="0">
              <a:spcBef>
                <a:spcPts val="0"/>
              </a:spcBef>
              <a:buClr>
                <a:srgbClr val="0B5394"/>
              </a:buClr>
              <a:buSzPct val="100000"/>
              <a:buFont typeface="Nixie One"/>
              <a:buChar char="●"/>
            </a:pPr>
            <a:r>
              <a:rPr lang="en" sz="1100" b="1">
                <a:solidFill>
                  <a:srgbClr val="0B5394"/>
                </a:solidFill>
                <a:latin typeface="Nixie One"/>
                <a:ea typeface="Nixie One"/>
                <a:cs typeface="Nixie One"/>
                <a:sym typeface="Nixie One"/>
              </a:rPr>
              <a:t>This can then be informed to police for successful arresting of the thief as well as the acquirement of the stolen vehicle. </a:t>
            </a:r>
          </a:p>
          <a:p>
            <a:pPr marL="457200" lvl="0" indent="-298450" rtl="0">
              <a:spcBef>
                <a:spcPts val="0"/>
              </a:spcBef>
              <a:buClr>
                <a:srgbClr val="0B5394"/>
              </a:buClr>
              <a:buSzPct val="100000"/>
              <a:buFont typeface="Nixie One"/>
              <a:buChar char="●"/>
            </a:pPr>
            <a:r>
              <a:rPr lang="en" sz="1100" b="1">
                <a:solidFill>
                  <a:srgbClr val="0B5394"/>
                </a:solidFill>
                <a:latin typeface="Nixie One"/>
                <a:ea typeface="Nixie One"/>
                <a:cs typeface="Nixie One"/>
                <a:sym typeface="Nixie One"/>
              </a:rPr>
              <a:t>The product, apart from reducing the chances of theft, even helps in catching the culprits in such a way that they may not know that they are being tracked. </a:t>
            </a:r>
          </a:p>
          <a:p>
            <a:pPr lvl="0" rtl="0">
              <a:spcBef>
                <a:spcPts val="0"/>
              </a:spcBef>
              <a:buClr>
                <a:schemeClr val="dk1"/>
              </a:buClr>
              <a:buFont typeface="Arial"/>
              <a:buNone/>
            </a:pPr>
            <a:endParaRPr sz="1100" b="1">
              <a:solidFill>
                <a:srgbClr val="0B5394"/>
              </a:solidFill>
              <a:latin typeface="Nixie One"/>
              <a:ea typeface="Nixie One"/>
              <a:cs typeface="Nixie One"/>
              <a:sym typeface="Nixie One"/>
            </a:endParaRPr>
          </a:p>
          <a:p>
            <a:pPr lvl="0" rtl="0">
              <a:spcBef>
                <a:spcPts val="0"/>
              </a:spcBef>
              <a:buClr>
                <a:schemeClr val="dk1"/>
              </a:buClr>
              <a:buFont typeface="Arial"/>
              <a:buNone/>
            </a:pPr>
            <a:endParaRPr sz="1100" b="1">
              <a:latin typeface="Nixie One"/>
              <a:ea typeface="Nixie One"/>
              <a:cs typeface="Nixie One"/>
              <a:sym typeface="Nixie One"/>
            </a:endParaRPr>
          </a:p>
          <a:p>
            <a:pPr lvl="0" rtl="0">
              <a:spcBef>
                <a:spcPts val="0"/>
              </a:spcBef>
              <a:buClr>
                <a:schemeClr val="dk1"/>
              </a:buClr>
              <a:buSzPct val="91666"/>
              <a:buFont typeface="Arial"/>
              <a:buNone/>
            </a:pPr>
            <a:r>
              <a:rPr lang="en" sz="1200" b="1">
                <a:solidFill>
                  <a:srgbClr val="0B5394"/>
                </a:solidFill>
                <a:latin typeface="Nixie One"/>
                <a:ea typeface="Nixie One"/>
                <a:cs typeface="Nixie One"/>
                <a:sym typeface="Nixie One"/>
              </a:rPr>
              <a:t>Vehicle tracking system is becoming increasingly important in large cities and it is more secured than other systems. Nowadays vehicle thefting is rapidly increasing , with this we can have a good control in it.The vehicle can be turned off by only with a simple SMS. </a:t>
            </a:r>
          </a:p>
          <a:p>
            <a:pPr lvl="0" rtl="0">
              <a:spcBef>
                <a:spcPts val="0"/>
              </a:spcBef>
              <a:buClr>
                <a:schemeClr val="dk1"/>
              </a:buClr>
              <a:buSzPct val="91666"/>
              <a:buFont typeface="Arial"/>
              <a:buNone/>
            </a:pPr>
            <a:r>
              <a:rPr lang="en" sz="1200" b="1">
                <a:solidFill>
                  <a:srgbClr val="0B5394"/>
                </a:solidFill>
                <a:latin typeface="Nixie One"/>
                <a:ea typeface="Nixie One"/>
                <a:cs typeface="Nixie One"/>
                <a:sym typeface="Nixie One"/>
              </a:rPr>
              <a:t>Since, nowadays the cost of the vehicles are increasing they will not step back to afford it.This setup can be made more interactive by adding a display to show some basic information about the vehicle and also add emergency numbers which can be used in case of emergency. </a:t>
            </a:r>
          </a:p>
          <a:p>
            <a:pPr lvl="0" rtl="0">
              <a:spcBef>
                <a:spcPts val="0"/>
              </a:spcBef>
              <a:buClr>
                <a:schemeClr val="dk1"/>
              </a:buClr>
              <a:buSzPct val="91666"/>
              <a:buFont typeface="Arial"/>
              <a:buNone/>
            </a:pPr>
            <a:r>
              <a:rPr lang="en" sz="1200" b="1">
                <a:solidFill>
                  <a:srgbClr val="0B5394"/>
                </a:solidFill>
                <a:latin typeface="Nixie One"/>
                <a:ea typeface="Nixie One"/>
                <a:cs typeface="Nixie One"/>
                <a:sym typeface="Nixie One"/>
              </a:rPr>
              <a:t>Upgrading this setup is very easy which makes it open to future requirements without the need of rebuilding everything from scratch, which also makes it more efficient</a:t>
            </a:r>
          </a:p>
          <a:p>
            <a:pPr lvl="0" rtl="0">
              <a:spcBef>
                <a:spcPts val="0"/>
              </a:spcBef>
              <a:buNone/>
            </a:pPr>
            <a:endParaRPr sz="1200">
              <a:latin typeface="Nixie One"/>
              <a:ea typeface="Nixie One"/>
              <a:cs typeface="Nixie One"/>
              <a:sym typeface="Nixie One"/>
            </a:endParaRPr>
          </a:p>
        </p:txBody>
      </p:sp>
      <p:sp>
        <p:nvSpPr>
          <p:cNvPr id="293" name="Shape 293"/>
          <p:cNvSpPr txBox="1">
            <a:spLocks noGrp="1"/>
          </p:cNvSpPr>
          <p:nvPr>
            <p:ph type="title"/>
          </p:nvPr>
        </p:nvSpPr>
        <p:spPr>
          <a:xfrm>
            <a:off x="1263650" y="535825"/>
            <a:ext cx="3208799" cy="1028700"/>
          </a:xfrm>
          <a:prstGeom prst="rect">
            <a:avLst/>
          </a:prstGeom>
        </p:spPr>
        <p:txBody>
          <a:bodyPr lIns="91425" tIns="91425" rIns="91425" bIns="91425" anchor="ctr" anchorCtr="0">
            <a:noAutofit/>
          </a:bodyPr>
          <a:lstStyle/>
          <a:p>
            <a:pPr>
              <a:spcBef>
                <a:spcPts val="0"/>
              </a:spcBef>
              <a:buNone/>
            </a:pPr>
            <a:r>
              <a:rPr lang="en"/>
              <a:t>         CONCLUSION</a:t>
            </a: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1146025" y="1767275"/>
            <a:ext cx="7127399" cy="3158699"/>
          </a:xfrm>
          <a:prstGeom prst="rect">
            <a:avLst/>
          </a:prstGeom>
        </p:spPr>
        <p:txBody>
          <a:bodyPr lIns="91425" tIns="91425" rIns="91425" bIns="91425" anchor="t" anchorCtr="0">
            <a:noAutofit/>
          </a:bodyPr>
          <a:lstStyle/>
          <a:p>
            <a:pPr lvl="0" rtl="0">
              <a:spcBef>
                <a:spcPts val="0"/>
              </a:spcBef>
              <a:buNone/>
            </a:pPr>
            <a:r>
              <a:rPr lang="en" sz="1800" b="1" u="sng">
                <a:solidFill>
                  <a:srgbClr val="073763"/>
                </a:solidFill>
              </a:rPr>
              <a:t>APPLICATIONS</a:t>
            </a:r>
          </a:p>
          <a:p>
            <a:pPr marL="457200" lvl="0" indent="-228600" rtl="0">
              <a:spcBef>
                <a:spcPts val="0"/>
              </a:spcBef>
              <a:buClr>
                <a:srgbClr val="0B5394"/>
              </a:buClr>
            </a:pPr>
            <a:r>
              <a:rPr lang="en" sz="1400" b="1">
                <a:solidFill>
                  <a:srgbClr val="0B5394"/>
                </a:solidFill>
              </a:rPr>
              <a:t>Stolen vehicle recovery .</a:t>
            </a:r>
          </a:p>
          <a:p>
            <a:pPr marL="457200" lvl="0" indent="-228600" rtl="0">
              <a:spcBef>
                <a:spcPts val="0"/>
              </a:spcBef>
              <a:buClr>
                <a:srgbClr val="0B5394"/>
              </a:buClr>
            </a:pPr>
            <a:r>
              <a:rPr lang="en" sz="1400" b="1">
                <a:solidFill>
                  <a:srgbClr val="0B5394"/>
                </a:solidFill>
              </a:rPr>
              <a:t>Field service management.</a:t>
            </a:r>
          </a:p>
          <a:p>
            <a:pPr marL="457200" lvl="0" indent="-228600" rtl="0">
              <a:spcBef>
                <a:spcPts val="0"/>
              </a:spcBef>
              <a:buClr>
                <a:srgbClr val="0B5394"/>
              </a:buClr>
            </a:pPr>
            <a:r>
              <a:rPr lang="en" sz="1400" b="1">
                <a:solidFill>
                  <a:srgbClr val="0B5394"/>
                </a:solidFill>
              </a:rPr>
              <a:t>It is used for food delivery and car rental companies.</a:t>
            </a:r>
          </a:p>
          <a:p>
            <a:pPr lvl="0" indent="0" rtl="0">
              <a:spcBef>
                <a:spcPts val="0"/>
              </a:spcBef>
              <a:buNone/>
            </a:pPr>
            <a:endParaRPr sz="1400" b="1">
              <a:solidFill>
                <a:srgbClr val="0B5394"/>
              </a:solidFill>
            </a:endParaRPr>
          </a:p>
          <a:p>
            <a:pPr rtl="0">
              <a:spcBef>
                <a:spcPts val="0"/>
              </a:spcBef>
              <a:buNone/>
            </a:pPr>
            <a:r>
              <a:rPr lang="en" sz="1800" b="1" u="sng">
                <a:solidFill>
                  <a:srgbClr val="073763"/>
                </a:solidFill>
              </a:rPr>
              <a:t>ADVANTAGES:</a:t>
            </a:r>
          </a:p>
          <a:p>
            <a:pPr marL="457200" lvl="0" indent="-228600" rtl="0">
              <a:spcBef>
                <a:spcPts val="0"/>
              </a:spcBef>
              <a:buClr>
                <a:srgbClr val="0B5394"/>
              </a:buClr>
              <a:buSzPct val="100000"/>
            </a:pPr>
            <a:r>
              <a:rPr lang="en" sz="1400" b="1">
                <a:solidFill>
                  <a:srgbClr val="0B5394"/>
                </a:solidFill>
              </a:rPr>
              <a:t>Compact, flexible, durable</a:t>
            </a:r>
          </a:p>
          <a:p>
            <a:pPr marL="457200" lvl="0" indent="-228600" rtl="0">
              <a:spcBef>
                <a:spcPts val="0"/>
              </a:spcBef>
              <a:buClr>
                <a:srgbClr val="0B5394"/>
              </a:buClr>
            </a:pPr>
            <a:r>
              <a:rPr lang="en" sz="1400" b="1">
                <a:solidFill>
                  <a:srgbClr val="0B5394"/>
                </a:solidFill>
              </a:rPr>
              <a:t>Remotely Accessible</a:t>
            </a:r>
          </a:p>
          <a:p>
            <a:pPr marL="457200" lvl="0" indent="-228600" rtl="0">
              <a:spcBef>
                <a:spcPts val="0"/>
              </a:spcBef>
              <a:buClr>
                <a:srgbClr val="0B5394"/>
              </a:buClr>
            </a:pPr>
            <a:r>
              <a:rPr lang="en" sz="1400" b="1">
                <a:solidFill>
                  <a:srgbClr val="0B5394"/>
                </a:solidFill>
              </a:rPr>
              <a:t>Easy to manufacture and implement</a:t>
            </a:r>
          </a:p>
          <a:p>
            <a:pPr marL="457200" lvl="0" indent="-228600" rtl="0">
              <a:spcBef>
                <a:spcPts val="0"/>
              </a:spcBef>
              <a:buClr>
                <a:srgbClr val="0B5394"/>
              </a:buClr>
            </a:pPr>
            <a:r>
              <a:rPr lang="en" sz="1400" b="1">
                <a:solidFill>
                  <a:srgbClr val="0B5394"/>
                </a:solidFill>
              </a:rPr>
              <a:t>Extremely accurate </a:t>
            </a:r>
          </a:p>
          <a:p>
            <a:pPr marL="457200" lvl="0" indent="-228600" rtl="0">
              <a:spcBef>
                <a:spcPts val="0"/>
              </a:spcBef>
              <a:buClr>
                <a:srgbClr val="0B5394"/>
              </a:buClr>
            </a:pPr>
            <a:r>
              <a:rPr lang="en" sz="1400" b="1">
                <a:solidFill>
                  <a:srgbClr val="0B5394"/>
                </a:solidFill>
              </a:rPr>
              <a:t>Helps in smart monitoring of the vehicle</a:t>
            </a:r>
          </a:p>
          <a:p>
            <a:pPr marL="457200" lvl="0" indent="-228600" rtl="0">
              <a:spcBef>
                <a:spcPts val="0"/>
              </a:spcBef>
              <a:buClr>
                <a:srgbClr val="0B5394"/>
              </a:buClr>
            </a:pPr>
            <a:r>
              <a:rPr lang="en" sz="1400" b="1">
                <a:solidFill>
                  <a:srgbClr val="0B5394"/>
                </a:solidFill>
              </a:rPr>
              <a:t>Lowers chances of theft</a:t>
            </a:r>
          </a:p>
          <a:p>
            <a:pPr marL="457200" lvl="0" indent="-228600" rtl="0">
              <a:spcBef>
                <a:spcPts val="0"/>
              </a:spcBef>
              <a:buClr>
                <a:srgbClr val="0B5394"/>
              </a:buClr>
            </a:pPr>
            <a:r>
              <a:rPr lang="en" sz="1400" b="1">
                <a:solidFill>
                  <a:srgbClr val="0B5394"/>
                </a:solidFill>
              </a:rPr>
              <a:t>High chances of recovery in case of theft</a:t>
            </a:r>
          </a:p>
          <a:p>
            <a:pPr indent="0" rtl="0">
              <a:spcBef>
                <a:spcPts val="0"/>
              </a:spcBef>
              <a:buNone/>
            </a:pPr>
            <a:endParaRPr sz="1100" b="1">
              <a:solidFill>
                <a:srgbClr val="0B5394"/>
              </a:solidFill>
            </a:endParaRPr>
          </a:p>
          <a:p>
            <a:pPr indent="0" rtl="0">
              <a:spcBef>
                <a:spcPts val="0"/>
              </a:spcBef>
              <a:buNone/>
            </a:pPr>
            <a:endParaRPr sz="1100" b="1">
              <a:solidFill>
                <a:schemeClr val="dk1"/>
              </a:solidFill>
            </a:endParaRPr>
          </a:p>
          <a:p>
            <a:pPr marL="0" indent="0">
              <a:spcBef>
                <a:spcPts val="0"/>
              </a:spcBef>
              <a:buNone/>
            </a:pPr>
            <a:endParaRPr b="1"/>
          </a:p>
        </p:txBody>
      </p:sp>
      <p:sp>
        <p:nvSpPr>
          <p:cNvPr id="299" name="Shape 299"/>
          <p:cNvSpPr txBox="1">
            <a:spLocks noGrp="1"/>
          </p:cNvSpPr>
          <p:nvPr>
            <p:ph type="title"/>
          </p:nvPr>
        </p:nvSpPr>
        <p:spPr>
          <a:xfrm>
            <a:off x="1003375" y="509325"/>
            <a:ext cx="5454599" cy="1028700"/>
          </a:xfrm>
          <a:prstGeom prst="rect">
            <a:avLst/>
          </a:prstGeom>
        </p:spPr>
        <p:txBody>
          <a:bodyPr lIns="91425" tIns="91425" rIns="91425" bIns="91425" anchor="ctr" anchorCtr="0">
            <a:noAutofit/>
          </a:bodyPr>
          <a:lstStyle/>
          <a:p>
            <a:pPr lvl="0">
              <a:spcBef>
                <a:spcPts val="0"/>
              </a:spcBef>
              <a:buClr>
                <a:schemeClr val="dk1"/>
              </a:buClr>
              <a:buSzPct val="68750"/>
              <a:buFont typeface="Arial"/>
              <a:buNone/>
            </a:pPr>
            <a:r>
              <a:rPr lang="en" sz="1600">
                <a:solidFill>
                  <a:srgbClr val="F9F9F9"/>
                </a:solidFill>
              </a:rPr>
              <a:t>APPLICATIONS AND ADVANTAGES</a:t>
            </a: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ctrTitle"/>
          </p:nvPr>
        </p:nvSpPr>
        <p:spPr>
          <a:xfrm>
            <a:off x="3948800" y="316675"/>
            <a:ext cx="4505699" cy="769799"/>
          </a:xfrm>
          <a:prstGeom prst="rect">
            <a:avLst/>
          </a:prstGeom>
        </p:spPr>
        <p:txBody>
          <a:bodyPr lIns="91425" tIns="91425" rIns="91425" bIns="91425" anchor="b" anchorCtr="0">
            <a:noAutofit/>
          </a:bodyPr>
          <a:lstStyle/>
          <a:p>
            <a:pPr>
              <a:spcBef>
                <a:spcPts val="0"/>
              </a:spcBef>
              <a:buNone/>
            </a:pPr>
            <a:r>
              <a:rPr lang="en" sz="3600"/>
              <a:t>SHORTCOMINGS</a:t>
            </a:r>
          </a:p>
        </p:txBody>
      </p:sp>
      <p:sp>
        <p:nvSpPr>
          <p:cNvPr id="305" name="Shape 305"/>
          <p:cNvSpPr txBox="1">
            <a:spLocks noGrp="1"/>
          </p:cNvSpPr>
          <p:nvPr>
            <p:ph type="subTitle" idx="1"/>
          </p:nvPr>
        </p:nvSpPr>
        <p:spPr>
          <a:xfrm>
            <a:off x="4113600" y="1585675"/>
            <a:ext cx="4505699" cy="3359699"/>
          </a:xfrm>
          <a:prstGeom prst="rect">
            <a:avLst/>
          </a:prstGeom>
        </p:spPr>
        <p:txBody>
          <a:bodyPr lIns="91425" tIns="91425" rIns="91425" bIns="91425" anchor="t" anchorCtr="0">
            <a:noAutofit/>
          </a:bodyPr>
          <a:lstStyle/>
          <a:p>
            <a:pPr lvl="0" rtl="0">
              <a:spcBef>
                <a:spcPts val="0"/>
              </a:spcBef>
              <a:buNone/>
            </a:pPr>
            <a:r>
              <a:rPr lang="en" sz="1400">
                <a:solidFill>
                  <a:srgbClr val="0B5394"/>
                </a:solidFill>
              </a:rPr>
              <a:t>GPS cannot penetrate forest cover, parking garages, or other obstructions. GPS relying on a short visible antenna can easily be broken off by a thief. Dead reckoning can be used to predict position of the vehicle during a GPS outage.It’s first time reading takes around 15 minutes to configure. It’s connection can be easily broken off by change in location or if it is on after a gap of time requiring it to again take that time frame for successful connection</a:t>
            </a:r>
            <a:r>
              <a:rPr lang="en">
                <a:solidFill>
                  <a:srgbClr val="1C4587"/>
                </a:solidFill>
              </a:rPr>
              <a:t>. </a:t>
            </a:r>
          </a:p>
        </p:txBody>
      </p:sp>
    </p:spTree>
  </p:cSld>
  <p:clrMapOvr>
    <a:masterClrMapping/>
  </p:clrMapOvr>
  <mc:AlternateContent xmlns:mc="http://schemas.openxmlformats.org/markup-compatibility/2006">
    <mc:Choice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med">
        <p14:flip dir="l"/>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p:nvPr/>
        </p:nvSpPr>
        <p:spPr>
          <a:xfrm>
            <a:off x="2221400" y="1804125"/>
            <a:ext cx="4716599" cy="2338800"/>
          </a:xfrm>
          <a:prstGeom prst="rect">
            <a:avLst/>
          </a:prstGeom>
          <a:noFill/>
          <a:ln>
            <a:noFill/>
          </a:ln>
        </p:spPr>
        <p:txBody>
          <a:bodyPr lIns="91425" tIns="91425" rIns="91425" bIns="91425" anchor="t" anchorCtr="0">
            <a:noAutofit/>
          </a:bodyPr>
          <a:lstStyle/>
          <a:p>
            <a:pPr>
              <a:spcBef>
                <a:spcPts val="0"/>
              </a:spcBef>
              <a:buNone/>
            </a:pPr>
            <a:endParaRPr sz="7200" b="1">
              <a:latin typeface="Comic Sans MS"/>
              <a:ea typeface="Comic Sans MS"/>
              <a:cs typeface="Comic Sans MS"/>
              <a:sym typeface="Comic Sans MS"/>
            </a:endParaRPr>
          </a:p>
        </p:txBody>
      </p:sp>
      <p:sp>
        <p:nvSpPr>
          <p:cNvPr id="311" name="Shape 311"/>
          <p:cNvSpPr txBox="1">
            <a:spLocks noGrp="1"/>
          </p:cNvSpPr>
          <p:nvPr>
            <p:ph type="ctrTitle"/>
          </p:nvPr>
        </p:nvSpPr>
        <p:spPr>
          <a:xfrm>
            <a:off x="630900" y="1804125"/>
            <a:ext cx="7998599" cy="1911299"/>
          </a:xfrm>
          <a:prstGeom prst="rect">
            <a:avLst/>
          </a:prstGeom>
        </p:spPr>
        <p:txBody>
          <a:bodyPr lIns="91425" tIns="91425" rIns="91425" bIns="91425" anchor="b" anchorCtr="0">
            <a:noAutofit/>
          </a:bodyPr>
          <a:lstStyle/>
          <a:p>
            <a:pPr>
              <a:spcBef>
                <a:spcPts val="0"/>
              </a:spcBef>
              <a:buNone/>
            </a:pPr>
            <a:r>
              <a:rPr lang="en"/>
              <a:t>QUESTION AND ANSWER</a:t>
            </a:r>
          </a:p>
        </p:txBody>
      </p:sp>
    </p:spTree>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Shape 120"/>
          <p:cNvPicPr preferRelativeResize="0"/>
          <p:nvPr/>
        </p:nvPicPr>
        <p:blipFill>
          <a:blip r:embed="rId3">
            <a:alphaModFix/>
          </a:blip>
          <a:stretch>
            <a:fillRect/>
          </a:stretch>
        </p:blipFill>
        <p:spPr>
          <a:xfrm>
            <a:off x="226750" y="0"/>
            <a:ext cx="8814551" cy="5143500"/>
          </a:xfrm>
          <a:prstGeom prst="rect">
            <a:avLst/>
          </a:prstGeom>
          <a:noFill/>
          <a:ln>
            <a:noFill/>
          </a:ln>
        </p:spPr>
      </p:pic>
      <p:sp>
        <p:nvSpPr>
          <p:cNvPr id="121" name="Shape 121"/>
          <p:cNvSpPr txBox="1"/>
          <p:nvPr/>
        </p:nvSpPr>
        <p:spPr>
          <a:xfrm>
            <a:off x="2392900" y="4329525"/>
            <a:ext cx="1443000" cy="530399"/>
          </a:xfrm>
          <a:prstGeom prst="rect">
            <a:avLst/>
          </a:prstGeom>
          <a:noFill/>
          <a:ln>
            <a:noFill/>
          </a:ln>
        </p:spPr>
        <p:txBody>
          <a:bodyPr lIns="91425" tIns="91425" rIns="91425" bIns="91425" anchor="t" anchorCtr="0">
            <a:noAutofit/>
          </a:bodyPr>
          <a:lstStyle/>
          <a:p>
            <a:pPr lvl="0" rtl="0">
              <a:spcBef>
                <a:spcPts val="0"/>
              </a:spcBef>
              <a:buNone/>
            </a:pPr>
            <a:r>
              <a:rPr lang="en" b="1"/>
              <a:t>INITIAL </a:t>
            </a:r>
          </a:p>
          <a:p>
            <a:pPr lvl="0" rtl="0">
              <a:spcBef>
                <a:spcPts val="0"/>
              </a:spcBef>
              <a:buNone/>
            </a:pPr>
            <a:r>
              <a:rPr lang="en" b="1"/>
              <a:t>OPERATION</a:t>
            </a:r>
          </a:p>
        </p:txBody>
      </p:sp>
      <p:sp>
        <p:nvSpPr>
          <p:cNvPr id="122" name="Shape 122"/>
          <p:cNvSpPr txBox="1"/>
          <p:nvPr/>
        </p:nvSpPr>
        <p:spPr>
          <a:xfrm>
            <a:off x="7462400" y="518150"/>
            <a:ext cx="1578900" cy="530399"/>
          </a:xfrm>
          <a:prstGeom prst="rect">
            <a:avLst/>
          </a:prstGeom>
          <a:noFill/>
          <a:ln>
            <a:noFill/>
          </a:ln>
        </p:spPr>
        <p:txBody>
          <a:bodyPr lIns="91425" tIns="91425" rIns="91425" bIns="91425" anchor="t" anchorCtr="0">
            <a:noAutofit/>
          </a:bodyPr>
          <a:lstStyle/>
          <a:p>
            <a:pPr lvl="0" rtl="0">
              <a:spcBef>
                <a:spcPts val="0"/>
              </a:spcBef>
              <a:buNone/>
            </a:pPr>
            <a:r>
              <a:rPr lang="en" b="1"/>
              <a:t>THIEF ALERT</a:t>
            </a:r>
          </a:p>
        </p:txBody>
      </p:sp>
    </p:spTree>
  </p:cSld>
  <p:clrMapOvr>
    <a:masterClrMapping/>
  </p:clrMapOvr>
  <mc:AlternateContent xmlns:mc="http://schemas.openxmlformats.org/markup-compatibility/2006">
    <mc:Choice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med">
        <p14:flip dir="l"/>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ctrTitle"/>
          </p:nvPr>
        </p:nvSpPr>
        <p:spPr>
          <a:xfrm>
            <a:off x="3889025" y="579675"/>
            <a:ext cx="4505699" cy="1088400"/>
          </a:xfrm>
          <a:prstGeom prst="rect">
            <a:avLst/>
          </a:prstGeom>
        </p:spPr>
        <p:txBody>
          <a:bodyPr lIns="91425" tIns="91425" rIns="91425" bIns="91425" anchor="b" anchorCtr="0">
            <a:noAutofit/>
          </a:bodyPr>
          <a:lstStyle/>
          <a:p>
            <a:pPr lvl="0" algn="l" rtl="0">
              <a:spcBef>
                <a:spcPts val="0"/>
              </a:spcBef>
              <a:buNone/>
            </a:pPr>
            <a:r>
              <a:rPr lang="en" sz="3000">
                <a:solidFill>
                  <a:srgbClr val="165751"/>
                </a:solidFill>
                <a:latin typeface="Nixie One"/>
                <a:ea typeface="Nixie One"/>
                <a:cs typeface="Nixie One"/>
                <a:sym typeface="Nixie One"/>
              </a:rPr>
              <a:t>COMPONENTS USED:</a:t>
            </a:r>
          </a:p>
        </p:txBody>
      </p:sp>
      <p:sp>
        <p:nvSpPr>
          <p:cNvPr id="128" name="Shape 128"/>
          <p:cNvSpPr txBox="1">
            <a:spLocks noGrp="1"/>
          </p:cNvSpPr>
          <p:nvPr>
            <p:ph type="subTitle" idx="1"/>
          </p:nvPr>
        </p:nvSpPr>
        <p:spPr>
          <a:xfrm>
            <a:off x="3974575" y="2598475"/>
            <a:ext cx="4505699" cy="1818000"/>
          </a:xfrm>
          <a:prstGeom prst="rect">
            <a:avLst/>
          </a:prstGeom>
        </p:spPr>
        <p:txBody>
          <a:bodyPr lIns="91425" tIns="91425" rIns="91425" bIns="91425" anchor="t" anchorCtr="0">
            <a:noAutofit/>
          </a:bodyPr>
          <a:lstStyle/>
          <a:p>
            <a:pPr lvl="0" rtl="0">
              <a:spcBef>
                <a:spcPts val="0"/>
              </a:spcBef>
              <a:buNone/>
            </a:pPr>
            <a:endParaRPr>
              <a:solidFill>
                <a:srgbClr val="165751"/>
              </a:solidFill>
            </a:endParaRPr>
          </a:p>
          <a:p>
            <a:pPr marL="457200" lvl="0" indent="-342900" rtl="0">
              <a:spcBef>
                <a:spcPts val="0"/>
              </a:spcBef>
              <a:buClr>
                <a:srgbClr val="165751"/>
              </a:buClr>
              <a:buSzPct val="100000"/>
              <a:buChar char="●"/>
            </a:pPr>
            <a:r>
              <a:rPr lang="en" sz="1800">
                <a:solidFill>
                  <a:srgbClr val="165751"/>
                </a:solidFill>
              </a:rPr>
              <a:t>ARDUINO UNO</a:t>
            </a:r>
          </a:p>
          <a:p>
            <a:pPr marL="457200" lvl="0" indent="-342900" rtl="0">
              <a:spcBef>
                <a:spcPts val="0"/>
              </a:spcBef>
              <a:buClr>
                <a:srgbClr val="165751"/>
              </a:buClr>
              <a:buSzPct val="100000"/>
              <a:buChar char="●"/>
            </a:pPr>
            <a:r>
              <a:rPr lang="en" sz="1800">
                <a:solidFill>
                  <a:srgbClr val="165751"/>
                </a:solidFill>
              </a:rPr>
              <a:t>GSM SIM900</a:t>
            </a:r>
          </a:p>
          <a:p>
            <a:pPr marL="457200" lvl="0" indent="-342900" rtl="0">
              <a:spcBef>
                <a:spcPts val="0"/>
              </a:spcBef>
              <a:buClr>
                <a:srgbClr val="165751"/>
              </a:buClr>
              <a:buSzPct val="100000"/>
              <a:buChar char="●"/>
            </a:pPr>
            <a:r>
              <a:rPr lang="en" sz="1800">
                <a:solidFill>
                  <a:srgbClr val="165751"/>
                </a:solidFill>
              </a:rPr>
              <a:t>GPS MODULE</a:t>
            </a:r>
          </a:p>
          <a:p>
            <a:pPr lvl="0" rtl="0">
              <a:spcBef>
                <a:spcPts val="0"/>
              </a:spcBef>
              <a:buNone/>
            </a:pPr>
            <a:endParaRPr sz="1800">
              <a:solidFill>
                <a:srgbClr val="165751"/>
              </a:solidFill>
            </a:endParaRPr>
          </a:p>
          <a:p>
            <a:pPr lvl="0" rtl="0">
              <a:spcBef>
                <a:spcPts val="0"/>
              </a:spcBef>
              <a:buNone/>
            </a:pPr>
            <a:endParaRPr sz="1800">
              <a:solidFill>
                <a:srgbClr val="165751"/>
              </a:solidFill>
              <a:latin typeface="Arial"/>
              <a:ea typeface="Arial"/>
              <a:cs typeface="Arial"/>
              <a:sym typeface="Arial"/>
            </a:endParaRPr>
          </a:p>
        </p:txBody>
      </p:sp>
    </p:spTree>
  </p:cSld>
  <p:clrMapOvr>
    <a:masterClrMapping/>
  </p:clrMapOvr>
  <p:transition spd="med">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ctrTitle"/>
          </p:nvPr>
        </p:nvSpPr>
        <p:spPr>
          <a:xfrm>
            <a:off x="4113600" y="2878750"/>
            <a:ext cx="4748100" cy="1159799"/>
          </a:xfrm>
          <a:prstGeom prst="rect">
            <a:avLst/>
          </a:prstGeom>
        </p:spPr>
        <p:txBody>
          <a:bodyPr lIns="91425" tIns="91425" rIns="91425" bIns="91425" anchor="b" anchorCtr="0">
            <a:noAutofit/>
          </a:bodyPr>
          <a:lstStyle/>
          <a:p>
            <a:pPr>
              <a:spcBef>
                <a:spcPts val="0"/>
              </a:spcBef>
              <a:buNone/>
            </a:pPr>
            <a:r>
              <a:rPr lang="en"/>
              <a:t>ARDUINO UNO</a:t>
            </a:r>
          </a:p>
        </p:txBody>
      </p:sp>
    </p:spTree>
  </p:cSld>
  <p:clrMapOvr>
    <a:masterClrMapping/>
  </p:clrMapOvr>
  <mc:AlternateContent xmlns:mc="http://schemas.openxmlformats.org/markup-compatibility/2006">
    <mc:Choice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med">
        <p14:flip dir="l"/>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4294967295"/>
          </p:nvPr>
        </p:nvSpPr>
        <p:spPr>
          <a:xfrm>
            <a:off x="4695600" y="728150"/>
            <a:ext cx="4448400" cy="4249199"/>
          </a:xfrm>
          <a:prstGeom prst="rect">
            <a:avLst/>
          </a:prstGeom>
          <a:noFill/>
          <a:ln>
            <a:noFill/>
          </a:ln>
        </p:spPr>
        <p:txBody>
          <a:bodyPr lIns="91425" tIns="91425" rIns="91425" bIns="91425" anchor="t" anchorCtr="0">
            <a:noAutofit/>
          </a:bodyPr>
          <a:lstStyle/>
          <a:p>
            <a:pPr marL="457200" lvl="0" indent="-317500" rtl="0">
              <a:spcBef>
                <a:spcPts val="0"/>
              </a:spcBef>
              <a:buClr>
                <a:srgbClr val="073763"/>
              </a:buClr>
              <a:buSzPct val="100000"/>
              <a:buChar char="●"/>
            </a:pPr>
            <a:r>
              <a:rPr lang="en" sz="1400" b="1">
                <a:solidFill>
                  <a:srgbClr val="073763"/>
                </a:solidFill>
              </a:rPr>
              <a:t>Open-source prototyping platform.</a:t>
            </a:r>
          </a:p>
          <a:p>
            <a:pPr marL="457200" lvl="0" indent="-317500" rtl="0">
              <a:spcBef>
                <a:spcPts val="0"/>
              </a:spcBef>
              <a:spcAft>
                <a:spcPts val="0"/>
              </a:spcAft>
              <a:buClr>
                <a:srgbClr val="073763"/>
              </a:buClr>
              <a:buSzPct val="100000"/>
              <a:buChar char="●"/>
            </a:pPr>
            <a:r>
              <a:rPr lang="en" sz="1400" b="1">
                <a:solidFill>
                  <a:srgbClr val="073763"/>
                </a:solidFill>
                <a:highlight>
                  <a:srgbClr val="FFFFFF"/>
                </a:highlight>
              </a:rPr>
              <a:t>Can be interfaced with shields and other circuits. </a:t>
            </a:r>
          </a:p>
          <a:p>
            <a:pPr marL="457200" lvl="0" indent="-317500" rtl="0">
              <a:spcBef>
                <a:spcPts val="0"/>
              </a:spcBef>
              <a:spcAft>
                <a:spcPts val="0"/>
              </a:spcAft>
              <a:buClr>
                <a:srgbClr val="073763"/>
              </a:buClr>
              <a:buSzPct val="100000"/>
              <a:buChar char="●"/>
            </a:pPr>
            <a:r>
              <a:rPr lang="en" sz="1400" b="1">
                <a:solidFill>
                  <a:srgbClr val="073763"/>
                </a:solidFill>
                <a:highlight>
                  <a:srgbClr val="FFFFFF"/>
                </a:highlight>
              </a:rPr>
              <a:t>Serial communications interfaces</a:t>
            </a:r>
          </a:p>
          <a:p>
            <a:pPr marL="457200" lvl="0" indent="-317500" rtl="0">
              <a:spcBef>
                <a:spcPts val="0"/>
              </a:spcBef>
              <a:spcAft>
                <a:spcPts val="0"/>
              </a:spcAft>
              <a:buClr>
                <a:srgbClr val="073763"/>
              </a:buClr>
              <a:buSzPct val="100000"/>
              <a:buChar char="●"/>
            </a:pPr>
            <a:r>
              <a:rPr lang="en" sz="1400" b="1">
                <a:solidFill>
                  <a:srgbClr val="073763"/>
                </a:solidFill>
                <a:highlight>
                  <a:srgbClr val="FFFFFF"/>
                </a:highlight>
              </a:rPr>
              <a:t>Provides an </a:t>
            </a:r>
            <a:r>
              <a:rPr lang="en" sz="1400" b="1">
                <a:solidFill>
                  <a:srgbClr val="073763"/>
                </a:solidFill>
                <a:highlight>
                  <a:srgbClr val="FFFFFF"/>
                </a:highlight>
                <a:hlinkClick r:id="rId3"/>
              </a:rPr>
              <a:t>integrated development environment</a:t>
            </a:r>
            <a:r>
              <a:rPr lang="en" sz="1400" b="1">
                <a:solidFill>
                  <a:srgbClr val="073763"/>
                </a:solidFill>
                <a:highlight>
                  <a:srgbClr val="FFFFFF"/>
                </a:highlight>
              </a:rPr>
              <a:t> (IDE) which includes support for </a:t>
            </a:r>
            <a:r>
              <a:rPr lang="en" sz="1400" b="1">
                <a:solidFill>
                  <a:srgbClr val="073763"/>
                </a:solidFill>
                <a:highlight>
                  <a:srgbClr val="FFFFFF"/>
                </a:highlight>
                <a:hlinkClick r:id="rId4"/>
              </a:rPr>
              <a:t>C</a:t>
            </a:r>
            <a:r>
              <a:rPr lang="en" sz="1400" b="1">
                <a:solidFill>
                  <a:srgbClr val="073763"/>
                </a:solidFill>
                <a:highlight>
                  <a:srgbClr val="FFFFFF"/>
                </a:highlight>
              </a:rPr>
              <a:t>, </a:t>
            </a:r>
            <a:r>
              <a:rPr lang="en" sz="1400" b="1">
                <a:solidFill>
                  <a:srgbClr val="073763"/>
                </a:solidFill>
                <a:highlight>
                  <a:srgbClr val="FFFFFF"/>
                </a:highlight>
                <a:hlinkClick r:id="rId5"/>
              </a:rPr>
              <a:t>C++</a:t>
            </a:r>
            <a:r>
              <a:rPr lang="en" sz="1400" b="1">
                <a:solidFill>
                  <a:srgbClr val="073763"/>
                </a:solidFill>
                <a:highlight>
                  <a:srgbClr val="FFFFFF"/>
                </a:highlight>
              </a:rPr>
              <a:t> and Java.</a:t>
            </a:r>
          </a:p>
          <a:p>
            <a:pPr marL="457200" lvl="0" indent="-317500" rtl="0">
              <a:lnSpc>
                <a:spcPct val="130909"/>
              </a:lnSpc>
              <a:spcBef>
                <a:spcPts val="300"/>
              </a:spcBef>
              <a:spcAft>
                <a:spcPts val="100"/>
              </a:spcAft>
              <a:buClr>
                <a:srgbClr val="073763"/>
              </a:buClr>
              <a:buSzPct val="100000"/>
              <a:buChar char="●"/>
            </a:pPr>
            <a:r>
              <a:rPr lang="en" sz="1400" b="1">
                <a:solidFill>
                  <a:srgbClr val="073763"/>
                </a:solidFill>
                <a:highlight>
                  <a:srgbClr val="FFFFFF"/>
                </a:highlight>
              </a:rPr>
              <a:t>ATmega328 microcontroller</a:t>
            </a:r>
          </a:p>
          <a:p>
            <a:pPr marL="457200" lvl="0" indent="-317500" rtl="0">
              <a:lnSpc>
                <a:spcPct val="130909"/>
              </a:lnSpc>
              <a:spcBef>
                <a:spcPts val="300"/>
              </a:spcBef>
              <a:spcAft>
                <a:spcPts val="100"/>
              </a:spcAft>
              <a:buClr>
                <a:srgbClr val="073763"/>
              </a:buClr>
              <a:buSzPct val="100000"/>
              <a:buChar char="●"/>
            </a:pPr>
            <a:r>
              <a:rPr lang="en" sz="1400" b="1">
                <a:solidFill>
                  <a:srgbClr val="073763"/>
                </a:solidFill>
                <a:highlight>
                  <a:srgbClr val="FFFFFF"/>
                </a:highlight>
              </a:rPr>
              <a:t>Input voltage - 7-12V</a:t>
            </a:r>
          </a:p>
          <a:p>
            <a:pPr marL="457200" lvl="0" indent="-317500" rtl="0">
              <a:lnSpc>
                <a:spcPct val="130909"/>
              </a:lnSpc>
              <a:spcBef>
                <a:spcPts val="300"/>
              </a:spcBef>
              <a:spcAft>
                <a:spcPts val="100"/>
              </a:spcAft>
              <a:buClr>
                <a:srgbClr val="073763"/>
              </a:buClr>
              <a:buSzPct val="100000"/>
              <a:buChar char="●"/>
            </a:pPr>
            <a:r>
              <a:rPr lang="en" sz="1400" b="1">
                <a:solidFill>
                  <a:srgbClr val="073763"/>
                </a:solidFill>
                <a:highlight>
                  <a:srgbClr val="FFFFFF"/>
                </a:highlight>
              </a:rPr>
              <a:t>14 Digital I/O Pins (6 PWM outputs)</a:t>
            </a:r>
          </a:p>
          <a:p>
            <a:pPr marL="457200" lvl="0" indent="-317500" rtl="0">
              <a:lnSpc>
                <a:spcPct val="130909"/>
              </a:lnSpc>
              <a:spcBef>
                <a:spcPts val="300"/>
              </a:spcBef>
              <a:spcAft>
                <a:spcPts val="100"/>
              </a:spcAft>
              <a:buClr>
                <a:srgbClr val="073763"/>
              </a:buClr>
              <a:buSzPct val="100000"/>
              <a:buChar char="●"/>
            </a:pPr>
            <a:r>
              <a:rPr lang="en" sz="1400" b="1">
                <a:solidFill>
                  <a:srgbClr val="073763"/>
                </a:solidFill>
                <a:highlight>
                  <a:srgbClr val="FFFFFF"/>
                </a:highlight>
              </a:rPr>
              <a:t>6 Analog Inputs</a:t>
            </a:r>
          </a:p>
          <a:p>
            <a:pPr marL="457200" lvl="0" indent="-317500" rtl="0">
              <a:lnSpc>
                <a:spcPct val="130909"/>
              </a:lnSpc>
              <a:spcBef>
                <a:spcPts val="300"/>
              </a:spcBef>
              <a:spcAft>
                <a:spcPts val="100"/>
              </a:spcAft>
              <a:buClr>
                <a:srgbClr val="073763"/>
              </a:buClr>
              <a:buSzPct val="100000"/>
              <a:buChar char="●"/>
            </a:pPr>
            <a:r>
              <a:rPr lang="en" sz="1400" b="1">
                <a:solidFill>
                  <a:srgbClr val="073763"/>
                </a:solidFill>
                <a:highlight>
                  <a:srgbClr val="FFFFFF"/>
                </a:highlight>
              </a:rPr>
              <a:t>32k Flash Memory</a:t>
            </a:r>
          </a:p>
          <a:p>
            <a:pPr marL="457200" lvl="0" indent="-317500" rtl="0">
              <a:lnSpc>
                <a:spcPct val="130909"/>
              </a:lnSpc>
              <a:spcBef>
                <a:spcPts val="300"/>
              </a:spcBef>
              <a:spcAft>
                <a:spcPts val="100"/>
              </a:spcAft>
              <a:buClr>
                <a:srgbClr val="073763"/>
              </a:buClr>
              <a:buSzPct val="100000"/>
              <a:buChar char="●"/>
            </a:pPr>
            <a:r>
              <a:rPr lang="en" sz="1400" b="1">
                <a:solidFill>
                  <a:srgbClr val="073763"/>
                </a:solidFill>
                <a:highlight>
                  <a:srgbClr val="FFFFFF"/>
                </a:highlight>
              </a:rPr>
              <a:t>16MHz Clock Speed</a:t>
            </a:r>
          </a:p>
          <a:p>
            <a:pPr marL="457200" lvl="0" indent="-317500" rtl="0">
              <a:lnSpc>
                <a:spcPct val="159091"/>
              </a:lnSpc>
              <a:spcBef>
                <a:spcPts val="0"/>
              </a:spcBef>
              <a:spcAft>
                <a:spcPts val="1700"/>
              </a:spcAft>
              <a:buClr>
                <a:srgbClr val="073763"/>
              </a:buClr>
              <a:buSzPct val="100000"/>
              <a:buChar char="●"/>
            </a:pPr>
            <a:r>
              <a:rPr lang="en" sz="1400" b="1">
                <a:solidFill>
                  <a:srgbClr val="073763"/>
                </a:solidFill>
              </a:rPr>
              <a:t>runs on Mac, Windows, and Linux</a:t>
            </a:r>
          </a:p>
        </p:txBody>
      </p:sp>
      <p:pic>
        <p:nvPicPr>
          <p:cNvPr id="139" name="Shape 139"/>
          <p:cNvPicPr preferRelativeResize="0"/>
          <p:nvPr/>
        </p:nvPicPr>
        <p:blipFill>
          <a:blip r:embed="rId6">
            <a:alphaModFix/>
          </a:blip>
          <a:stretch>
            <a:fillRect/>
          </a:stretch>
        </p:blipFill>
        <p:spPr>
          <a:xfrm>
            <a:off x="755200" y="448875"/>
            <a:ext cx="3940399" cy="44749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Shape 144"/>
          <p:cNvPicPr preferRelativeResize="0"/>
          <p:nvPr/>
        </p:nvPicPr>
        <p:blipFill>
          <a:blip r:embed="rId3">
            <a:alphaModFix/>
          </a:blip>
          <a:stretch>
            <a:fillRect/>
          </a:stretch>
        </p:blipFill>
        <p:spPr>
          <a:xfrm>
            <a:off x="1390125" y="1582625"/>
            <a:ext cx="6972075" cy="3560874"/>
          </a:xfrm>
          <a:prstGeom prst="rect">
            <a:avLst/>
          </a:prstGeom>
          <a:noFill/>
          <a:ln>
            <a:noFill/>
          </a:ln>
        </p:spPr>
      </p:pic>
      <p:sp>
        <p:nvSpPr>
          <p:cNvPr id="145" name="Shape 145"/>
          <p:cNvSpPr txBox="1"/>
          <p:nvPr/>
        </p:nvSpPr>
        <p:spPr>
          <a:xfrm>
            <a:off x="1046600" y="823400"/>
            <a:ext cx="4512599" cy="449100"/>
          </a:xfrm>
          <a:prstGeom prst="rect">
            <a:avLst/>
          </a:prstGeom>
          <a:noFill/>
          <a:ln>
            <a:noFill/>
          </a:ln>
        </p:spPr>
        <p:txBody>
          <a:bodyPr lIns="91425" tIns="91425" rIns="91425" bIns="91425" anchor="t" anchorCtr="0">
            <a:noAutofit/>
          </a:bodyPr>
          <a:lstStyle/>
          <a:p>
            <a:pPr marL="457200" indent="0">
              <a:spcBef>
                <a:spcPts val="0"/>
              </a:spcBef>
              <a:buNone/>
            </a:pPr>
            <a:r>
              <a:rPr lang="en" sz="2200" b="1">
                <a:solidFill>
                  <a:srgbClr val="F3F3F3"/>
                </a:solidFill>
                <a:latin typeface="Roboto Slab"/>
                <a:ea typeface="Roboto Slab"/>
                <a:cs typeface="Roboto Slab"/>
                <a:sym typeface="Roboto Slab"/>
              </a:rPr>
              <a:t>PIN DIAGRAM</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ctrTitle"/>
          </p:nvPr>
        </p:nvSpPr>
        <p:spPr>
          <a:xfrm>
            <a:off x="4113600" y="2878750"/>
            <a:ext cx="4505699" cy="1159799"/>
          </a:xfrm>
          <a:prstGeom prst="rect">
            <a:avLst/>
          </a:prstGeom>
        </p:spPr>
        <p:txBody>
          <a:bodyPr lIns="91425" tIns="91425" rIns="91425" bIns="91425" anchor="b" anchorCtr="0">
            <a:noAutofit/>
          </a:bodyPr>
          <a:lstStyle/>
          <a:p>
            <a:pPr>
              <a:spcBef>
                <a:spcPts val="0"/>
              </a:spcBef>
              <a:buNone/>
            </a:pPr>
            <a:r>
              <a:rPr lang="en"/>
              <a:t>GSM MODULE</a:t>
            </a:r>
          </a:p>
        </p:txBody>
      </p:sp>
    </p:spTree>
  </p:cSld>
  <p:clrMapOvr>
    <a:masterClrMapping/>
  </p:clrMapOvr>
  <mc:AlternateContent xmlns:mc="http://schemas.openxmlformats.org/markup-compatibility/2006">
    <mc:Choice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med">
        <p14:flip dir="l"/>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2873</Words>
  <Application>Microsoft Office PowerPoint</Application>
  <PresentationFormat>On-screen Show (16:9)</PresentationFormat>
  <Paragraphs>378</Paragraphs>
  <Slides>34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Roboto Slab</vt:lpstr>
      <vt:lpstr>Nixie One</vt:lpstr>
      <vt:lpstr>Montserrat</vt:lpstr>
      <vt:lpstr>Times New Roman</vt:lpstr>
      <vt:lpstr>Comic Sans MS</vt:lpstr>
      <vt:lpstr>Impact</vt:lpstr>
      <vt:lpstr>Warwick template</vt:lpstr>
      <vt:lpstr>       VEHICLE SECURITY                   SYSTEM</vt:lpstr>
      <vt:lpstr>INTRODUCTION:</vt:lpstr>
      <vt:lpstr>Slide 3</vt:lpstr>
      <vt:lpstr>Slide 4</vt:lpstr>
      <vt:lpstr>COMPONENTS USED:</vt:lpstr>
      <vt:lpstr>ARDUINO UNO</vt:lpstr>
      <vt:lpstr>Slide 7</vt:lpstr>
      <vt:lpstr>Slide 8</vt:lpstr>
      <vt:lpstr>GSM MODULE</vt:lpstr>
      <vt:lpstr>DESCRIPTION</vt:lpstr>
      <vt:lpstr>Slide 11</vt:lpstr>
      <vt:lpstr>Slide 12</vt:lpstr>
      <vt:lpstr>GPS MODULE</vt:lpstr>
      <vt:lpstr>                      DESCRIPTION</vt:lpstr>
      <vt:lpstr>Trilateration</vt:lpstr>
      <vt:lpstr>GPS INTERFACING</vt:lpstr>
      <vt:lpstr>Slide 17</vt:lpstr>
      <vt:lpstr>PRODUCT DESCRIPTION</vt:lpstr>
      <vt:lpstr>Slide 19</vt:lpstr>
      <vt:lpstr>INITIALISATION</vt:lpstr>
      <vt:lpstr>CONFIGURING GSM</vt:lpstr>
      <vt:lpstr>MODULE PROCESSES</vt:lpstr>
      <vt:lpstr>Slide 23</vt:lpstr>
      <vt:lpstr>Slide 24</vt:lpstr>
      <vt:lpstr>Slide 25</vt:lpstr>
      <vt:lpstr>Slide 26</vt:lpstr>
      <vt:lpstr>Slide 27</vt:lpstr>
      <vt:lpstr>Slide 28</vt:lpstr>
      <vt:lpstr>Slide 29</vt:lpstr>
      <vt:lpstr>Slide 30</vt:lpstr>
      <vt:lpstr>         CONCLUSION</vt:lpstr>
      <vt:lpstr>APPLICATIONS AND ADVANTAGES</vt:lpstr>
      <vt:lpstr>SHORTCOMINGS</vt:lpstr>
      <vt:lpstr>QUESTION AND ANSWER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VEHICLE SECURITY                   SYSTEM</dc:title>
  <cp:lastModifiedBy>student</cp:lastModifiedBy>
  <cp:revision>1</cp:revision>
  <dcterms:modified xsi:type="dcterms:W3CDTF">2015-11-30T06:51:46Z</dcterms:modified>
</cp:coreProperties>
</file>