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797" r:id="rId1"/>
    <p:sldMasterId id="2147483799" r:id="rId2"/>
  </p:sldMasterIdLst>
  <p:notesMasterIdLst>
    <p:notesMasterId r:id="rId58"/>
  </p:notesMasterIdLst>
  <p:sldIdLst>
    <p:sldId id="318" r:id="rId3"/>
    <p:sldId id="275" r:id="rId4"/>
    <p:sldId id="256" r:id="rId5"/>
    <p:sldId id="355" r:id="rId6"/>
    <p:sldId id="311" r:id="rId7"/>
    <p:sldId id="313" r:id="rId8"/>
    <p:sldId id="356" r:id="rId9"/>
    <p:sldId id="314" r:id="rId10"/>
    <p:sldId id="357" r:id="rId11"/>
    <p:sldId id="358" r:id="rId12"/>
    <p:sldId id="315" r:id="rId13"/>
    <p:sldId id="312" r:id="rId14"/>
    <p:sldId id="317" r:id="rId15"/>
    <p:sldId id="261" r:id="rId16"/>
    <p:sldId id="262" r:id="rId17"/>
    <p:sldId id="363" r:id="rId18"/>
    <p:sldId id="364" r:id="rId19"/>
    <p:sldId id="359" r:id="rId20"/>
    <p:sldId id="365" r:id="rId21"/>
    <p:sldId id="366" r:id="rId22"/>
    <p:sldId id="325" r:id="rId23"/>
    <p:sldId id="263" r:id="rId24"/>
    <p:sldId id="279" r:id="rId25"/>
    <p:sldId id="282" r:id="rId26"/>
    <p:sldId id="328" r:id="rId27"/>
    <p:sldId id="272" r:id="rId28"/>
    <p:sldId id="271" r:id="rId29"/>
    <p:sldId id="326" r:id="rId30"/>
    <p:sldId id="327" r:id="rId31"/>
    <p:sldId id="368" r:id="rId32"/>
    <p:sldId id="329" r:id="rId33"/>
    <p:sldId id="330" r:id="rId34"/>
    <p:sldId id="331" r:id="rId35"/>
    <p:sldId id="332" r:id="rId36"/>
    <p:sldId id="336" r:id="rId37"/>
    <p:sldId id="337" r:id="rId38"/>
    <p:sldId id="369" r:id="rId39"/>
    <p:sldId id="333" r:id="rId40"/>
    <p:sldId id="334" r:id="rId41"/>
    <p:sldId id="370" r:id="rId42"/>
    <p:sldId id="295" r:id="rId43"/>
    <p:sldId id="296" r:id="rId44"/>
    <p:sldId id="341" r:id="rId45"/>
    <p:sldId id="342" r:id="rId46"/>
    <p:sldId id="354" r:id="rId47"/>
    <p:sldId id="344" r:id="rId48"/>
    <p:sldId id="350" r:id="rId49"/>
    <p:sldId id="349" r:id="rId50"/>
    <p:sldId id="351" r:id="rId51"/>
    <p:sldId id="352" r:id="rId52"/>
    <p:sldId id="353" r:id="rId53"/>
    <p:sldId id="338" r:id="rId54"/>
    <p:sldId id="367" r:id="rId55"/>
    <p:sldId id="361" r:id="rId56"/>
    <p:sldId id="362" r:id="rId57"/>
  </p:sldIdLst>
  <p:sldSz cx="9904413" cy="685641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FE3EF70-0283-4318-A7CA-46DE43297246}">
          <p14:sldIdLst>
            <p14:sldId id="318"/>
            <p14:sldId id="275"/>
            <p14:sldId id="256"/>
            <p14:sldId id="355"/>
          </p14:sldIdLst>
        </p14:section>
        <p14:section name="제목 없는 구역" id="{EB2BC2FE-54F4-490C-8D97-2DFBBDE0BDF9}">
          <p14:sldIdLst>
            <p14:sldId id="311"/>
            <p14:sldId id="313"/>
            <p14:sldId id="356"/>
            <p14:sldId id="314"/>
            <p14:sldId id="357"/>
            <p14:sldId id="358"/>
            <p14:sldId id="315"/>
            <p14:sldId id="312"/>
            <p14:sldId id="317"/>
            <p14:sldId id="261"/>
            <p14:sldId id="262"/>
            <p14:sldId id="363"/>
            <p14:sldId id="364"/>
            <p14:sldId id="359"/>
            <p14:sldId id="365"/>
            <p14:sldId id="366"/>
            <p14:sldId id="325"/>
            <p14:sldId id="263"/>
            <p14:sldId id="279"/>
            <p14:sldId id="282"/>
            <p14:sldId id="328"/>
            <p14:sldId id="272"/>
            <p14:sldId id="271"/>
            <p14:sldId id="326"/>
            <p14:sldId id="327"/>
            <p14:sldId id="368"/>
            <p14:sldId id="329"/>
            <p14:sldId id="330"/>
            <p14:sldId id="331"/>
            <p14:sldId id="332"/>
            <p14:sldId id="336"/>
            <p14:sldId id="337"/>
            <p14:sldId id="369"/>
            <p14:sldId id="333"/>
            <p14:sldId id="334"/>
            <p14:sldId id="370"/>
            <p14:sldId id="295"/>
            <p14:sldId id="296"/>
            <p14:sldId id="341"/>
            <p14:sldId id="342"/>
            <p14:sldId id="354"/>
            <p14:sldId id="344"/>
            <p14:sldId id="350"/>
            <p14:sldId id="349"/>
            <p14:sldId id="351"/>
            <p14:sldId id="352"/>
            <p14:sldId id="353"/>
            <p14:sldId id="338"/>
            <p14:sldId id="367"/>
            <p14:sldId id="361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1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32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0000"/>
  </p:normalViewPr>
  <p:slideViewPr>
    <p:cSldViewPr snapToGrid="0">
      <p:cViewPr varScale="1">
        <p:scale>
          <a:sx n="99" d="100"/>
          <a:sy n="99" d="100"/>
        </p:scale>
        <p:origin x="1794" y="90"/>
      </p:cViewPr>
      <p:guideLst>
        <p:guide orient="horz" pos="2158"/>
        <p:guide pos="31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8CD500-89D2-4256-A0B2-E0F981095822}" type="doc">
      <dgm:prSet loTypeId="urn:microsoft.com/office/officeart/2005/8/layout/hierarchy3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pPr latinLnBrk="1"/>
          <a:endParaRPr lang="ko-KR" altLang="en-US"/>
        </a:p>
      </dgm:t>
    </dgm:pt>
    <dgm:pt modelId="{0790365B-FFE0-4647-A8C4-3B7F3E0B1685}">
      <dgm:prSet phldrT="[텍스트]"/>
      <dgm:spPr/>
      <dgm:t>
        <a:bodyPr/>
        <a:lstStyle/>
        <a:p>
          <a:pPr latinLnBrk="1"/>
          <a:r>
            <a:rPr lang="ko-KR" altLang="en-US" b="1" dirty="0"/>
            <a:t>메인</a:t>
          </a:r>
        </a:p>
      </dgm:t>
    </dgm:pt>
    <dgm:pt modelId="{D510CDA1-49BF-4AFA-B727-359B1384CE21}" type="parTrans" cxnId="{A6703E77-0EA9-423D-BEEA-BD073DE57532}">
      <dgm:prSet/>
      <dgm:spPr/>
      <dgm:t>
        <a:bodyPr/>
        <a:lstStyle/>
        <a:p>
          <a:pPr latinLnBrk="1"/>
          <a:endParaRPr lang="ko-KR" altLang="en-US"/>
        </a:p>
      </dgm:t>
    </dgm:pt>
    <dgm:pt modelId="{9706DEF4-B948-4763-B525-1F7E9011A9DE}" type="sibTrans" cxnId="{A6703E77-0EA9-423D-BEEA-BD073DE57532}">
      <dgm:prSet/>
      <dgm:spPr/>
      <dgm:t>
        <a:bodyPr/>
        <a:lstStyle/>
        <a:p>
          <a:pPr latinLnBrk="1"/>
          <a:endParaRPr lang="ko-KR" altLang="en-US"/>
        </a:p>
      </dgm:t>
    </dgm:pt>
    <dgm:pt modelId="{6F4D1824-20AC-43F6-8F03-5B208DC77325}">
      <dgm:prSet phldrT="[텍스트]"/>
      <dgm:spPr/>
      <dgm:t>
        <a:bodyPr/>
        <a:lstStyle/>
        <a:p>
          <a:pPr latinLnBrk="1"/>
          <a:r>
            <a:rPr lang="ko-KR" altLang="en-US" b="1" dirty="0"/>
            <a:t>커뮤니티</a:t>
          </a:r>
        </a:p>
      </dgm:t>
    </dgm:pt>
    <dgm:pt modelId="{67B040A4-405E-47CF-ABE7-FCBA5C990DC6}" type="parTrans" cxnId="{925C8DAD-62D7-47AC-A4A5-E82CD6E78D6A}">
      <dgm:prSet/>
      <dgm:spPr/>
      <dgm:t>
        <a:bodyPr/>
        <a:lstStyle/>
        <a:p>
          <a:pPr latinLnBrk="1"/>
          <a:endParaRPr lang="ko-KR" altLang="en-US"/>
        </a:p>
      </dgm:t>
    </dgm:pt>
    <dgm:pt modelId="{81741FC1-EE18-47CC-80BE-CD5F95F8E794}" type="sibTrans" cxnId="{925C8DAD-62D7-47AC-A4A5-E82CD6E78D6A}">
      <dgm:prSet/>
      <dgm:spPr/>
      <dgm:t>
        <a:bodyPr/>
        <a:lstStyle/>
        <a:p>
          <a:pPr latinLnBrk="1"/>
          <a:endParaRPr lang="ko-KR" altLang="en-US"/>
        </a:p>
      </dgm:t>
    </dgm:pt>
    <dgm:pt modelId="{FB6F4C9C-332A-46D2-8A16-E11E77DDDA11}">
      <dgm:prSet phldrT="[텍스트]"/>
      <dgm:spPr/>
      <dgm:t>
        <a:bodyPr/>
        <a:lstStyle/>
        <a:p>
          <a:pPr latinLnBrk="1"/>
          <a:r>
            <a:rPr lang="ko-KR" altLang="en-US" b="1" dirty="0"/>
            <a:t>영화</a:t>
          </a:r>
        </a:p>
      </dgm:t>
    </dgm:pt>
    <dgm:pt modelId="{81144E7A-3096-4C43-85DE-4B5D5C5B98F9}" type="parTrans" cxnId="{4E98B0EB-BBAC-43C8-A8B4-C298329E19C5}">
      <dgm:prSet/>
      <dgm:spPr/>
      <dgm:t>
        <a:bodyPr/>
        <a:lstStyle/>
        <a:p>
          <a:pPr latinLnBrk="1"/>
          <a:endParaRPr lang="ko-KR" altLang="en-US"/>
        </a:p>
      </dgm:t>
    </dgm:pt>
    <dgm:pt modelId="{DDA4696D-A7D2-4CC7-8220-0FA0EB036891}" type="sibTrans" cxnId="{4E98B0EB-BBAC-43C8-A8B4-C298329E19C5}">
      <dgm:prSet/>
      <dgm:spPr/>
      <dgm:t>
        <a:bodyPr/>
        <a:lstStyle/>
        <a:p>
          <a:pPr latinLnBrk="1"/>
          <a:endParaRPr lang="ko-KR" altLang="en-US"/>
        </a:p>
      </dgm:t>
    </dgm:pt>
    <dgm:pt modelId="{5F6577A8-3A6D-4969-9D9F-3CE8AE643D24}">
      <dgm:prSet phldrT="[텍스트]"/>
      <dgm:spPr/>
      <dgm:t>
        <a:bodyPr/>
        <a:lstStyle/>
        <a:p>
          <a:pPr latinLnBrk="1"/>
          <a:r>
            <a:rPr lang="ko-KR" altLang="en-US" dirty="0"/>
            <a:t>작품페이지</a:t>
          </a:r>
        </a:p>
      </dgm:t>
    </dgm:pt>
    <dgm:pt modelId="{DCBA04EB-7F65-4342-8A27-E4E63EDA72B0}" type="parTrans" cxnId="{29820A1E-93ED-43B1-9310-A034678AE38D}">
      <dgm:prSet/>
      <dgm:spPr/>
      <dgm:t>
        <a:bodyPr/>
        <a:lstStyle/>
        <a:p>
          <a:pPr latinLnBrk="1"/>
          <a:endParaRPr lang="ko-KR" altLang="en-US"/>
        </a:p>
      </dgm:t>
    </dgm:pt>
    <dgm:pt modelId="{814D232F-BE1C-46B2-9D1F-460A6B713B31}" type="sibTrans" cxnId="{29820A1E-93ED-43B1-9310-A034678AE38D}">
      <dgm:prSet/>
      <dgm:spPr/>
      <dgm:t>
        <a:bodyPr/>
        <a:lstStyle/>
        <a:p>
          <a:pPr latinLnBrk="1"/>
          <a:endParaRPr lang="ko-KR" altLang="en-US"/>
        </a:p>
      </dgm:t>
    </dgm:pt>
    <dgm:pt modelId="{71A537FE-DB4A-4BBC-BF3F-13CEE30E8115}">
      <dgm:prSet phldrT="[텍스트]"/>
      <dgm:spPr/>
      <dgm:t>
        <a:bodyPr/>
        <a:lstStyle/>
        <a:p>
          <a:pPr latinLnBrk="1"/>
          <a:r>
            <a:rPr lang="ko-KR" altLang="en-US" dirty="0"/>
            <a:t>인물페이지</a:t>
          </a:r>
        </a:p>
      </dgm:t>
    </dgm:pt>
    <dgm:pt modelId="{55D2DF2C-47DB-4837-B9F7-262D5035E7A6}" type="parTrans" cxnId="{30DCCE29-7D92-490C-8872-58800CB6B38C}">
      <dgm:prSet/>
      <dgm:spPr/>
      <dgm:t>
        <a:bodyPr/>
        <a:lstStyle/>
        <a:p>
          <a:pPr latinLnBrk="1"/>
          <a:endParaRPr lang="ko-KR" altLang="en-US"/>
        </a:p>
      </dgm:t>
    </dgm:pt>
    <dgm:pt modelId="{7AB3E64A-8262-4384-A85C-86DE4147E049}" type="sibTrans" cxnId="{30DCCE29-7D92-490C-8872-58800CB6B38C}">
      <dgm:prSet/>
      <dgm:spPr/>
      <dgm:t>
        <a:bodyPr/>
        <a:lstStyle/>
        <a:p>
          <a:pPr latinLnBrk="1"/>
          <a:endParaRPr lang="ko-KR" altLang="en-US"/>
        </a:p>
      </dgm:t>
    </dgm:pt>
    <dgm:pt modelId="{E0134E86-C033-4620-8892-1B257D7C27E8}">
      <dgm:prSet phldrT="[텍스트]"/>
      <dgm:spPr/>
      <dgm:t>
        <a:bodyPr/>
        <a:lstStyle/>
        <a:p>
          <a:pPr latinLnBrk="1"/>
          <a:r>
            <a:rPr lang="en-US" altLang="ko-KR" b="1" dirty="0"/>
            <a:t>OTT</a:t>
          </a:r>
          <a:endParaRPr lang="ko-KR" altLang="en-US" b="1" dirty="0"/>
        </a:p>
      </dgm:t>
    </dgm:pt>
    <dgm:pt modelId="{DF6B0C3B-2BAD-470F-8C10-94C6140BFA5E}" type="parTrans" cxnId="{21438BDE-6A00-419B-BD8D-D3659F2ABC3F}">
      <dgm:prSet/>
      <dgm:spPr/>
      <dgm:t>
        <a:bodyPr/>
        <a:lstStyle/>
        <a:p>
          <a:pPr latinLnBrk="1"/>
          <a:endParaRPr lang="ko-KR" altLang="en-US"/>
        </a:p>
      </dgm:t>
    </dgm:pt>
    <dgm:pt modelId="{5BE466A4-B3AE-4F3D-83FE-E24E40247D04}" type="sibTrans" cxnId="{21438BDE-6A00-419B-BD8D-D3659F2ABC3F}">
      <dgm:prSet/>
      <dgm:spPr/>
      <dgm:t>
        <a:bodyPr/>
        <a:lstStyle/>
        <a:p>
          <a:pPr latinLnBrk="1"/>
          <a:endParaRPr lang="ko-KR" altLang="en-US"/>
        </a:p>
      </dgm:t>
    </dgm:pt>
    <dgm:pt modelId="{19A2584C-76C2-402D-A0D2-DFB09EE36597}">
      <dgm:prSet phldrT="[텍스트]"/>
      <dgm:spPr/>
      <dgm:t>
        <a:bodyPr/>
        <a:lstStyle/>
        <a:p>
          <a:pPr latinLnBrk="1"/>
          <a:r>
            <a:rPr lang="en-US" altLang="ko-KR" dirty="0"/>
            <a:t>OTT</a:t>
          </a:r>
          <a:r>
            <a:rPr lang="ko-KR" altLang="en-US" dirty="0"/>
            <a:t>별 </a:t>
          </a:r>
          <a:r>
            <a:rPr lang="en-US" altLang="ko-KR" dirty="0"/>
            <a:t>1 ~ 10 </a:t>
          </a:r>
          <a:r>
            <a:rPr lang="ko-KR" altLang="en-US" dirty="0"/>
            <a:t>순위</a:t>
          </a:r>
        </a:p>
      </dgm:t>
    </dgm:pt>
    <dgm:pt modelId="{B671F0ED-29FB-4045-A559-7ED36B895C7E}" type="parTrans" cxnId="{99A7AE3E-F3A1-423D-BFCF-FAF727CD251F}">
      <dgm:prSet/>
      <dgm:spPr/>
      <dgm:t>
        <a:bodyPr/>
        <a:lstStyle/>
        <a:p>
          <a:pPr latinLnBrk="1"/>
          <a:endParaRPr lang="ko-KR" altLang="en-US"/>
        </a:p>
      </dgm:t>
    </dgm:pt>
    <dgm:pt modelId="{21881039-FA14-4A21-924C-C082A0074C75}" type="sibTrans" cxnId="{99A7AE3E-F3A1-423D-BFCF-FAF727CD251F}">
      <dgm:prSet/>
      <dgm:spPr/>
      <dgm:t>
        <a:bodyPr/>
        <a:lstStyle/>
        <a:p>
          <a:pPr latinLnBrk="1"/>
          <a:endParaRPr lang="ko-KR" altLang="en-US"/>
        </a:p>
      </dgm:t>
    </dgm:pt>
    <dgm:pt modelId="{295A6BC8-9892-4700-96CC-6EC87795C596}">
      <dgm:prSet phldrT="[텍스트]"/>
      <dgm:spPr/>
      <dgm:t>
        <a:bodyPr/>
        <a:lstStyle/>
        <a:p>
          <a:pPr latinLnBrk="1"/>
          <a:r>
            <a:rPr lang="ko-KR" altLang="en-US" dirty="0"/>
            <a:t>감독</a:t>
          </a:r>
        </a:p>
      </dgm:t>
    </dgm:pt>
    <dgm:pt modelId="{202CD19D-FCF8-4332-B611-78ECEDCD0C31}" type="parTrans" cxnId="{116853EB-399D-42BC-B1EB-E6ADB002C07A}">
      <dgm:prSet/>
      <dgm:spPr/>
      <dgm:t>
        <a:bodyPr/>
        <a:lstStyle/>
        <a:p>
          <a:pPr latinLnBrk="1"/>
          <a:endParaRPr lang="ko-KR" altLang="en-US"/>
        </a:p>
      </dgm:t>
    </dgm:pt>
    <dgm:pt modelId="{D2F1D05F-45BB-40D1-B830-D70E41BC51AC}" type="sibTrans" cxnId="{116853EB-399D-42BC-B1EB-E6ADB002C07A}">
      <dgm:prSet/>
      <dgm:spPr/>
      <dgm:t>
        <a:bodyPr/>
        <a:lstStyle/>
        <a:p>
          <a:pPr latinLnBrk="1"/>
          <a:endParaRPr lang="ko-KR" altLang="en-US"/>
        </a:p>
      </dgm:t>
    </dgm:pt>
    <dgm:pt modelId="{64BA8ED9-CD98-4D06-9988-0BCB4B8150CE}">
      <dgm:prSet phldrT="[텍스트]"/>
      <dgm:spPr/>
      <dgm:t>
        <a:bodyPr/>
        <a:lstStyle/>
        <a:p>
          <a:pPr latinLnBrk="1"/>
          <a:r>
            <a:rPr lang="ko-KR" altLang="en-US" dirty="0"/>
            <a:t>배우</a:t>
          </a:r>
        </a:p>
      </dgm:t>
    </dgm:pt>
    <dgm:pt modelId="{3BEDDE29-5534-49B6-B1E5-79F3E04DA426}" type="parTrans" cxnId="{F815FF38-8197-4B98-93C3-82A1AE3A2BB3}">
      <dgm:prSet/>
      <dgm:spPr/>
      <dgm:t>
        <a:bodyPr/>
        <a:lstStyle/>
        <a:p>
          <a:pPr latinLnBrk="1"/>
          <a:endParaRPr lang="ko-KR" altLang="en-US"/>
        </a:p>
      </dgm:t>
    </dgm:pt>
    <dgm:pt modelId="{C01855FF-E56D-41FE-BAED-E65FB2EAC553}" type="sibTrans" cxnId="{F815FF38-8197-4B98-93C3-82A1AE3A2BB3}">
      <dgm:prSet/>
      <dgm:spPr/>
      <dgm:t>
        <a:bodyPr/>
        <a:lstStyle/>
        <a:p>
          <a:pPr latinLnBrk="1"/>
          <a:endParaRPr lang="ko-KR" altLang="en-US"/>
        </a:p>
      </dgm:t>
    </dgm:pt>
    <dgm:pt modelId="{4251E09D-87D6-44F0-9AB0-C3C7542CC796}">
      <dgm:prSet phldrT="[텍스트]"/>
      <dgm:spPr/>
      <dgm:t>
        <a:bodyPr/>
        <a:lstStyle/>
        <a:p>
          <a:pPr latinLnBrk="1"/>
          <a:r>
            <a:rPr lang="ko-KR" altLang="en-US" dirty="0"/>
            <a:t>박스오피스</a:t>
          </a:r>
        </a:p>
      </dgm:t>
    </dgm:pt>
    <dgm:pt modelId="{E1AF4E44-B55A-454B-B98E-BDA761AA5217}" type="parTrans" cxnId="{B94B0900-43C7-4D9B-8D8D-C865D398A606}">
      <dgm:prSet/>
      <dgm:spPr/>
      <dgm:t>
        <a:bodyPr/>
        <a:lstStyle/>
        <a:p>
          <a:pPr latinLnBrk="1"/>
          <a:endParaRPr lang="ko-KR" altLang="en-US"/>
        </a:p>
      </dgm:t>
    </dgm:pt>
    <dgm:pt modelId="{22EF434A-9383-443E-B13E-FF38882EB527}" type="sibTrans" cxnId="{B94B0900-43C7-4D9B-8D8D-C865D398A606}">
      <dgm:prSet/>
      <dgm:spPr/>
      <dgm:t>
        <a:bodyPr/>
        <a:lstStyle/>
        <a:p>
          <a:pPr latinLnBrk="1"/>
          <a:endParaRPr lang="ko-KR" altLang="en-US"/>
        </a:p>
      </dgm:t>
    </dgm:pt>
    <dgm:pt modelId="{7D8E50E5-09AF-48A0-A494-51473D5D9C17}">
      <dgm:prSet phldrT="[텍스트]"/>
      <dgm:spPr/>
      <dgm:t>
        <a:bodyPr/>
        <a:lstStyle/>
        <a:p>
          <a:pPr latinLnBrk="1"/>
          <a:r>
            <a:rPr lang="ko-KR" altLang="en-US" dirty="0"/>
            <a:t>유저 맞춤 추천</a:t>
          </a:r>
        </a:p>
      </dgm:t>
    </dgm:pt>
    <dgm:pt modelId="{615EE8B1-45F1-4747-9BAA-548C9529BA4F}" type="parTrans" cxnId="{B5CEBD7F-94DB-4CE7-973C-BB2F447987C7}">
      <dgm:prSet/>
      <dgm:spPr/>
      <dgm:t>
        <a:bodyPr/>
        <a:lstStyle/>
        <a:p>
          <a:pPr latinLnBrk="1"/>
          <a:endParaRPr lang="ko-KR" altLang="en-US"/>
        </a:p>
      </dgm:t>
    </dgm:pt>
    <dgm:pt modelId="{44BB3D86-73D3-42F2-B83E-E789C34C7194}" type="sibTrans" cxnId="{B5CEBD7F-94DB-4CE7-973C-BB2F447987C7}">
      <dgm:prSet/>
      <dgm:spPr/>
      <dgm:t>
        <a:bodyPr/>
        <a:lstStyle/>
        <a:p>
          <a:pPr latinLnBrk="1"/>
          <a:endParaRPr lang="ko-KR" altLang="en-US"/>
        </a:p>
      </dgm:t>
    </dgm:pt>
    <dgm:pt modelId="{B3D9C268-6BD2-4A2C-97D4-62AF764A7F86}">
      <dgm:prSet phldrT="[텍스트]"/>
      <dgm:spPr/>
      <dgm:t>
        <a:bodyPr/>
        <a:lstStyle/>
        <a:p>
          <a:pPr latinLnBrk="1"/>
          <a:r>
            <a:rPr lang="ko-KR" altLang="en-US" dirty="0"/>
            <a:t>종료 </a:t>
          </a:r>
          <a:r>
            <a:rPr lang="ko-KR" altLang="en-US" dirty="0" err="1"/>
            <a:t>예정작</a:t>
          </a:r>
          <a:endParaRPr lang="ko-KR" altLang="en-US" dirty="0"/>
        </a:p>
      </dgm:t>
    </dgm:pt>
    <dgm:pt modelId="{08F33863-5313-4555-94FB-7B9D35190A0B}" type="parTrans" cxnId="{8BFE1AAE-EC12-4C9C-860B-CC0B1020CB3F}">
      <dgm:prSet/>
      <dgm:spPr/>
      <dgm:t>
        <a:bodyPr/>
        <a:lstStyle/>
        <a:p>
          <a:pPr latinLnBrk="1"/>
          <a:endParaRPr lang="ko-KR" altLang="en-US"/>
        </a:p>
      </dgm:t>
    </dgm:pt>
    <dgm:pt modelId="{7E523260-45FA-4DE3-8E44-C1AF6ACC1D5F}" type="sibTrans" cxnId="{8BFE1AAE-EC12-4C9C-860B-CC0B1020CB3F}">
      <dgm:prSet/>
      <dgm:spPr/>
      <dgm:t>
        <a:bodyPr/>
        <a:lstStyle/>
        <a:p>
          <a:pPr latinLnBrk="1"/>
          <a:endParaRPr lang="ko-KR" altLang="en-US"/>
        </a:p>
      </dgm:t>
    </dgm:pt>
    <dgm:pt modelId="{4D49C2F9-FEE7-4880-9F23-06E5777498A1}">
      <dgm:prSet phldrT="[텍스트]"/>
      <dgm:spPr/>
      <dgm:t>
        <a:bodyPr/>
        <a:lstStyle/>
        <a:p>
          <a:pPr latinLnBrk="1"/>
          <a:r>
            <a:rPr lang="ko-KR" altLang="en-US" dirty="0"/>
            <a:t>공개 </a:t>
          </a:r>
          <a:r>
            <a:rPr lang="ko-KR" altLang="en-US" dirty="0" err="1"/>
            <a:t>예정작</a:t>
          </a:r>
          <a:endParaRPr lang="ko-KR" altLang="en-US" dirty="0"/>
        </a:p>
      </dgm:t>
    </dgm:pt>
    <dgm:pt modelId="{AAE1C16A-E612-4E15-B9D1-944A891BD96B}" type="parTrans" cxnId="{017205BA-98B2-422F-AC7F-00ABDD5BA66F}">
      <dgm:prSet/>
      <dgm:spPr/>
      <dgm:t>
        <a:bodyPr/>
        <a:lstStyle/>
        <a:p>
          <a:pPr latinLnBrk="1"/>
          <a:endParaRPr lang="ko-KR" altLang="en-US"/>
        </a:p>
      </dgm:t>
    </dgm:pt>
    <dgm:pt modelId="{910F42A3-8ABE-4317-AF7B-F10CE5087355}" type="sibTrans" cxnId="{017205BA-98B2-422F-AC7F-00ABDD5BA66F}">
      <dgm:prSet/>
      <dgm:spPr/>
      <dgm:t>
        <a:bodyPr/>
        <a:lstStyle/>
        <a:p>
          <a:pPr latinLnBrk="1"/>
          <a:endParaRPr lang="ko-KR" altLang="en-US"/>
        </a:p>
      </dgm:t>
    </dgm:pt>
    <dgm:pt modelId="{3F191187-141C-4120-AC43-96D630E664C2}">
      <dgm:prSet phldrT="[텍스트]"/>
      <dgm:spPr/>
      <dgm:t>
        <a:bodyPr/>
        <a:lstStyle/>
        <a:p>
          <a:pPr latinLnBrk="1"/>
          <a:r>
            <a:rPr lang="ko-KR" altLang="en-US" dirty="0"/>
            <a:t>정보 검색</a:t>
          </a:r>
        </a:p>
      </dgm:t>
    </dgm:pt>
    <dgm:pt modelId="{2A23795F-6E91-4821-9525-5A21D4CA2B90}" type="parTrans" cxnId="{76D64C48-FAA9-4AA8-815D-59B62C03445A}">
      <dgm:prSet/>
      <dgm:spPr/>
      <dgm:t>
        <a:bodyPr/>
        <a:lstStyle/>
        <a:p>
          <a:pPr latinLnBrk="1"/>
          <a:endParaRPr lang="ko-KR" altLang="en-US"/>
        </a:p>
      </dgm:t>
    </dgm:pt>
    <dgm:pt modelId="{D14B4212-7A64-4FA8-B1F1-65718EA42F10}" type="sibTrans" cxnId="{76D64C48-FAA9-4AA8-815D-59B62C03445A}">
      <dgm:prSet/>
      <dgm:spPr/>
      <dgm:t>
        <a:bodyPr/>
        <a:lstStyle/>
        <a:p>
          <a:pPr latinLnBrk="1"/>
          <a:endParaRPr lang="ko-KR" altLang="en-US"/>
        </a:p>
      </dgm:t>
    </dgm:pt>
    <dgm:pt modelId="{47E800D4-6A5F-4D20-89EA-385CF8B8E11D}">
      <dgm:prSet phldrT="[텍스트]"/>
      <dgm:spPr/>
      <dgm:t>
        <a:bodyPr/>
        <a:lstStyle/>
        <a:p>
          <a:pPr latinLnBrk="1"/>
          <a:r>
            <a:rPr lang="ko-KR" altLang="en-US" dirty="0"/>
            <a:t>게시글</a:t>
          </a:r>
        </a:p>
      </dgm:t>
    </dgm:pt>
    <dgm:pt modelId="{6A2AD6A3-F35F-4443-98B5-5BC619C590CE}" type="parTrans" cxnId="{20D3E376-608D-4528-9C61-09B9C8417BD0}">
      <dgm:prSet/>
      <dgm:spPr/>
      <dgm:t>
        <a:bodyPr/>
        <a:lstStyle/>
        <a:p>
          <a:pPr latinLnBrk="1"/>
          <a:endParaRPr lang="ko-KR" altLang="en-US"/>
        </a:p>
      </dgm:t>
    </dgm:pt>
    <dgm:pt modelId="{A9AEAA83-2230-4612-9442-CEF5636D898B}" type="sibTrans" cxnId="{20D3E376-608D-4528-9C61-09B9C8417BD0}">
      <dgm:prSet/>
      <dgm:spPr/>
      <dgm:t>
        <a:bodyPr/>
        <a:lstStyle/>
        <a:p>
          <a:pPr latinLnBrk="1"/>
          <a:endParaRPr lang="ko-KR" altLang="en-US"/>
        </a:p>
      </dgm:t>
    </dgm:pt>
    <dgm:pt modelId="{B0169A29-A4AD-43C0-8CC5-1392C4255DC5}">
      <dgm:prSet phldrT="[텍스트]"/>
      <dgm:spPr/>
      <dgm:t>
        <a:bodyPr/>
        <a:lstStyle/>
        <a:p>
          <a:pPr latinLnBrk="1"/>
          <a:r>
            <a:rPr lang="ko-KR" altLang="en-US" dirty="0" err="1"/>
            <a:t>인기글</a:t>
          </a:r>
          <a:r>
            <a:rPr lang="ko-KR" altLang="en-US" dirty="0"/>
            <a:t> 게시판</a:t>
          </a:r>
        </a:p>
      </dgm:t>
    </dgm:pt>
    <dgm:pt modelId="{ACF09B0C-5ADA-476F-8B4E-3760129E153C}" type="parTrans" cxnId="{97E1877F-C83F-43CC-BB7D-B2B2E8FFC3BF}">
      <dgm:prSet/>
      <dgm:spPr/>
      <dgm:t>
        <a:bodyPr/>
        <a:lstStyle/>
        <a:p>
          <a:pPr latinLnBrk="1"/>
          <a:endParaRPr lang="ko-KR" altLang="en-US"/>
        </a:p>
      </dgm:t>
    </dgm:pt>
    <dgm:pt modelId="{F52359E6-8463-4823-B392-1D62DE6BF003}" type="sibTrans" cxnId="{97E1877F-C83F-43CC-BB7D-B2B2E8FFC3BF}">
      <dgm:prSet/>
      <dgm:spPr/>
      <dgm:t>
        <a:bodyPr/>
        <a:lstStyle/>
        <a:p>
          <a:pPr latinLnBrk="1"/>
          <a:endParaRPr lang="ko-KR" altLang="en-US"/>
        </a:p>
      </dgm:t>
    </dgm:pt>
    <dgm:pt modelId="{890F4290-99DA-48A6-BC5C-4927EFA67DAA}" type="pres">
      <dgm:prSet presAssocID="{7B8CD500-89D2-4256-A0B2-E0F98109582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FEF0FAA-60EF-4D74-B906-3F5D61926D0E}" type="pres">
      <dgm:prSet presAssocID="{0790365B-FFE0-4647-A8C4-3B7F3E0B1685}" presName="root" presStyleCnt="0"/>
      <dgm:spPr/>
    </dgm:pt>
    <dgm:pt modelId="{8544B13C-626F-4BAE-B699-4F8DDB7F750E}" type="pres">
      <dgm:prSet presAssocID="{0790365B-FFE0-4647-A8C4-3B7F3E0B1685}" presName="rootComposite" presStyleCnt="0"/>
      <dgm:spPr/>
    </dgm:pt>
    <dgm:pt modelId="{239018E5-67A7-4FE6-A1CA-F970D92D4803}" type="pres">
      <dgm:prSet presAssocID="{0790365B-FFE0-4647-A8C4-3B7F3E0B1685}" presName="rootText" presStyleLbl="node1" presStyleIdx="0" presStyleCnt="4"/>
      <dgm:spPr/>
    </dgm:pt>
    <dgm:pt modelId="{5518B950-69A9-4F9F-BBA2-5AF81C70FCED}" type="pres">
      <dgm:prSet presAssocID="{0790365B-FFE0-4647-A8C4-3B7F3E0B1685}" presName="rootConnector" presStyleLbl="node1" presStyleIdx="0" presStyleCnt="4"/>
      <dgm:spPr/>
    </dgm:pt>
    <dgm:pt modelId="{DA95DB80-4631-4C51-A8CD-45083AF72E11}" type="pres">
      <dgm:prSet presAssocID="{0790365B-FFE0-4647-A8C4-3B7F3E0B1685}" presName="childShape" presStyleCnt="0"/>
      <dgm:spPr/>
    </dgm:pt>
    <dgm:pt modelId="{65FB9180-43D6-4E1F-96C1-0125B16EF835}" type="pres">
      <dgm:prSet presAssocID="{E1AF4E44-B55A-454B-B98E-BDA761AA5217}" presName="Name13" presStyleLbl="parChTrans1D2" presStyleIdx="0" presStyleCnt="10"/>
      <dgm:spPr/>
    </dgm:pt>
    <dgm:pt modelId="{D257FA9B-112D-4B99-9069-31A56D10D5A3}" type="pres">
      <dgm:prSet presAssocID="{4251E09D-87D6-44F0-9AB0-C3C7542CC796}" presName="childText" presStyleLbl="bgAcc1" presStyleIdx="0" presStyleCnt="10">
        <dgm:presLayoutVars>
          <dgm:bulletEnabled val="1"/>
        </dgm:presLayoutVars>
      </dgm:prSet>
      <dgm:spPr/>
    </dgm:pt>
    <dgm:pt modelId="{E1B489F4-D37F-41E5-AE1A-BE1680CE3026}" type="pres">
      <dgm:prSet presAssocID="{615EE8B1-45F1-4747-9BAA-548C9529BA4F}" presName="Name13" presStyleLbl="parChTrans1D2" presStyleIdx="1" presStyleCnt="10"/>
      <dgm:spPr/>
    </dgm:pt>
    <dgm:pt modelId="{655A5FE0-B505-4E8C-8171-F8C66EF29E8E}" type="pres">
      <dgm:prSet presAssocID="{7D8E50E5-09AF-48A0-A494-51473D5D9C17}" presName="childText" presStyleLbl="bgAcc1" presStyleIdx="1" presStyleCnt="10">
        <dgm:presLayoutVars>
          <dgm:bulletEnabled val="1"/>
        </dgm:presLayoutVars>
      </dgm:prSet>
      <dgm:spPr/>
    </dgm:pt>
    <dgm:pt modelId="{F43C6972-65E9-4A52-8A3D-63B605241006}" type="pres">
      <dgm:prSet presAssocID="{2A23795F-6E91-4821-9525-5A21D4CA2B90}" presName="Name13" presStyleLbl="parChTrans1D2" presStyleIdx="2" presStyleCnt="10"/>
      <dgm:spPr/>
    </dgm:pt>
    <dgm:pt modelId="{932A5A41-A0F8-42FC-8D53-623B9AEBC908}" type="pres">
      <dgm:prSet presAssocID="{3F191187-141C-4120-AC43-96D630E664C2}" presName="childText" presStyleLbl="bgAcc1" presStyleIdx="2" presStyleCnt="10">
        <dgm:presLayoutVars>
          <dgm:bulletEnabled val="1"/>
        </dgm:presLayoutVars>
      </dgm:prSet>
      <dgm:spPr/>
    </dgm:pt>
    <dgm:pt modelId="{5AB1A359-25F4-4509-93AE-32C49F3FB453}" type="pres">
      <dgm:prSet presAssocID="{FB6F4C9C-332A-46D2-8A16-E11E77DDDA11}" presName="root" presStyleCnt="0"/>
      <dgm:spPr/>
    </dgm:pt>
    <dgm:pt modelId="{6B2EDB2C-4A32-4756-A086-776C758E6506}" type="pres">
      <dgm:prSet presAssocID="{FB6F4C9C-332A-46D2-8A16-E11E77DDDA11}" presName="rootComposite" presStyleCnt="0"/>
      <dgm:spPr/>
    </dgm:pt>
    <dgm:pt modelId="{744ECC41-0021-4BC9-A233-24923D60DE44}" type="pres">
      <dgm:prSet presAssocID="{FB6F4C9C-332A-46D2-8A16-E11E77DDDA11}" presName="rootText" presStyleLbl="node1" presStyleIdx="1" presStyleCnt="4"/>
      <dgm:spPr/>
    </dgm:pt>
    <dgm:pt modelId="{67063747-0B70-4668-B80B-563ECDDBC62F}" type="pres">
      <dgm:prSet presAssocID="{FB6F4C9C-332A-46D2-8A16-E11E77DDDA11}" presName="rootConnector" presStyleLbl="node1" presStyleIdx="1" presStyleCnt="4"/>
      <dgm:spPr/>
    </dgm:pt>
    <dgm:pt modelId="{CF2655D2-0F58-4D7A-BDF4-56F61C861245}" type="pres">
      <dgm:prSet presAssocID="{FB6F4C9C-332A-46D2-8A16-E11E77DDDA11}" presName="childShape" presStyleCnt="0"/>
      <dgm:spPr/>
    </dgm:pt>
    <dgm:pt modelId="{B5CE9958-EC63-4C4F-BF63-DDEEF9A388A6}" type="pres">
      <dgm:prSet presAssocID="{DCBA04EB-7F65-4342-8A27-E4E63EDA72B0}" presName="Name13" presStyleLbl="parChTrans1D2" presStyleIdx="3" presStyleCnt="10"/>
      <dgm:spPr/>
    </dgm:pt>
    <dgm:pt modelId="{275C523F-41E0-499C-AEF9-A2D376309128}" type="pres">
      <dgm:prSet presAssocID="{5F6577A8-3A6D-4969-9D9F-3CE8AE643D24}" presName="childText" presStyleLbl="bgAcc1" presStyleIdx="3" presStyleCnt="10">
        <dgm:presLayoutVars>
          <dgm:bulletEnabled val="1"/>
        </dgm:presLayoutVars>
      </dgm:prSet>
      <dgm:spPr/>
    </dgm:pt>
    <dgm:pt modelId="{DAF20016-60DA-44BE-A09F-F428920BE455}" type="pres">
      <dgm:prSet presAssocID="{55D2DF2C-47DB-4837-B9F7-262D5035E7A6}" presName="Name13" presStyleLbl="parChTrans1D2" presStyleIdx="4" presStyleCnt="10"/>
      <dgm:spPr/>
    </dgm:pt>
    <dgm:pt modelId="{DF941B81-FE85-466C-8037-D8BB57C681A6}" type="pres">
      <dgm:prSet presAssocID="{71A537FE-DB4A-4BBC-BF3F-13CEE30E8115}" presName="childText" presStyleLbl="bgAcc1" presStyleIdx="4" presStyleCnt="10">
        <dgm:presLayoutVars>
          <dgm:bulletEnabled val="1"/>
        </dgm:presLayoutVars>
      </dgm:prSet>
      <dgm:spPr/>
    </dgm:pt>
    <dgm:pt modelId="{86FFBDCA-D488-4A4C-B439-0D1DBE6A1384}" type="pres">
      <dgm:prSet presAssocID="{6F4D1824-20AC-43F6-8F03-5B208DC77325}" presName="root" presStyleCnt="0"/>
      <dgm:spPr/>
    </dgm:pt>
    <dgm:pt modelId="{4BE7762D-1D3F-4C1E-A870-19AF8A681C92}" type="pres">
      <dgm:prSet presAssocID="{6F4D1824-20AC-43F6-8F03-5B208DC77325}" presName="rootComposite" presStyleCnt="0"/>
      <dgm:spPr/>
    </dgm:pt>
    <dgm:pt modelId="{6DF9B9E0-A816-42DD-BCC0-24194EBB4FDA}" type="pres">
      <dgm:prSet presAssocID="{6F4D1824-20AC-43F6-8F03-5B208DC77325}" presName="rootText" presStyleLbl="node1" presStyleIdx="2" presStyleCnt="4"/>
      <dgm:spPr/>
    </dgm:pt>
    <dgm:pt modelId="{7FCD4F5A-E3BF-49AD-86B9-18B5DF79EF01}" type="pres">
      <dgm:prSet presAssocID="{6F4D1824-20AC-43F6-8F03-5B208DC77325}" presName="rootConnector" presStyleLbl="node1" presStyleIdx="2" presStyleCnt="4"/>
      <dgm:spPr/>
    </dgm:pt>
    <dgm:pt modelId="{02BDF80C-45AC-4A0A-ACDC-6C78798919F5}" type="pres">
      <dgm:prSet presAssocID="{6F4D1824-20AC-43F6-8F03-5B208DC77325}" presName="childShape" presStyleCnt="0"/>
      <dgm:spPr/>
    </dgm:pt>
    <dgm:pt modelId="{C57FD6B7-DF33-4E2D-A196-FEC53A8703A2}" type="pres">
      <dgm:prSet presAssocID="{6A2AD6A3-F35F-4443-98B5-5BC619C590CE}" presName="Name13" presStyleLbl="parChTrans1D2" presStyleIdx="5" presStyleCnt="10"/>
      <dgm:spPr/>
    </dgm:pt>
    <dgm:pt modelId="{EC522DA3-B19C-40A7-9599-ADF73D2A14F0}" type="pres">
      <dgm:prSet presAssocID="{47E800D4-6A5F-4D20-89EA-385CF8B8E11D}" presName="childText" presStyleLbl="bgAcc1" presStyleIdx="5" presStyleCnt="10">
        <dgm:presLayoutVars>
          <dgm:bulletEnabled val="1"/>
        </dgm:presLayoutVars>
      </dgm:prSet>
      <dgm:spPr/>
    </dgm:pt>
    <dgm:pt modelId="{3D689464-692A-43C2-B474-EE30EE21B021}" type="pres">
      <dgm:prSet presAssocID="{ACF09B0C-5ADA-476F-8B4E-3760129E153C}" presName="Name13" presStyleLbl="parChTrans1D2" presStyleIdx="6" presStyleCnt="10"/>
      <dgm:spPr/>
    </dgm:pt>
    <dgm:pt modelId="{A4FE457F-E939-4193-8269-7E14F0C7708A}" type="pres">
      <dgm:prSet presAssocID="{B0169A29-A4AD-43C0-8CC5-1392C4255DC5}" presName="childText" presStyleLbl="bgAcc1" presStyleIdx="6" presStyleCnt="10">
        <dgm:presLayoutVars>
          <dgm:bulletEnabled val="1"/>
        </dgm:presLayoutVars>
      </dgm:prSet>
      <dgm:spPr/>
    </dgm:pt>
    <dgm:pt modelId="{B4440F14-51CA-4F2E-884E-2FD0A94DB4F1}" type="pres">
      <dgm:prSet presAssocID="{E0134E86-C033-4620-8892-1B257D7C27E8}" presName="root" presStyleCnt="0"/>
      <dgm:spPr/>
    </dgm:pt>
    <dgm:pt modelId="{B24406DC-786C-4247-8348-F97DC1255C01}" type="pres">
      <dgm:prSet presAssocID="{E0134E86-C033-4620-8892-1B257D7C27E8}" presName="rootComposite" presStyleCnt="0"/>
      <dgm:spPr/>
    </dgm:pt>
    <dgm:pt modelId="{C9CD7FD5-60E8-4DBB-A2BA-F6C210974D14}" type="pres">
      <dgm:prSet presAssocID="{E0134E86-C033-4620-8892-1B257D7C27E8}" presName="rootText" presStyleLbl="node1" presStyleIdx="3" presStyleCnt="4" custScaleX="114194"/>
      <dgm:spPr/>
    </dgm:pt>
    <dgm:pt modelId="{133B029C-C18C-4ED7-84CA-B44D305CAC17}" type="pres">
      <dgm:prSet presAssocID="{E0134E86-C033-4620-8892-1B257D7C27E8}" presName="rootConnector" presStyleLbl="node1" presStyleIdx="3" presStyleCnt="4"/>
      <dgm:spPr/>
    </dgm:pt>
    <dgm:pt modelId="{7F29E0CE-E64E-4D60-9F3D-79C2DDDE554E}" type="pres">
      <dgm:prSet presAssocID="{E0134E86-C033-4620-8892-1B257D7C27E8}" presName="childShape" presStyleCnt="0"/>
      <dgm:spPr/>
    </dgm:pt>
    <dgm:pt modelId="{DD4482DB-2D44-4888-B049-C2C15AE94A0B}" type="pres">
      <dgm:prSet presAssocID="{B671F0ED-29FB-4045-A559-7ED36B895C7E}" presName="Name13" presStyleLbl="parChTrans1D2" presStyleIdx="7" presStyleCnt="10"/>
      <dgm:spPr/>
    </dgm:pt>
    <dgm:pt modelId="{FE5076AB-2421-4170-BC08-E9AF538A71D3}" type="pres">
      <dgm:prSet presAssocID="{19A2584C-76C2-402D-A0D2-DFB09EE36597}" presName="childText" presStyleLbl="bgAcc1" presStyleIdx="7" presStyleCnt="10" custScaleX="114194">
        <dgm:presLayoutVars>
          <dgm:bulletEnabled val="1"/>
        </dgm:presLayoutVars>
      </dgm:prSet>
      <dgm:spPr/>
    </dgm:pt>
    <dgm:pt modelId="{2720F652-2061-4FE8-9711-EA13C7099104}" type="pres">
      <dgm:prSet presAssocID="{08F33863-5313-4555-94FB-7B9D35190A0B}" presName="Name13" presStyleLbl="parChTrans1D2" presStyleIdx="8" presStyleCnt="10"/>
      <dgm:spPr/>
    </dgm:pt>
    <dgm:pt modelId="{109A12C7-BD32-421F-8A58-350B231E6607}" type="pres">
      <dgm:prSet presAssocID="{B3D9C268-6BD2-4A2C-97D4-62AF764A7F86}" presName="childText" presStyleLbl="bgAcc1" presStyleIdx="8" presStyleCnt="10" custScaleX="114194">
        <dgm:presLayoutVars>
          <dgm:bulletEnabled val="1"/>
        </dgm:presLayoutVars>
      </dgm:prSet>
      <dgm:spPr/>
    </dgm:pt>
    <dgm:pt modelId="{D3B30009-690D-4F0D-9E89-44681ED65B8E}" type="pres">
      <dgm:prSet presAssocID="{AAE1C16A-E612-4E15-B9D1-944A891BD96B}" presName="Name13" presStyleLbl="parChTrans1D2" presStyleIdx="9" presStyleCnt="10"/>
      <dgm:spPr/>
    </dgm:pt>
    <dgm:pt modelId="{806DFBDE-25A0-4796-91EE-FA27A3EADEA6}" type="pres">
      <dgm:prSet presAssocID="{4D49C2F9-FEE7-4880-9F23-06E5777498A1}" presName="childText" presStyleLbl="bgAcc1" presStyleIdx="9" presStyleCnt="10" custScaleX="114194">
        <dgm:presLayoutVars>
          <dgm:bulletEnabled val="1"/>
        </dgm:presLayoutVars>
      </dgm:prSet>
      <dgm:spPr/>
    </dgm:pt>
  </dgm:ptLst>
  <dgm:cxnLst>
    <dgm:cxn modelId="{B94B0900-43C7-4D9B-8D8D-C865D398A606}" srcId="{0790365B-FFE0-4647-A8C4-3B7F3E0B1685}" destId="{4251E09D-87D6-44F0-9AB0-C3C7542CC796}" srcOrd="0" destOrd="0" parTransId="{E1AF4E44-B55A-454B-B98E-BDA761AA5217}" sibTransId="{22EF434A-9383-443E-B13E-FF38882EB527}"/>
    <dgm:cxn modelId="{F41BD100-2621-467E-A8DD-1C39DD56CE6F}" type="presOf" srcId="{6F4D1824-20AC-43F6-8F03-5B208DC77325}" destId="{7FCD4F5A-E3BF-49AD-86B9-18B5DF79EF01}" srcOrd="1" destOrd="0" presId="urn:microsoft.com/office/officeart/2005/8/layout/hierarchy3"/>
    <dgm:cxn modelId="{0B5C5A0B-B57F-425F-9546-3B12D6EEB477}" type="presOf" srcId="{71A537FE-DB4A-4BBC-BF3F-13CEE30E8115}" destId="{DF941B81-FE85-466C-8037-D8BB57C681A6}" srcOrd="0" destOrd="0" presId="urn:microsoft.com/office/officeart/2005/8/layout/hierarchy3"/>
    <dgm:cxn modelId="{AB68330F-F94B-4E1E-A086-99F50CA616AC}" type="presOf" srcId="{6F4D1824-20AC-43F6-8F03-5B208DC77325}" destId="{6DF9B9E0-A816-42DD-BCC0-24194EBB4FDA}" srcOrd="0" destOrd="0" presId="urn:microsoft.com/office/officeart/2005/8/layout/hierarchy3"/>
    <dgm:cxn modelId="{902BDC1A-87D9-4763-B98A-4CC1C039A08D}" type="presOf" srcId="{2A23795F-6E91-4821-9525-5A21D4CA2B90}" destId="{F43C6972-65E9-4A52-8A3D-63B605241006}" srcOrd="0" destOrd="0" presId="urn:microsoft.com/office/officeart/2005/8/layout/hierarchy3"/>
    <dgm:cxn modelId="{29820A1E-93ED-43B1-9310-A034678AE38D}" srcId="{FB6F4C9C-332A-46D2-8A16-E11E77DDDA11}" destId="{5F6577A8-3A6D-4969-9D9F-3CE8AE643D24}" srcOrd="0" destOrd="0" parTransId="{DCBA04EB-7F65-4342-8A27-E4E63EDA72B0}" sibTransId="{814D232F-BE1C-46B2-9D1F-460A6B713B31}"/>
    <dgm:cxn modelId="{72614D1E-4648-4727-84A5-B7E71C194CC9}" type="presOf" srcId="{B0169A29-A4AD-43C0-8CC5-1392C4255DC5}" destId="{A4FE457F-E939-4193-8269-7E14F0C7708A}" srcOrd="0" destOrd="0" presId="urn:microsoft.com/office/officeart/2005/8/layout/hierarchy3"/>
    <dgm:cxn modelId="{F6932724-CDD6-4F2E-98D1-55B66E08A131}" type="presOf" srcId="{6A2AD6A3-F35F-4443-98B5-5BC619C590CE}" destId="{C57FD6B7-DF33-4E2D-A196-FEC53A8703A2}" srcOrd="0" destOrd="0" presId="urn:microsoft.com/office/officeart/2005/8/layout/hierarchy3"/>
    <dgm:cxn modelId="{30DCCE29-7D92-490C-8872-58800CB6B38C}" srcId="{FB6F4C9C-332A-46D2-8A16-E11E77DDDA11}" destId="{71A537FE-DB4A-4BBC-BF3F-13CEE30E8115}" srcOrd="1" destOrd="0" parTransId="{55D2DF2C-47DB-4837-B9F7-262D5035E7A6}" sibTransId="{7AB3E64A-8262-4384-A85C-86DE4147E049}"/>
    <dgm:cxn modelId="{D21C3531-186C-4CC6-82CC-DB1B20BE642C}" type="presOf" srcId="{E1AF4E44-B55A-454B-B98E-BDA761AA5217}" destId="{65FB9180-43D6-4E1F-96C1-0125B16EF835}" srcOrd="0" destOrd="0" presId="urn:microsoft.com/office/officeart/2005/8/layout/hierarchy3"/>
    <dgm:cxn modelId="{EA465E37-EB85-4B28-8D2A-9908A7E13638}" type="presOf" srcId="{4251E09D-87D6-44F0-9AB0-C3C7542CC796}" destId="{D257FA9B-112D-4B99-9069-31A56D10D5A3}" srcOrd="0" destOrd="0" presId="urn:microsoft.com/office/officeart/2005/8/layout/hierarchy3"/>
    <dgm:cxn modelId="{F815FF38-8197-4B98-93C3-82A1AE3A2BB3}" srcId="{71A537FE-DB4A-4BBC-BF3F-13CEE30E8115}" destId="{64BA8ED9-CD98-4D06-9988-0BCB4B8150CE}" srcOrd="1" destOrd="0" parTransId="{3BEDDE29-5534-49B6-B1E5-79F3E04DA426}" sibTransId="{C01855FF-E56D-41FE-BAED-E65FB2EAC553}"/>
    <dgm:cxn modelId="{99A7AE3E-F3A1-423D-BFCF-FAF727CD251F}" srcId="{E0134E86-C033-4620-8892-1B257D7C27E8}" destId="{19A2584C-76C2-402D-A0D2-DFB09EE36597}" srcOrd="0" destOrd="0" parTransId="{B671F0ED-29FB-4045-A559-7ED36B895C7E}" sibTransId="{21881039-FA14-4A21-924C-C082A0074C75}"/>
    <dgm:cxn modelId="{0F537161-9076-4E38-87D1-3CD8D590AC6B}" type="presOf" srcId="{DCBA04EB-7F65-4342-8A27-E4E63EDA72B0}" destId="{B5CE9958-EC63-4C4F-BF63-DDEEF9A388A6}" srcOrd="0" destOrd="0" presId="urn:microsoft.com/office/officeart/2005/8/layout/hierarchy3"/>
    <dgm:cxn modelId="{D0BB7E42-20B6-4A9B-A658-9D28CAEBAE32}" type="presOf" srcId="{55D2DF2C-47DB-4837-B9F7-262D5035E7A6}" destId="{DAF20016-60DA-44BE-A09F-F428920BE455}" srcOrd="0" destOrd="0" presId="urn:microsoft.com/office/officeart/2005/8/layout/hierarchy3"/>
    <dgm:cxn modelId="{E09F1D46-EC2D-4816-87E4-9FE05130E23A}" type="presOf" srcId="{FB6F4C9C-332A-46D2-8A16-E11E77DDDA11}" destId="{744ECC41-0021-4BC9-A233-24923D60DE44}" srcOrd="0" destOrd="0" presId="urn:microsoft.com/office/officeart/2005/8/layout/hierarchy3"/>
    <dgm:cxn modelId="{76D64C48-FAA9-4AA8-815D-59B62C03445A}" srcId="{0790365B-FFE0-4647-A8C4-3B7F3E0B1685}" destId="{3F191187-141C-4120-AC43-96D630E664C2}" srcOrd="2" destOrd="0" parTransId="{2A23795F-6E91-4821-9525-5A21D4CA2B90}" sibTransId="{D14B4212-7A64-4FA8-B1F1-65718EA42F10}"/>
    <dgm:cxn modelId="{4D88E751-9C58-42DA-A44A-5ACFA3A1303D}" type="presOf" srcId="{0790365B-FFE0-4647-A8C4-3B7F3E0B1685}" destId="{239018E5-67A7-4FE6-A1CA-F970D92D4803}" srcOrd="0" destOrd="0" presId="urn:microsoft.com/office/officeart/2005/8/layout/hierarchy3"/>
    <dgm:cxn modelId="{46110F52-FC5E-4228-8535-FA22788CA3F3}" type="presOf" srcId="{7B8CD500-89D2-4256-A0B2-E0F981095822}" destId="{890F4290-99DA-48A6-BC5C-4927EFA67DAA}" srcOrd="0" destOrd="0" presId="urn:microsoft.com/office/officeart/2005/8/layout/hierarchy3"/>
    <dgm:cxn modelId="{FBC0A552-5E75-44F7-B9D3-A5F3ECD25F30}" type="presOf" srcId="{19A2584C-76C2-402D-A0D2-DFB09EE36597}" destId="{FE5076AB-2421-4170-BC08-E9AF538A71D3}" srcOrd="0" destOrd="0" presId="urn:microsoft.com/office/officeart/2005/8/layout/hierarchy3"/>
    <dgm:cxn modelId="{ABEACA72-7E63-478B-AF33-DBFDC661C911}" type="presOf" srcId="{AAE1C16A-E612-4E15-B9D1-944A891BD96B}" destId="{D3B30009-690D-4F0D-9E89-44681ED65B8E}" srcOrd="0" destOrd="0" presId="urn:microsoft.com/office/officeart/2005/8/layout/hierarchy3"/>
    <dgm:cxn modelId="{20D3E376-608D-4528-9C61-09B9C8417BD0}" srcId="{6F4D1824-20AC-43F6-8F03-5B208DC77325}" destId="{47E800D4-6A5F-4D20-89EA-385CF8B8E11D}" srcOrd="0" destOrd="0" parTransId="{6A2AD6A3-F35F-4443-98B5-5BC619C590CE}" sibTransId="{A9AEAA83-2230-4612-9442-CEF5636D898B}"/>
    <dgm:cxn modelId="{A6703E77-0EA9-423D-BEEA-BD073DE57532}" srcId="{7B8CD500-89D2-4256-A0B2-E0F981095822}" destId="{0790365B-FFE0-4647-A8C4-3B7F3E0B1685}" srcOrd="0" destOrd="0" parTransId="{D510CDA1-49BF-4AFA-B727-359B1384CE21}" sibTransId="{9706DEF4-B948-4763-B525-1F7E9011A9DE}"/>
    <dgm:cxn modelId="{5577AE7C-E51E-40DC-BED7-A925822D0969}" type="presOf" srcId="{4D49C2F9-FEE7-4880-9F23-06E5777498A1}" destId="{806DFBDE-25A0-4796-91EE-FA27A3EADEA6}" srcOrd="0" destOrd="0" presId="urn:microsoft.com/office/officeart/2005/8/layout/hierarchy3"/>
    <dgm:cxn modelId="{97E1877F-C83F-43CC-BB7D-B2B2E8FFC3BF}" srcId="{6F4D1824-20AC-43F6-8F03-5B208DC77325}" destId="{B0169A29-A4AD-43C0-8CC5-1392C4255DC5}" srcOrd="1" destOrd="0" parTransId="{ACF09B0C-5ADA-476F-8B4E-3760129E153C}" sibTransId="{F52359E6-8463-4823-B392-1D62DE6BF003}"/>
    <dgm:cxn modelId="{B5CEBD7F-94DB-4CE7-973C-BB2F447987C7}" srcId="{0790365B-FFE0-4647-A8C4-3B7F3E0B1685}" destId="{7D8E50E5-09AF-48A0-A494-51473D5D9C17}" srcOrd="1" destOrd="0" parTransId="{615EE8B1-45F1-4747-9BAA-548C9529BA4F}" sibTransId="{44BB3D86-73D3-42F2-B83E-E789C34C7194}"/>
    <dgm:cxn modelId="{FBBCC887-51AB-425F-A652-B367B6C26F23}" type="presOf" srcId="{64BA8ED9-CD98-4D06-9988-0BCB4B8150CE}" destId="{DF941B81-FE85-466C-8037-D8BB57C681A6}" srcOrd="0" destOrd="2" presId="urn:microsoft.com/office/officeart/2005/8/layout/hierarchy3"/>
    <dgm:cxn modelId="{CBFAFA90-6F0C-4F50-98AA-BD79E6129015}" type="presOf" srcId="{ACF09B0C-5ADA-476F-8B4E-3760129E153C}" destId="{3D689464-692A-43C2-B474-EE30EE21B021}" srcOrd="0" destOrd="0" presId="urn:microsoft.com/office/officeart/2005/8/layout/hierarchy3"/>
    <dgm:cxn modelId="{49E04599-B0DE-4810-BF77-949BE72CFD7A}" type="presOf" srcId="{7D8E50E5-09AF-48A0-A494-51473D5D9C17}" destId="{655A5FE0-B505-4E8C-8171-F8C66EF29E8E}" srcOrd="0" destOrd="0" presId="urn:microsoft.com/office/officeart/2005/8/layout/hierarchy3"/>
    <dgm:cxn modelId="{AD224E9B-7697-4EA4-9210-8ABB16B16E3A}" type="presOf" srcId="{47E800D4-6A5F-4D20-89EA-385CF8B8E11D}" destId="{EC522DA3-B19C-40A7-9599-ADF73D2A14F0}" srcOrd="0" destOrd="0" presId="urn:microsoft.com/office/officeart/2005/8/layout/hierarchy3"/>
    <dgm:cxn modelId="{F4E281AB-9D1F-43A0-9F7A-94948842A0D6}" type="presOf" srcId="{E0134E86-C033-4620-8892-1B257D7C27E8}" destId="{133B029C-C18C-4ED7-84CA-B44D305CAC17}" srcOrd="1" destOrd="0" presId="urn:microsoft.com/office/officeart/2005/8/layout/hierarchy3"/>
    <dgm:cxn modelId="{986E2FAC-6654-4F09-90FD-680F02B69A65}" type="presOf" srcId="{B3D9C268-6BD2-4A2C-97D4-62AF764A7F86}" destId="{109A12C7-BD32-421F-8A58-350B231E6607}" srcOrd="0" destOrd="0" presId="urn:microsoft.com/office/officeart/2005/8/layout/hierarchy3"/>
    <dgm:cxn modelId="{925C8DAD-62D7-47AC-A4A5-E82CD6E78D6A}" srcId="{7B8CD500-89D2-4256-A0B2-E0F981095822}" destId="{6F4D1824-20AC-43F6-8F03-5B208DC77325}" srcOrd="2" destOrd="0" parTransId="{67B040A4-405E-47CF-ABE7-FCBA5C990DC6}" sibTransId="{81741FC1-EE18-47CC-80BE-CD5F95F8E794}"/>
    <dgm:cxn modelId="{8BFE1AAE-EC12-4C9C-860B-CC0B1020CB3F}" srcId="{E0134E86-C033-4620-8892-1B257D7C27E8}" destId="{B3D9C268-6BD2-4A2C-97D4-62AF764A7F86}" srcOrd="1" destOrd="0" parTransId="{08F33863-5313-4555-94FB-7B9D35190A0B}" sibTransId="{7E523260-45FA-4DE3-8E44-C1AF6ACC1D5F}"/>
    <dgm:cxn modelId="{79B66DB1-5CF1-46EC-888A-23BAB263726C}" type="presOf" srcId="{E0134E86-C033-4620-8892-1B257D7C27E8}" destId="{C9CD7FD5-60E8-4DBB-A2BA-F6C210974D14}" srcOrd="0" destOrd="0" presId="urn:microsoft.com/office/officeart/2005/8/layout/hierarchy3"/>
    <dgm:cxn modelId="{DF77B0B1-7AC9-4A29-B1FB-28432ADCAF00}" type="presOf" srcId="{295A6BC8-9892-4700-96CC-6EC87795C596}" destId="{DF941B81-FE85-466C-8037-D8BB57C681A6}" srcOrd="0" destOrd="1" presId="urn:microsoft.com/office/officeart/2005/8/layout/hierarchy3"/>
    <dgm:cxn modelId="{017205BA-98B2-422F-AC7F-00ABDD5BA66F}" srcId="{E0134E86-C033-4620-8892-1B257D7C27E8}" destId="{4D49C2F9-FEE7-4880-9F23-06E5777498A1}" srcOrd="2" destOrd="0" parTransId="{AAE1C16A-E612-4E15-B9D1-944A891BD96B}" sibTransId="{910F42A3-8ABE-4317-AF7B-F10CE5087355}"/>
    <dgm:cxn modelId="{3A31A2C0-9B36-43EB-8D3F-074E0A76B368}" type="presOf" srcId="{5F6577A8-3A6D-4969-9D9F-3CE8AE643D24}" destId="{275C523F-41E0-499C-AEF9-A2D376309128}" srcOrd="0" destOrd="0" presId="urn:microsoft.com/office/officeart/2005/8/layout/hierarchy3"/>
    <dgm:cxn modelId="{12247DC2-1D8A-4130-9BFE-3E45AF8447BE}" type="presOf" srcId="{FB6F4C9C-332A-46D2-8A16-E11E77DDDA11}" destId="{67063747-0B70-4668-B80B-563ECDDBC62F}" srcOrd="1" destOrd="0" presId="urn:microsoft.com/office/officeart/2005/8/layout/hierarchy3"/>
    <dgm:cxn modelId="{CAE476DB-A145-4630-B9BF-AFBA20AA75B4}" type="presOf" srcId="{0790365B-FFE0-4647-A8C4-3B7F3E0B1685}" destId="{5518B950-69A9-4F9F-BBA2-5AF81C70FCED}" srcOrd="1" destOrd="0" presId="urn:microsoft.com/office/officeart/2005/8/layout/hierarchy3"/>
    <dgm:cxn modelId="{21438BDE-6A00-419B-BD8D-D3659F2ABC3F}" srcId="{7B8CD500-89D2-4256-A0B2-E0F981095822}" destId="{E0134E86-C033-4620-8892-1B257D7C27E8}" srcOrd="3" destOrd="0" parTransId="{DF6B0C3B-2BAD-470F-8C10-94C6140BFA5E}" sibTransId="{5BE466A4-B3AE-4F3D-83FE-E24E40247D04}"/>
    <dgm:cxn modelId="{116853EB-399D-42BC-B1EB-E6ADB002C07A}" srcId="{71A537FE-DB4A-4BBC-BF3F-13CEE30E8115}" destId="{295A6BC8-9892-4700-96CC-6EC87795C596}" srcOrd="0" destOrd="0" parTransId="{202CD19D-FCF8-4332-B611-78ECEDCD0C31}" sibTransId="{D2F1D05F-45BB-40D1-B830-D70E41BC51AC}"/>
    <dgm:cxn modelId="{4E98B0EB-BBAC-43C8-A8B4-C298329E19C5}" srcId="{7B8CD500-89D2-4256-A0B2-E0F981095822}" destId="{FB6F4C9C-332A-46D2-8A16-E11E77DDDA11}" srcOrd="1" destOrd="0" parTransId="{81144E7A-3096-4C43-85DE-4B5D5C5B98F9}" sibTransId="{DDA4696D-A7D2-4CC7-8220-0FA0EB036891}"/>
    <dgm:cxn modelId="{0FA733F3-AE16-4681-83F4-536315290C8E}" type="presOf" srcId="{08F33863-5313-4555-94FB-7B9D35190A0B}" destId="{2720F652-2061-4FE8-9711-EA13C7099104}" srcOrd="0" destOrd="0" presId="urn:microsoft.com/office/officeart/2005/8/layout/hierarchy3"/>
    <dgm:cxn modelId="{148226F6-E180-4375-BE0C-9C24933FC094}" type="presOf" srcId="{B671F0ED-29FB-4045-A559-7ED36B895C7E}" destId="{DD4482DB-2D44-4888-B049-C2C15AE94A0B}" srcOrd="0" destOrd="0" presId="urn:microsoft.com/office/officeart/2005/8/layout/hierarchy3"/>
    <dgm:cxn modelId="{49544BF7-38B3-44C0-AD0C-79BA65F28F22}" type="presOf" srcId="{615EE8B1-45F1-4747-9BAA-548C9529BA4F}" destId="{E1B489F4-D37F-41E5-AE1A-BE1680CE3026}" srcOrd="0" destOrd="0" presId="urn:microsoft.com/office/officeart/2005/8/layout/hierarchy3"/>
    <dgm:cxn modelId="{D9B576FA-0F4A-4334-8935-28CFF6E591C7}" type="presOf" srcId="{3F191187-141C-4120-AC43-96D630E664C2}" destId="{932A5A41-A0F8-42FC-8D53-623B9AEBC908}" srcOrd="0" destOrd="0" presId="urn:microsoft.com/office/officeart/2005/8/layout/hierarchy3"/>
    <dgm:cxn modelId="{30F76F16-6F5B-4E7B-838A-E3FBD62754A2}" type="presParOf" srcId="{890F4290-99DA-48A6-BC5C-4927EFA67DAA}" destId="{4FEF0FAA-60EF-4D74-B906-3F5D61926D0E}" srcOrd="0" destOrd="0" presId="urn:microsoft.com/office/officeart/2005/8/layout/hierarchy3"/>
    <dgm:cxn modelId="{57A0566C-0FC8-449F-9E64-79A748B583D6}" type="presParOf" srcId="{4FEF0FAA-60EF-4D74-B906-3F5D61926D0E}" destId="{8544B13C-626F-4BAE-B699-4F8DDB7F750E}" srcOrd="0" destOrd="0" presId="urn:microsoft.com/office/officeart/2005/8/layout/hierarchy3"/>
    <dgm:cxn modelId="{840C9D0A-D694-40DE-95A1-8A5E567BEACF}" type="presParOf" srcId="{8544B13C-626F-4BAE-B699-4F8DDB7F750E}" destId="{239018E5-67A7-4FE6-A1CA-F970D92D4803}" srcOrd="0" destOrd="0" presId="urn:microsoft.com/office/officeart/2005/8/layout/hierarchy3"/>
    <dgm:cxn modelId="{80A1FBA8-F5E5-4B22-870A-C89A2FF1AB7C}" type="presParOf" srcId="{8544B13C-626F-4BAE-B699-4F8DDB7F750E}" destId="{5518B950-69A9-4F9F-BBA2-5AF81C70FCED}" srcOrd="1" destOrd="0" presId="urn:microsoft.com/office/officeart/2005/8/layout/hierarchy3"/>
    <dgm:cxn modelId="{50631565-3545-4CA0-8F5C-B0729F9CFEA2}" type="presParOf" srcId="{4FEF0FAA-60EF-4D74-B906-3F5D61926D0E}" destId="{DA95DB80-4631-4C51-A8CD-45083AF72E11}" srcOrd="1" destOrd="0" presId="urn:microsoft.com/office/officeart/2005/8/layout/hierarchy3"/>
    <dgm:cxn modelId="{CCBD6C92-3794-4418-A89D-D64A548E3C93}" type="presParOf" srcId="{DA95DB80-4631-4C51-A8CD-45083AF72E11}" destId="{65FB9180-43D6-4E1F-96C1-0125B16EF835}" srcOrd="0" destOrd="0" presId="urn:microsoft.com/office/officeart/2005/8/layout/hierarchy3"/>
    <dgm:cxn modelId="{0393F7D9-8323-4BC5-ADEE-74C61CCBB115}" type="presParOf" srcId="{DA95DB80-4631-4C51-A8CD-45083AF72E11}" destId="{D257FA9B-112D-4B99-9069-31A56D10D5A3}" srcOrd="1" destOrd="0" presId="urn:microsoft.com/office/officeart/2005/8/layout/hierarchy3"/>
    <dgm:cxn modelId="{1F6BDF00-F2FE-4AAD-B4F8-189943028EE6}" type="presParOf" srcId="{DA95DB80-4631-4C51-A8CD-45083AF72E11}" destId="{E1B489F4-D37F-41E5-AE1A-BE1680CE3026}" srcOrd="2" destOrd="0" presId="urn:microsoft.com/office/officeart/2005/8/layout/hierarchy3"/>
    <dgm:cxn modelId="{A83E1946-11BB-4477-BAD8-8DEA7EEC8AFB}" type="presParOf" srcId="{DA95DB80-4631-4C51-A8CD-45083AF72E11}" destId="{655A5FE0-B505-4E8C-8171-F8C66EF29E8E}" srcOrd="3" destOrd="0" presId="urn:microsoft.com/office/officeart/2005/8/layout/hierarchy3"/>
    <dgm:cxn modelId="{EB1F56E0-454D-44C4-988B-E15D69F1618F}" type="presParOf" srcId="{DA95DB80-4631-4C51-A8CD-45083AF72E11}" destId="{F43C6972-65E9-4A52-8A3D-63B605241006}" srcOrd="4" destOrd="0" presId="urn:microsoft.com/office/officeart/2005/8/layout/hierarchy3"/>
    <dgm:cxn modelId="{CA6DBB7C-6A8F-4982-8784-7A56AFC15BD8}" type="presParOf" srcId="{DA95DB80-4631-4C51-A8CD-45083AF72E11}" destId="{932A5A41-A0F8-42FC-8D53-623B9AEBC908}" srcOrd="5" destOrd="0" presId="urn:microsoft.com/office/officeart/2005/8/layout/hierarchy3"/>
    <dgm:cxn modelId="{235091E7-EEA2-436E-94F6-F519AA558385}" type="presParOf" srcId="{890F4290-99DA-48A6-BC5C-4927EFA67DAA}" destId="{5AB1A359-25F4-4509-93AE-32C49F3FB453}" srcOrd="1" destOrd="0" presId="urn:microsoft.com/office/officeart/2005/8/layout/hierarchy3"/>
    <dgm:cxn modelId="{3E81B1BC-3282-4089-9577-04CA0087169A}" type="presParOf" srcId="{5AB1A359-25F4-4509-93AE-32C49F3FB453}" destId="{6B2EDB2C-4A32-4756-A086-776C758E6506}" srcOrd="0" destOrd="0" presId="urn:microsoft.com/office/officeart/2005/8/layout/hierarchy3"/>
    <dgm:cxn modelId="{4182D2EB-0D14-47CD-A454-B2C6E115EF4E}" type="presParOf" srcId="{6B2EDB2C-4A32-4756-A086-776C758E6506}" destId="{744ECC41-0021-4BC9-A233-24923D60DE44}" srcOrd="0" destOrd="0" presId="urn:microsoft.com/office/officeart/2005/8/layout/hierarchy3"/>
    <dgm:cxn modelId="{8EAC608F-2E92-4DA8-B32D-DD2A73442B28}" type="presParOf" srcId="{6B2EDB2C-4A32-4756-A086-776C758E6506}" destId="{67063747-0B70-4668-B80B-563ECDDBC62F}" srcOrd="1" destOrd="0" presId="urn:microsoft.com/office/officeart/2005/8/layout/hierarchy3"/>
    <dgm:cxn modelId="{CCC0E4A0-5C1E-46A6-B28C-2EE68C79A7AD}" type="presParOf" srcId="{5AB1A359-25F4-4509-93AE-32C49F3FB453}" destId="{CF2655D2-0F58-4D7A-BDF4-56F61C861245}" srcOrd="1" destOrd="0" presId="urn:microsoft.com/office/officeart/2005/8/layout/hierarchy3"/>
    <dgm:cxn modelId="{B3C67620-201D-4289-88B8-408A003A716D}" type="presParOf" srcId="{CF2655D2-0F58-4D7A-BDF4-56F61C861245}" destId="{B5CE9958-EC63-4C4F-BF63-DDEEF9A388A6}" srcOrd="0" destOrd="0" presId="urn:microsoft.com/office/officeart/2005/8/layout/hierarchy3"/>
    <dgm:cxn modelId="{A21DD411-D330-453F-A119-358564098D4D}" type="presParOf" srcId="{CF2655D2-0F58-4D7A-BDF4-56F61C861245}" destId="{275C523F-41E0-499C-AEF9-A2D376309128}" srcOrd="1" destOrd="0" presId="urn:microsoft.com/office/officeart/2005/8/layout/hierarchy3"/>
    <dgm:cxn modelId="{76B93A62-6000-4E66-A8A6-ED4F15265219}" type="presParOf" srcId="{CF2655D2-0F58-4D7A-BDF4-56F61C861245}" destId="{DAF20016-60DA-44BE-A09F-F428920BE455}" srcOrd="2" destOrd="0" presId="urn:microsoft.com/office/officeart/2005/8/layout/hierarchy3"/>
    <dgm:cxn modelId="{08185138-3BF3-48CF-B4E3-8136CE5B4D45}" type="presParOf" srcId="{CF2655D2-0F58-4D7A-BDF4-56F61C861245}" destId="{DF941B81-FE85-466C-8037-D8BB57C681A6}" srcOrd="3" destOrd="0" presId="urn:microsoft.com/office/officeart/2005/8/layout/hierarchy3"/>
    <dgm:cxn modelId="{9170990A-3ABD-4376-B194-1605792D76E3}" type="presParOf" srcId="{890F4290-99DA-48A6-BC5C-4927EFA67DAA}" destId="{86FFBDCA-D488-4A4C-B439-0D1DBE6A1384}" srcOrd="2" destOrd="0" presId="urn:microsoft.com/office/officeart/2005/8/layout/hierarchy3"/>
    <dgm:cxn modelId="{EA9030D6-2261-4ABB-9168-63CA0DDCFB7D}" type="presParOf" srcId="{86FFBDCA-D488-4A4C-B439-0D1DBE6A1384}" destId="{4BE7762D-1D3F-4C1E-A870-19AF8A681C92}" srcOrd="0" destOrd="0" presId="urn:microsoft.com/office/officeart/2005/8/layout/hierarchy3"/>
    <dgm:cxn modelId="{203699D3-99E8-47B8-B935-0A8C49E97606}" type="presParOf" srcId="{4BE7762D-1D3F-4C1E-A870-19AF8A681C92}" destId="{6DF9B9E0-A816-42DD-BCC0-24194EBB4FDA}" srcOrd="0" destOrd="0" presId="urn:microsoft.com/office/officeart/2005/8/layout/hierarchy3"/>
    <dgm:cxn modelId="{62BAFAA6-BA22-4744-8250-690DFA87A76F}" type="presParOf" srcId="{4BE7762D-1D3F-4C1E-A870-19AF8A681C92}" destId="{7FCD4F5A-E3BF-49AD-86B9-18B5DF79EF01}" srcOrd="1" destOrd="0" presId="urn:microsoft.com/office/officeart/2005/8/layout/hierarchy3"/>
    <dgm:cxn modelId="{F1EA9B2D-0332-408D-A4E8-0145762FB5EA}" type="presParOf" srcId="{86FFBDCA-D488-4A4C-B439-0D1DBE6A1384}" destId="{02BDF80C-45AC-4A0A-ACDC-6C78798919F5}" srcOrd="1" destOrd="0" presId="urn:microsoft.com/office/officeart/2005/8/layout/hierarchy3"/>
    <dgm:cxn modelId="{2F020A24-AF30-4EA6-8AA7-59F4A59127C7}" type="presParOf" srcId="{02BDF80C-45AC-4A0A-ACDC-6C78798919F5}" destId="{C57FD6B7-DF33-4E2D-A196-FEC53A8703A2}" srcOrd="0" destOrd="0" presId="urn:microsoft.com/office/officeart/2005/8/layout/hierarchy3"/>
    <dgm:cxn modelId="{FF686D43-9892-42C7-BF03-AF4DA4ED9A0A}" type="presParOf" srcId="{02BDF80C-45AC-4A0A-ACDC-6C78798919F5}" destId="{EC522DA3-B19C-40A7-9599-ADF73D2A14F0}" srcOrd="1" destOrd="0" presId="urn:microsoft.com/office/officeart/2005/8/layout/hierarchy3"/>
    <dgm:cxn modelId="{0B4D5DF1-89A1-44BC-90BA-CDEAA119BA58}" type="presParOf" srcId="{02BDF80C-45AC-4A0A-ACDC-6C78798919F5}" destId="{3D689464-692A-43C2-B474-EE30EE21B021}" srcOrd="2" destOrd="0" presId="urn:microsoft.com/office/officeart/2005/8/layout/hierarchy3"/>
    <dgm:cxn modelId="{2A062E5C-7987-406B-919B-BE11A2A542D4}" type="presParOf" srcId="{02BDF80C-45AC-4A0A-ACDC-6C78798919F5}" destId="{A4FE457F-E939-4193-8269-7E14F0C7708A}" srcOrd="3" destOrd="0" presId="urn:microsoft.com/office/officeart/2005/8/layout/hierarchy3"/>
    <dgm:cxn modelId="{36CADAD7-7660-41E6-A47A-8609C68B6C5F}" type="presParOf" srcId="{890F4290-99DA-48A6-BC5C-4927EFA67DAA}" destId="{B4440F14-51CA-4F2E-884E-2FD0A94DB4F1}" srcOrd="3" destOrd="0" presId="urn:microsoft.com/office/officeart/2005/8/layout/hierarchy3"/>
    <dgm:cxn modelId="{7FE092F5-90CD-4B88-898E-251AC6E27997}" type="presParOf" srcId="{B4440F14-51CA-4F2E-884E-2FD0A94DB4F1}" destId="{B24406DC-786C-4247-8348-F97DC1255C01}" srcOrd="0" destOrd="0" presId="urn:microsoft.com/office/officeart/2005/8/layout/hierarchy3"/>
    <dgm:cxn modelId="{9D6343E2-E645-4D5A-AFA8-8B9D8142B679}" type="presParOf" srcId="{B24406DC-786C-4247-8348-F97DC1255C01}" destId="{C9CD7FD5-60E8-4DBB-A2BA-F6C210974D14}" srcOrd="0" destOrd="0" presId="urn:microsoft.com/office/officeart/2005/8/layout/hierarchy3"/>
    <dgm:cxn modelId="{EB515459-CE21-4D04-BE04-2814DB2C0A52}" type="presParOf" srcId="{B24406DC-786C-4247-8348-F97DC1255C01}" destId="{133B029C-C18C-4ED7-84CA-B44D305CAC17}" srcOrd="1" destOrd="0" presId="urn:microsoft.com/office/officeart/2005/8/layout/hierarchy3"/>
    <dgm:cxn modelId="{1E00B2A3-31CE-4AD5-98AE-4245565F7CE5}" type="presParOf" srcId="{B4440F14-51CA-4F2E-884E-2FD0A94DB4F1}" destId="{7F29E0CE-E64E-4D60-9F3D-79C2DDDE554E}" srcOrd="1" destOrd="0" presId="urn:microsoft.com/office/officeart/2005/8/layout/hierarchy3"/>
    <dgm:cxn modelId="{A91BEF81-1717-44A5-B4D9-638B760C56E7}" type="presParOf" srcId="{7F29E0CE-E64E-4D60-9F3D-79C2DDDE554E}" destId="{DD4482DB-2D44-4888-B049-C2C15AE94A0B}" srcOrd="0" destOrd="0" presId="urn:microsoft.com/office/officeart/2005/8/layout/hierarchy3"/>
    <dgm:cxn modelId="{0B18246B-3A45-4EBA-9E1B-0E99E8CCAE83}" type="presParOf" srcId="{7F29E0CE-E64E-4D60-9F3D-79C2DDDE554E}" destId="{FE5076AB-2421-4170-BC08-E9AF538A71D3}" srcOrd="1" destOrd="0" presId="urn:microsoft.com/office/officeart/2005/8/layout/hierarchy3"/>
    <dgm:cxn modelId="{EF538C79-9D57-4494-A03F-548A0C92FA91}" type="presParOf" srcId="{7F29E0CE-E64E-4D60-9F3D-79C2DDDE554E}" destId="{2720F652-2061-4FE8-9711-EA13C7099104}" srcOrd="2" destOrd="0" presId="urn:microsoft.com/office/officeart/2005/8/layout/hierarchy3"/>
    <dgm:cxn modelId="{DFC11F7D-A13E-4756-9EEE-398BA166CDCF}" type="presParOf" srcId="{7F29E0CE-E64E-4D60-9F3D-79C2DDDE554E}" destId="{109A12C7-BD32-421F-8A58-350B231E6607}" srcOrd="3" destOrd="0" presId="urn:microsoft.com/office/officeart/2005/8/layout/hierarchy3"/>
    <dgm:cxn modelId="{F6F2142F-DB4D-4EF2-B026-107DF0A253D5}" type="presParOf" srcId="{7F29E0CE-E64E-4D60-9F3D-79C2DDDE554E}" destId="{D3B30009-690D-4F0D-9E89-44681ED65B8E}" srcOrd="4" destOrd="0" presId="urn:microsoft.com/office/officeart/2005/8/layout/hierarchy3"/>
    <dgm:cxn modelId="{327EF09F-0024-4B4B-87D4-61C880FDBE60}" type="presParOf" srcId="{7F29E0CE-E64E-4D60-9F3D-79C2DDDE554E}" destId="{806DFBDE-25A0-4796-91EE-FA27A3EADEA6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018E5-67A7-4FE6-A1CA-F970D92D4803}">
      <dsp:nvSpPr>
        <dsp:cNvPr id="0" name=""/>
        <dsp:cNvSpPr/>
      </dsp:nvSpPr>
      <dsp:spPr>
        <a:xfrm>
          <a:off x="1375" y="661218"/>
          <a:ext cx="1591958" cy="7959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kern="1200" dirty="0"/>
            <a:t>메인</a:t>
          </a:r>
        </a:p>
      </dsp:txBody>
      <dsp:txXfrm>
        <a:off x="24688" y="684531"/>
        <a:ext cx="1545332" cy="749353"/>
      </dsp:txXfrm>
    </dsp:sp>
    <dsp:sp modelId="{65FB9180-43D6-4E1F-96C1-0125B16EF835}">
      <dsp:nvSpPr>
        <dsp:cNvPr id="0" name=""/>
        <dsp:cNvSpPr/>
      </dsp:nvSpPr>
      <dsp:spPr>
        <a:xfrm>
          <a:off x="160571" y="1457197"/>
          <a:ext cx="159195" cy="596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6984"/>
              </a:lnTo>
              <a:lnTo>
                <a:pt x="159195" y="596984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57FA9B-112D-4B99-9069-31A56D10D5A3}">
      <dsp:nvSpPr>
        <dsp:cNvPr id="0" name=""/>
        <dsp:cNvSpPr/>
      </dsp:nvSpPr>
      <dsp:spPr>
        <a:xfrm>
          <a:off x="319767" y="1656192"/>
          <a:ext cx="1273567" cy="795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박스오피스</a:t>
          </a:r>
        </a:p>
      </dsp:txBody>
      <dsp:txXfrm>
        <a:off x="343080" y="1679505"/>
        <a:ext cx="1226941" cy="749353"/>
      </dsp:txXfrm>
    </dsp:sp>
    <dsp:sp modelId="{E1B489F4-D37F-41E5-AE1A-BE1680CE3026}">
      <dsp:nvSpPr>
        <dsp:cNvPr id="0" name=""/>
        <dsp:cNvSpPr/>
      </dsp:nvSpPr>
      <dsp:spPr>
        <a:xfrm>
          <a:off x="160571" y="1457197"/>
          <a:ext cx="159195" cy="1591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958"/>
              </a:lnTo>
              <a:lnTo>
                <a:pt x="159195" y="1591958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A5FE0-B505-4E8C-8171-F8C66EF29E8E}">
      <dsp:nvSpPr>
        <dsp:cNvPr id="0" name=""/>
        <dsp:cNvSpPr/>
      </dsp:nvSpPr>
      <dsp:spPr>
        <a:xfrm>
          <a:off x="319767" y="2651166"/>
          <a:ext cx="1273567" cy="795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유저 맞춤 추천</a:t>
          </a:r>
        </a:p>
      </dsp:txBody>
      <dsp:txXfrm>
        <a:off x="343080" y="2674479"/>
        <a:ext cx="1226941" cy="749353"/>
      </dsp:txXfrm>
    </dsp:sp>
    <dsp:sp modelId="{F43C6972-65E9-4A52-8A3D-63B605241006}">
      <dsp:nvSpPr>
        <dsp:cNvPr id="0" name=""/>
        <dsp:cNvSpPr/>
      </dsp:nvSpPr>
      <dsp:spPr>
        <a:xfrm>
          <a:off x="160571" y="1457197"/>
          <a:ext cx="159195" cy="2586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6933"/>
              </a:lnTo>
              <a:lnTo>
                <a:pt x="159195" y="2586933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2A5A41-A0F8-42FC-8D53-623B9AEBC908}">
      <dsp:nvSpPr>
        <dsp:cNvPr id="0" name=""/>
        <dsp:cNvSpPr/>
      </dsp:nvSpPr>
      <dsp:spPr>
        <a:xfrm>
          <a:off x="319767" y="3646141"/>
          <a:ext cx="1273567" cy="795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정보 검색</a:t>
          </a:r>
        </a:p>
      </dsp:txBody>
      <dsp:txXfrm>
        <a:off x="343080" y="3669454"/>
        <a:ext cx="1226941" cy="749353"/>
      </dsp:txXfrm>
    </dsp:sp>
    <dsp:sp modelId="{744ECC41-0021-4BC9-A233-24923D60DE44}">
      <dsp:nvSpPr>
        <dsp:cNvPr id="0" name=""/>
        <dsp:cNvSpPr/>
      </dsp:nvSpPr>
      <dsp:spPr>
        <a:xfrm>
          <a:off x="1991323" y="661218"/>
          <a:ext cx="1591958" cy="7959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kern="1200" dirty="0"/>
            <a:t>영화</a:t>
          </a:r>
        </a:p>
      </dsp:txBody>
      <dsp:txXfrm>
        <a:off x="2014636" y="684531"/>
        <a:ext cx="1545332" cy="749353"/>
      </dsp:txXfrm>
    </dsp:sp>
    <dsp:sp modelId="{B5CE9958-EC63-4C4F-BF63-DDEEF9A388A6}">
      <dsp:nvSpPr>
        <dsp:cNvPr id="0" name=""/>
        <dsp:cNvSpPr/>
      </dsp:nvSpPr>
      <dsp:spPr>
        <a:xfrm>
          <a:off x="2150519" y="1457197"/>
          <a:ext cx="159195" cy="596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6984"/>
              </a:lnTo>
              <a:lnTo>
                <a:pt x="159195" y="596984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C523F-41E0-499C-AEF9-A2D376309128}">
      <dsp:nvSpPr>
        <dsp:cNvPr id="0" name=""/>
        <dsp:cNvSpPr/>
      </dsp:nvSpPr>
      <dsp:spPr>
        <a:xfrm>
          <a:off x="2309715" y="1656192"/>
          <a:ext cx="1273567" cy="795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작품페이지</a:t>
          </a:r>
        </a:p>
      </dsp:txBody>
      <dsp:txXfrm>
        <a:off x="2333028" y="1679505"/>
        <a:ext cx="1226941" cy="749353"/>
      </dsp:txXfrm>
    </dsp:sp>
    <dsp:sp modelId="{DAF20016-60DA-44BE-A09F-F428920BE455}">
      <dsp:nvSpPr>
        <dsp:cNvPr id="0" name=""/>
        <dsp:cNvSpPr/>
      </dsp:nvSpPr>
      <dsp:spPr>
        <a:xfrm>
          <a:off x="2150519" y="1457197"/>
          <a:ext cx="159195" cy="1591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958"/>
              </a:lnTo>
              <a:lnTo>
                <a:pt x="159195" y="1591958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41B81-FE85-466C-8037-D8BB57C681A6}">
      <dsp:nvSpPr>
        <dsp:cNvPr id="0" name=""/>
        <dsp:cNvSpPr/>
      </dsp:nvSpPr>
      <dsp:spPr>
        <a:xfrm>
          <a:off x="2309715" y="2651166"/>
          <a:ext cx="1273567" cy="795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인물페이지</a:t>
          </a: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dirty="0"/>
            <a:t>감독</a:t>
          </a:r>
        </a:p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dirty="0"/>
            <a:t>배우</a:t>
          </a:r>
        </a:p>
      </dsp:txBody>
      <dsp:txXfrm>
        <a:off x="2333028" y="2674479"/>
        <a:ext cx="1226941" cy="749353"/>
      </dsp:txXfrm>
    </dsp:sp>
    <dsp:sp modelId="{6DF9B9E0-A816-42DD-BCC0-24194EBB4FDA}">
      <dsp:nvSpPr>
        <dsp:cNvPr id="0" name=""/>
        <dsp:cNvSpPr/>
      </dsp:nvSpPr>
      <dsp:spPr>
        <a:xfrm>
          <a:off x="3981272" y="661218"/>
          <a:ext cx="1591958" cy="7959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kern="1200" dirty="0"/>
            <a:t>커뮤니티</a:t>
          </a:r>
        </a:p>
      </dsp:txBody>
      <dsp:txXfrm>
        <a:off x="4004585" y="684531"/>
        <a:ext cx="1545332" cy="749353"/>
      </dsp:txXfrm>
    </dsp:sp>
    <dsp:sp modelId="{C57FD6B7-DF33-4E2D-A196-FEC53A8703A2}">
      <dsp:nvSpPr>
        <dsp:cNvPr id="0" name=""/>
        <dsp:cNvSpPr/>
      </dsp:nvSpPr>
      <dsp:spPr>
        <a:xfrm>
          <a:off x="4140468" y="1457197"/>
          <a:ext cx="159195" cy="596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6984"/>
              </a:lnTo>
              <a:lnTo>
                <a:pt x="159195" y="596984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522DA3-B19C-40A7-9599-ADF73D2A14F0}">
      <dsp:nvSpPr>
        <dsp:cNvPr id="0" name=""/>
        <dsp:cNvSpPr/>
      </dsp:nvSpPr>
      <dsp:spPr>
        <a:xfrm>
          <a:off x="4299664" y="1656192"/>
          <a:ext cx="1273567" cy="795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게시글</a:t>
          </a:r>
        </a:p>
      </dsp:txBody>
      <dsp:txXfrm>
        <a:off x="4322977" y="1679505"/>
        <a:ext cx="1226941" cy="749353"/>
      </dsp:txXfrm>
    </dsp:sp>
    <dsp:sp modelId="{3D689464-692A-43C2-B474-EE30EE21B021}">
      <dsp:nvSpPr>
        <dsp:cNvPr id="0" name=""/>
        <dsp:cNvSpPr/>
      </dsp:nvSpPr>
      <dsp:spPr>
        <a:xfrm>
          <a:off x="4140468" y="1457197"/>
          <a:ext cx="159195" cy="1591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958"/>
              </a:lnTo>
              <a:lnTo>
                <a:pt x="159195" y="1591958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FE457F-E939-4193-8269-7E14F0C7708A}">
      <dsp:nvSpPr>
        <dsp:cNvPr id="0" name=""/>
        <dsp:cNvSpPr/>
      </dsp:nvSpPr>
      <dsp:spPr>
        <a:xfrm>
          <a:off x="4299664" y="2651166"/>
          <a:ext cx="1273567" cy="795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 err="1"/>
            <a:t>인기글</a:t>
          </a:r>
          <a:r>
            <a:rPr lang="ko-KR" altLang="en-US" sz="1100" kern="1200" dirty="0"/>
            <a:t> 게시판</a:t>
          </a:r>
        </a:p>
      </dsp:txBody>
      <dsp:txXfrm>
        <a:off x="4322977" y="2674479"/>
        <a:ext cx="1226941" cy="749353"/>
      </dsp:txXfrm>
    </dsp:sp>
    <dsp:sp modelId="{C9CD7FD5-60E8-4DBB-A2BA-F6C210974D14}">
      <dsp:nvSpPr>
        <dsp:cNvPr id="0" name=""/>
        <dsp:cNvSpPr/>
      </dsp:nvSpPr>
      <dsp:spPr>
        <a:xfrm>
          <a:off x="5971221" y="661218"/>
          <a:ext cx="1817921" cy="7959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kern="1200" dirty="0"/>
            <a:t>OTT</a:t>
          </a:r>
          <a:endParaRPr lang="ko-KR" altLang="en-US" sz="2800" b="1" kern="1200" dirty="0"/>
        </a:p>
      </dsp:txBody>
      <dsp:txXfrm>
        <a:off x="5994534" y="684531"/>
        <a:ext cx="1771295" cy="749353"/>
      </dsp:txXfrm>
    </dsp:sp>
    <dsp:sp modelId="{DD4482DB-2D44-4888-B049-C2C15AE94A0B}">
      <dsp:nvSpPr>
        <dsp:cNvPr id="0" name=""/>
        <dsp:cNvSpPr/>
      </dsp:nvSpPr>
      <dsp:spPr>
        <a:xfrm>
          <a:off x="6153013" y="1457197"/>
          <a:ext cx="181792" cy="596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6984"/>
              </a:lnTo>
              <a:lnTo>
                <a:pt x="181792" y="596984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076AB-2421-4170-BC08-E9AF538A71D3}">
      <dsp:nvSpPr>
        <dsp:cNvPr id="0" name=""/>
        <dsp:cNvSpPr/>
      </dsp:nvSpPr>
      <dsp:spPr>
        <a:xfrm>
          <a:off x="6334805" y="1656192"/>
          <a:ext cx="1454337" cy="795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OTT</a:t>
          </a:r>
          <a:r>
            <a:rPr lang="ko-KR" altLang="en-US" sz="1100" kern="1200" dirty="0"/>
            <a:t>별 </a:t>
          </a:r>
          <a:r>
            <a:rPr lang="en-US" altLang="ko-KR" sz="1100" kern="1200" dirty="0"/>
            <a:t>1 ~ 10 </a:t>
          </a:r>
          <a:r>
            <a:rPr lang="ko-KR" altLang="en-US" sz="1100" kern="1200" dirty="0"/>
            <a:t>순위</a:t>
          </a:r>
        </a:p>
      </dsp:txBody>
      <dsp:txXfrm>
        <a:off x="6358118" y="1679505"/>
        <a:ext cx="1407711" cy="749353"/>
      </dsp:txXfrm>
    </dsp:sp>
    <dsp:sp modelId="{2720F652-2061-4FE8-9711-EA13C7099104}">
      <dsp:nvSpPr>
        <dsp:cNvPr id="0" name=""/>
        <dsp:cNvSpPr/>
      </dsp:nvSpPr>
      <dsp:spPr>
        <a:xfrm>
          <a:off x="6153013" y="1457197"/>
          <a:ext cx="181792" cy="1591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958"/>
              </a:lnTo>
              <a:lnTo>
                <a:pt x="181792" y="1591958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A12C7-BD32-421F-8A58-350B231E6607}">
      <dsp:nvSpPr>
        <dsp:cNvPr id="0" name=""/>
        <dsp:cNvSpPr/>
      </dsp:nvSpPr>
      <dsp:spPr>
        <a:xfrm>
          <a:off x="6334805" y="2651166"/>
          <a:ext cx="1454337" cy="795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종료 </a:t>
          </a:r>
          <a:r>
            <a:rPr lang="ko-KR" altLang="en-US" sz="1100" kern="1200" dirty="0" err="1"/>
            <a:t>예정작</a:t>
          </a:r>
          <a:endParaRPr lang="ko-KR" altLang="en-US" sz="1100" kern="1200" dirty="0"/>
        </a:p>
      </dsp:txBody>
      <dsp:txXfrm>
        <a:off x="6358118" y="2674479"/>
        <a:ext cx="1407711" cy="749353"/>
      </dsp:txXfrm>
    </dsp:sp>
    <dsp:sp modelId="{D3B30009-690D-4F0D-9E89-44681ED65B8E}">
      <dsp:nvSpPr>
        <dsp:cNvPr id="0" name=""/>
        <dsp:cNvSpPr/>
      </dsp:nvSpPr>
      <dsp:spPr>
        <a:xfrm>
          <a:off x="6153013" y="1457197"/>
          <a:ext cx="181792" cy="2586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6933"/>
              </a:lnTo>
              <a:lnTo>
                <a:pt x="181792" y="2586933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6DFBDE-25A0-4796-91EE-FA27A3EADEA6}">
      <dsp:nvSpPr>
        <dsp:cNvPr id="0" name=""/>
        <dsp:cNvSpPr/>
      </dsp:nvSpPr>
      <dsp:spPr>
        <a:xfrm>
          <a:off x="6334805" y="3646141"/>
          <a:ext cx="1454337" cy="795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공개 </a:t>
          </a:r>
          <a:r>
            <a:rPr lang="ko-KR" altLang="en-US" sz="1100" kern="1200" dirty="0" err="1"/>
            <a:t>예정작</a:t>
          </a:r>
          <a:endParaRPr lang="ko-KR" altLang="en-US" sz="1100" kern="1200" dirty="0"/>
        </a:p>
      </dsp:txBody>
      <dsp:txXfrm>
        <a:off x="6358118" y="3669454"/>
        <a:ext cx="1407711" cy="749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492" y="685800"/>
            <a:ext cx="495301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252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13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80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811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982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789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728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196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976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894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53761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0040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251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897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6348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6330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673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2748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283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596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0467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509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584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6631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5166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038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873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04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2816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09104" y="0"/>
            <a:ext cx="595101" cy="366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601001" y="41861"/>
            <a:ext cx="941407" cy="213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㈜쀼어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’s</a:t>
            </a:r>
            <a:r>
              <a:rPr lang="en-US" altLang="ko-KR" sz="8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blog |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>
          <a:xfrm>
            <a:off x="7447927" y="356592"/>
            <a:ext cx="2456277" cy="25818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>
                <a:solidFill>
                  <a:prstClr val="white"/>
                </a:solidFill>
                <a:latin typeface="+mn-lt"/>
                <a:ea typeface="+mn-ea"/>
                <a:cs typeface="+mn-cs"/>
              </a:rPr>
              <a:t>Description (</a:t>
            </a:r>
            <a:r>
              <a:rPr lang="ko-KR" altLang="en-US" sz="800">
                <a:solidFill>
                  <a:prstClr val="white"/>
                </a:solidFill>
                <a:latin typeface="+mn-lt"/>
                <a:ea typeface="+mn-ea"/>
                <a:cs typeface="+mn-cs"/>
              </a:rPr>
              <a:t>화면설명</a:t>
            </a:r>
            <a:r>
              <a:rPr lang="en-US" altLang="ko-KR" sz="800">
                <a:solidFill>
                  <a:prstClr val="white"/>
                </a:solidFill>
                <a:latin typeface="+mn-lt"/>
                <a:ea typeface="+mn-ea"/>
                <a:cs typeface="+mn-cs"/>
              </a:rPr>
              <a:t>)</a:t>
            </a:r>
            <a:endParaRPr lang="en-US" sz="8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491009" y="913839"/>
            <a:ext cx="2307995" cy="328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맑은 고딕"/>
              <a:buAutoNum type="circleNumDbPlain"/>
              <a:defRPr/>
            </a:pPr>
            <a:endParaRPr lang="ko-KR" altLang="en-US" sz="1000">
              <a:latin typeface="+mn-lt"/>
              <a:ea typeface="+mn-ea"/>
              <a:cs typeface="+mn-cs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>
          <a:xfrm>
            <a:off x="7447927" y="356592"/>
            <a:ext cx="2456277" cy="622125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>
              <a:solidFill>
                <a:prstClr val="black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7447927" y="644571"/>
            <a:ext cx="2456277" cy="5951563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520343" y="21616"/>
            <a:ext cx="5849590" cy="3893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428768" y="16930"/>
            <a:ext cx="1091574" cy="383244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5397384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09104" y="0"/>
            <a:ext cx="595101" cy="36611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>
              <a:defRPr/>
            </a:pPr>
            <a:fld id="{61AA835D-8947-4686-9B80-1C1BEEAA91E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601001" y="41861"/>
            <a:ext cx="941407" cy="213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㈜쀼어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’s</a:t>
            </a:r>
            <a:r>
              <a:rPr lang="en-US" altLang="ko-KR" sz="8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blog |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520343" y="21616"/>
            <a:ext cx="5849590" cy="389361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428768" y="16930"/>
            <a:ext cx="1091574" cy="383244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8483406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025" y="1122156"/>
            <a:ext cx="7428154" cy="238716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025" y="3601374"/>
            <a:ext cx="7428154" cy="16554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C2BFB356-1F21-4825-B22F-F71D58C9386E}" type="datetime1">
              <a:rPr lang="ko-KR" altLang="en-US"/>
              <a:pPr lvl="0">
                <a:defRPr/>
              </a:pPr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17F8661F-1F45-4D2A-833D-F746815ABA0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4489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61883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8548B-06B6-4651-2944-9DEB60614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052" y="1122104"/>
            <a:ext cx="7428310" cy="2387047"/>
          </a:xfrm>
        </p:spPr>
        <p:txBody>
          <a:bodyPr anchor="b"/>
          <a:lstStyle>
            <a:lvl1pPr algn="ctr">
              <a:defRPr sz="4874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CB27E3-42BD-C9AB-2619-C5DEE797D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052" y="3601204"/>
            <a:ext cx="7428310" cy="1655379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29" indent="0" algn="ctr">
              <a:buNone/>
              <a:defRPr sz="1625"/>
            </a:lvl2pPr>
            <a:lvl3pPr marL="742859" indent="0" algn="ctr">
              <a:buNone/>
              <a:defRPr sz="1462"/>
            </a:lvl3pPr>
            <a:lvl4pPr marL="1114288" indent="0" algn="ctr">
              <a:buNone/>
              <a:defRPr sz="1300"/>
            </a:lvl4pPr>
            <a:lvl5pPr marL="1485717" indent="0" algn="ctr">
              <a:buNone/>
              <a:defRPr sz="1300"/>
            </a:lvl5pPr>
            <a:lvl6pPr marL="1857146" indent="0" algn="ctr">
              <a:buNone/>
              <a:defRPr sz="1300"/>
            </a:lvl6pPr>
            <a:lvl7pPr marL="2228576" indent="0" algn="ctr">
              <a:buNone/>
              <a:defRPr sz="1300"/>
            </a:lvl7pPr>
            <a:lvl8pPr marL="2600005" indent="0" algn="ctr">
              <a:buNone/>
              <a:defRPr sz="1300"/>
            </a:lvl8pPr>
            <a:lvl9pPr marL="2971434" indent="0" algn="ctr">
              <a:buNone/>
              <a:defRPr sz="13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10291-DBAC-B615-42D5-7D7CF0837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CEC9-5FA3-4513-9298-318BD69EEDE0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9808B0-1477-0731-705E-6228ADEC3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FCA79-E921-6F90-C6D2-802969F8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681-F25E-40AB-908E-3BEF62D0B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0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66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801" r:id="rId2"/>
    <p:sldLayoutId id="2147483806" r:id="rId3"/>
    <p:sldLayoutId id="2147483813" r:id="rId4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96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14" r:id="rId2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40.pn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40.pn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40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2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openxmlformats.org/officeDocument/2006/relationships/image" Target="../media/image1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14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 noSelect="1"/>
          </p:cNvSpPr>
          <p:nvPr/>
        </p:nvSpPr>
        <p:spPr>
          <a:xfrm>
            <a:off x="0" y="0"/>
            <a:ext cx="9904205" cy="685673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lum bright="70000" contrast="-50000"/>
            <a:extLst>
              <a:ext uri="783A4284-B454-46f5-B8C8-42B5039CE256">
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<hd:imgLayer xmlns:hd="http://schemas.haansoft.com/office/drawingml/8.0" r:embed="rId3">
                    <hd:imgEffect xmlns:hd="http://schemas.haansoft.com/office/drawingml/8.0">
                      <hd:artEffectSharpenSoften amount="-1000"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5103166" y="3912693"/>
            <a:ext cx="1376742" cy="1338069"/>
          </a:xfrm>
          <a:prstGeom prst="rect">
            <a:avLst/>
          </a:prstGeom>
          <a:solidFill>
            <a:srgbClr val="FFFFFF">
              <a:alpha val="100000"/>
            </a:srgbClr>
          </a:solidFill>
        </p:spPr>
      </p:pic>
      <p:sp>
        <p:nvSpPr>
          <p:cNvPr id="7" name="TextBox 6"/>
          <p:cNvSpPr txBox="1"/>
          <p:nvPr/>
        </p:nvSpPr>
        <p:spPr>
          <a:xfrm>
            <a:off x="5968720" y="4785502"/>
            <a:ext cx="3802565" cy="5751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200" b="1" i="0" baseline="0">
                <a:solidFill>
                  <a:srgbClr val="101322"/>
                </a:solidFill>
                <a:latin typeface="맑은 고딕"/>
                <a:ea typeface="맑은 고딕"/>
              </a:rPr>
              <a:t>누네</a:t>
            </a:r>
            <a:r>
              <a:rPr kumimoji="1" lang="en-US" altLang="ko-KR" sz="3200" b="1" i="0" baseline="0">
                <a:solidFill>
                  <a:srgbClr val="101322"/>
                </a:solidFill>
                <a:latin typeface="맑은 고딕"/>
                <a:ea typeface="맑은 고딕"/>
              </a:rPr>
              <a:t>CINE </a:t>
            </a:r>
            <a:r>
              <a:rPr kumimoji="1" lang="ko-KR" altLang="en-US" sz="2500" b="1" i="0" baseline="0">
                <a:solidFill>
                  <a:srgbClr val="101322"/>
                </a:solidFill>
                <a:latin typeface="맑은 고딕"/>
                <a:ea typeface="맑은 고딕"/>
              </a:rPr>
              <a:t>서비스 소개</a:t>
            </a:r>
            <a:endParaRPr kumimoji="1" lang="en-US" altLang="ko-KR" sz="2500" b="1" i="0" baseline="0">
              <a:solidFill>
                <a:srgbClr val="101322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24840" y="5370265"/>
            <a:ext cx="1146444" cy="3231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1" i="0" baseline="0">
                <a:solidFill>
                  <a:srgbClr val="101322"/>
                </a:solidFill>
                <a:latin typeface="맑은 고딕"/>
                <a:ea typeface="맑은 고딕"/>
              </a:rPr>
              <a:t>스토리보드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5294017"/>
            <a:ext cx="9904205" cy="76247"/>
          </a:xfrm>
          <a:prstGeom prst="rect">
            <a:avLst/>
          </a:prstGeom>
          <a:solidFill>
            <a:srgbClr val="101322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60397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/>
          <p:cNvGraphicFramePr>
            <a:graphicFrameLocks noGrp="1"/>
          </p:cNvGraphicFramePr>
          <p:nvPr/>
        </p:nvGraphicFramePr>
        <p:xfrm>
          <a:off x="325589" y="1917962"/>
          <a:ext cx="9084944" cy="3041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7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9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49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상세 페이지</a:t>
                      </a: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기능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기능 설명</a:t>
                      </a:r>
                    </a:p>
                  </a:txBody>
                  <a:tcPr anchor="ctr">
                    <a:lnL>
                      <a:noFill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82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커뮤니티 게시글 댓글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댓글 좋아요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싫어요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댓글 좋아요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싫어요 기능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82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커뮤니티 게시글 댓글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내가 쓴 댓글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자신이 쓴 최신 댓글을 댓글 상단 고정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82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커뮤니티 게시글 댓글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내가 쓴 댓글 </a:t>
                      </a:r>
                      <a:endParaRPr lang="en-US" altLang="ko-KR" sz="1200" b="1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ctr" rtl="0">
                        <a:defRPr/>
                      </a:pP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-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자신이 쓴 최신 댓글클릭시 마이페이지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내가쓴글로 이동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082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커뮤니티 게시글 댓글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내가 쓴 댓글 </a:t>
                      </a:r>
                      <a:endParaRPr lang="en-US" altLang="ko-KR" sz="1200" b="1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ctr" rtl="0">
                        <a:defRPr/>
                      </a:pP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-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로그인페이지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자신이 쓴 최신 댓글클릭했을때 로그인 안되어있을시 로그인페이지로 이동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082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커뮤니티 게시글 댓글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댓글 수정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자신이 쓴 댓글을 수정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082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커뮤니티 게시글 </a:t>
                      </a:r>
                    </a:p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입력 페이지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작성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글 제목과 내용 작성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082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커뮤니티 게시글 </a:t>
                      </a:r>
                    </a:p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입력 페이지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스포일러 유무 체크하기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체크 시 스포일러를 포함하고 있다는 알림 출력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082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커뮤니티 게시글 </a:t>
                      </a:r>
                    </a:p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입력 페이지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태그 달기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글과 관련 있는 태그 달기 가능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6659" y="1447648"/>
            <a:ext cx="2155217" cy="3146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1500" b="1">
                <a:latin typeface="맑은 고딕"/>
                <a:ea typeface="맑은 고딕"/>
              </a:rPr>
              <a:t>요구사항 정의서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28720" y="1438055"/>
            <a:ext cx="1032138" cy="320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1500" b="1">
                <a:latin typeface="맑은 고딕"/>
                <a:ea typeface="맑은 고딕"/>
              </a:rPr>
              <a:t>커뮤니티</a:t>
            </a:r>
            <a:endParaRPr lang="ko-KR" altLang="en-US" sz="15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9886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/>
          <p:cNvGraphicFramePr>
            <a:graphicFrameLocks noGrp="1"/>
          </p:cNvGraphicFramePr>
          <p:nvPr/>
        </p:nvGraphicFramePr>
        <p:xfrm>
          <a:off x="335424" y="1794055"/>
          <a:ext cx="9091539" cy="2335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3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8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74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기능</a:t>
                      </a: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기능 설명</a:t>
                      </a:r>
                    </a:p>
                  </a:txBody>
                  <a:tcPr anchor="ctr">
                    <a:lnL>
                      <a:noFill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ott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별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위 보여주기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ott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순위 페이지에서 각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ott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의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위만 가져와 보여주기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종료예정작 보여주기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종료예정 페이지에서 평점이 높은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개 작품를 출력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공개예정작 보여주기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공개예정 페이지에서 예정일과 가장 가까운 작품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개를 출력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ott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별 순위 보여주기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매일 각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ott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에서 갱신된 순위를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10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위까지 가져와 출력 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ott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별 순위 보여주기 방식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위는 포스터를 출력하고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2~10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위까지는 제목만 출력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클릭 시 콘텐츠 페이지로 이동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특정 날짜 순위보기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알고싶은 날짜를 선택하면 해당 날짜의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ott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별 순위를 가져옴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0365" y="1235862"/>
            <a:ext cx="1725953" cy="3176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1500" b="1">
                <a:latin typeface="맑은 고딕"/>
                <a:ea typeface="맑은 고딕"/>
              </a:rPr>
              <a:t>요구사항 정의서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34287" y="1222132"/>
            <a:ext cx="573341" cy="3123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1500" b="1">
                <a:latin typeface="맑은 고딕"/>
                <a:ea typeface="맑은 고딕"/>
              </a:rPr>
              <a:t>ott</a:t>
            </a:r>
            <a:endParaRPr lang="ko-KR" altLang="en-US" sz="1500" b="1">
              <a:latin typeface="맑은 고딕"/>
              <a:ea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424" y="5332136"/>
            <a:ext cx="994061" cy="2724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1200" b="1">
                <a:latin typeface="맑은 고딕"/>
                <a:ea typeface="맑은 고딕"/>
              </a:rPr>
              <a:t>종료예정작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424" y="4198661"/>
            <a:ext cx="994061" cy="2724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1200" b="1">
                <a:latin typeface="맑은 고딕"/>
                <a:ea typeface="맑은 고딕"/>
              </a:rPr>
              <a:t>공개예정작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35424" y="5671239"/>
          <a:ext cx="9088560" cy="6686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2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6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종료예정작 보여주기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카드 형식으로 종료예정일에 가장 가까운 작품부터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D-7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까지 보여줌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그 이상은 더보기 버튼을 눌러 보여줌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종료예정작 담기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담기 버튼을 눌러 마이페이지 찜 목록에 추가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35424" y="4538840"/>
          <a:ext cx="9088560" cy="6686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공개예정작 보여주기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게시글 형식으로 당일부터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D+7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까지 작품을 보여줌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그 이상은 스크롤를 통해 보여줌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공개예정작 담기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담기 버튼을 눌러 마이페이지 찜 목록에 추가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35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/>
          <p:cNvGraphicFramePr>
            <a:graphicFrameLocks noGrp="1"/>
          </p:cNvGraphicFramePr>
          <p:nvPr/>
        </p:nvGraphicFramePr>
        <p:xfrm>
          <a:off x="411095" y="1487296"/>
          <a:ext cx="9082015" cy="4675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9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74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기능</a:t>
                      </a: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기능 설명</a:t>
                      </a:r>
                    </a:p>
                  </a:txBody>
                  <a:tcPr anchor="ctr">
                    <a:lnL>
                      <a:noFill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회원 탈퇴전 본인인증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현재 등록되어 있는 아이디의 비밀번호와 동일한 비밀번호 입력여부 확인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회원 탈퇴 정책 동의 체크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회원탈퇴후 이용기록 보관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회원의 불만 또는 분쟁처리에 관한 기록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회원 탈퇴 확인 버튼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회원탈퇴 완료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회원 닉네임 변경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회원 닉네임 변경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회원 비밀번호 재설정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현재 비밀번호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+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변경할 비밀번호 입력후 회원 비밀번호 수정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비밀번호 재설정 확인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변경할 비밀번호 체크 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회원 취향 재설정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회원 가입시 입력했던 영화 설문조사 정보와 새로 추가된 영화 설문조사 후 취향 재설정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취향영화 조사 완료 고지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취향 설문조사 후 완료여부 고지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회원 취향 확인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회원가입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취향 재설정으로 적용된 취향설문조사 결과 확인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찜한 목록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영화 정보페이지에서 찜하기를 누른 영화 정보를 순서대로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개씩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페이지 출력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찜한 목록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-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영화 정보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찜한 목록에 출력된 영화 제목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OR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이미지 클릭시 해당 영화 정보 페이지로 이동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내가 쓴 글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댓글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커뮤니티 페이지에 자신이 등록한 게시글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댓글 정보 통합하여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10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개씩 입력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내가 쓴 글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-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게시글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게시글 클릭시 해당 게시글 페이지로 이동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25741" y="978663"/>
            <a:ext cx="2285970" cy="3200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1500" b="1">
                <a:latin typeface="맑은 고딕"/>
                <a:ea typeface="맑은 고딕"/>
              </a:rPr>
              <a:t>요구사항 정의서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24654" y="971810"/>
            <a:ext cx="1258730" cy="320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1500" b="1">
                <a:latin typeface="맑은 고딕"/>
                <a:ea typeface="맑은 고딕"/>
              </a:rPr>
              <a:t>마이페이지</a:t>
            </a:r>
            <a:endParaRPr lang="ko-KR" altLang="en-US" sz="1500">
              <a:latin typeface="맑은 고딕"/>
              <a:ea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lum bright="70000" contrast="-50000"/>
            <a:extLst>
              <a:ext uri="783A4284-B454-46f5-B8C8-42B5039CE256">
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<hd:imgLayer xmlns:hd="http://schemas.haansoft.com/office/drawingml/8.0" r:embed="rId3">
                    <hd:imgEffect xmlns:hd="http://schemas.haansoft.com/office/drawingml/8.0">
                      <hd:artEffectSharpenSoften amount="100000"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406364" y="218623"/>
            <a:ext cx="670932" cy="65208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</p:pic>
      <p:sp>
        <p:nvSpPr>
          <p:cNvPr id="8" name="TextBox 7"/>
          <p:cNvSpPr txBox="1"/>
          <p:nvPr/>
        </p:nvSpPr>
        <p:spPr>
          <a:xfrm>
            <a:off x="810880" y="514285"/>
            <a:ext cx="1029651" cy="3174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누네</a:t>
            </a:r>
            <a:r>
              <a:rPr kumimoji="1" lang="en-US" altLang="ko-KR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CINE</a:t>
            </a:r>
          </a:p>
        </p:txBody>
      </p:sp>
    </p:spTree>
    <p:extLst>
      <p:ext uri="{BB962C8B-B14F-4D97-AF65-F5344CB8AC3E}">
        <p14:creationId xmlns:p14="http://schemas.microsoft.com/office/powerpoint/2010/main" val="395086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 noSelect="1"/>
          </p:cNvSpPr>
          <p:nvPr/>
        </p:nvSpPr>
        <p:spPr>
          <a:xfrm>
            <a:off x="0" y="0"/>
            <a:ext cx="9904205" cy="685673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lum bright="70000" contrast="-50000"/>
            <a:extLst>
              <a:ext uri="783A4284-B454-46f5-B8C8-42B5039CE256">
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<hd:imgLayer xmlns:hd="http://schemas.haansoft.com/office/drawingml/8.0" r:embed="rId3">
                    <hd:imgEffect xmlns:hd="http://schemas.haansoft.com/office/drawingml/8.0">
                      <hd:artEffectSharpenSoften amount="-1000"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5103166" y="3912693"/>
            <a:ext cx="1376742" cy="1338069"/>
          </a:xfrm>
          <a:prstGeom prst="rect">
            <a:avLst/>
          </a:prstGeom>
          <a:solidFill>
            <a:srgbClr val="FFFFFF">
              <a:alpha val="100000"/>
            </a:srgbClr>
          </a:solidFill>
        </p:spPr>
      </p:pic>
      <p:sp>
        <p:nvSpPr>
          <p:cNvPr id="7" name="TextBox 6"/>
          <p:cNvSpPr txBox="1"/>
          <p:nvPr/>
        </p:nvSpPr>
        <p:spPr>
          <a:xfrm>
            <a:off x="5968720" y="4785502"/>
            <a:ext cx="3802565" cy="5751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200" b="1" i="0" baseline="0">
                <a:solidFill>
                  <a:srgbClr val="101322"/>
                </a:solidFill>
                <a:latin typeface="맑은 고딕"/>
                <a:ea typeface="맑은 고딕"/>
              </a:rPr>
              <a:t>누네</a:t>
            </a:r>
            <a:r>
              <a:rPr kumimoji="1" lang="en-US" altLang="ko-KR" sz="3200" b="1" i="0" baseline="0">
                <a:solidFill>
                  <a:srgbClr val="101322"/>
                </a:solidFill>
                <a:latin typeface="맑은 고딕"/>
                <a:ea typeface="맑은 고딕"/>
              </a:rPr>
              <a:t>CINE </a:t>
            </a:r>
            <a:r>
              <a:rPr kumimoji="1" lang="ko-KR" altLang="en-US" sz="2500" b="1" i="0" baseline="0">
                <a:solidFill>
                  <a:srgbClr val="101322"/>
                </a:solidFill>
                <a:latin typeface="맑은 고딕"/>
                <a:ea typeface="맑은 고딕"/>
              </a:rPr>
              <a:t>서비스 소개</a:t>
            </a:r>
            <a:endParaRPr kumimoji="1" lang="en-US" altLang="ko-KR" sz="2500" b="1" i="0" baseline="0">
              <a:solidFill>
                <a:srgbClr val="101322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68041" y="5370265"/>
            <a:ext cx="2503243" cy="342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700" b="1" i="0" baseline="0">
                <a:solidFill>
                  <a:srgbClr val="101322"/>
                </a:solidFill>
                <a:latin typeface="맑은 고딕"/>
                <a:ea typeface="맑은 고딕"/>
              </a:rPr>
              <a:t>메인페이지 </a:t>
            </a:r>
            <a:r>
              <a:rPr kumimoji="1" lang="en-US" altLang="ko-KR" sz="1700" b="1" i="0" baseline="0">
                <a:solidFill>
                  <a:srgbClr val="101322"/>
                </a:solidFill>
                <a:latin typeface="맑은 고딕"/>
                <a:ea typeface="맑은 고딕"/>
              </a:rPr>
              <a:t>&amp;</a:t>
            </a:r>
            <a:r>
              <a:rPr kumimoji="1" lang="ko-KR" altLang="en-US" sz="1700" b="1" i="0" baseline="0">
                <a:solidFill>
                  <a:srgbClr val="101322"/>
                </a:solidFill>
                <a:latin typeface="맑은 고딕"/>
                <a:ea typeface="맑은 고딕"/>
              </a:rPr>
              <a:t> 로그인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5294017"/>
            <a:ext cx="9904205" cy="76247"/>
          </a:xfrm>
          <a:prstGeom prst="rect">
            <a:avLst/>
          </a:prstGeom>
          <a:solidFill>
            <a:srgbClr val="101322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35842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75" name="그룹 9374"/>
          <p:cNvGrpSpPr/>
          <p:nvPr/>
        </p:nvGrpSpPr>
        <p:grpSpPr>
          <a:xfrm>
            <a:off x="1245197" y="226038"/>
            <a:ext cx="1434168" cy="652086"/>
            <a:chOff x="1245196" y="226038"/>
            <a:chExt cx="1434168" cy="652086"/>
          </a:xfrm>
        </p:grpSpPr>
        <p:pic>
          <p:nvPicPr>
            <p:cNvPr id="9374" name="그림 9373"/>
            <p:cNvPicPr>
              <a:picLocks noChangeAspect="1"/>
            </p:cNvPicPr>
            <p:nvPr/>
          </p:nvPicPr>
          <p:blipFill rotWithShape="1">
            <a:blip r:embed="rId3">
              <a:lum bright="70000" contrast="-50000"/>
              <a:extLst>
                <a:ext uri="783A4284-B454-46f5-B8C8-42B5039CE256">
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<hd:imgLayer xmlns:hd="http://schemas.haansoft.com/office/drawingml/8.0" r:embed="rId4">
                      <hd:imgEffect xmlns:hd="http://schemas.haansoft.com/office/drawingml/8.0">
                        <hd:artEffectSharpenSoften amount="100000"/>
                      </hd:imgEffect>
                    </hd:imgLayer>
                  </hp:hncPhoto>
                </a:ext>
              </a:extLst>
            </a:blip>
            <a:stretch>
              <a:fillRect/>
            </a:stretch>
          </p:blipFill>
          <p:spPr>
            <a:xfrm>
              <a:off x="1245196" y="226038"/>
              <a:ext cx="670932" cy="652086"/>
            </a:xfrm>
            <a:prstGeom prst="rect">
              <a:avLst/>
            </a:prstGeom>
            <a:solidFill>
              <a:schemeClr val="lt1"/>
            </a:solidFill>
          </p:spPr>
        </p:pic>
        <p:sp>
          <p:nvSpPr>
            <p:cNvPr id="9260" name="TextBox 9259"/>
            <p:cNvSpPr txBox="1"/>
            <p:nvPr/>
          </p:nvSpPr>
          <p:spPr>
            <a:xfrm>
              <a:off x="1649713" y="521701"/>
              <a:ext cx="1029651" cy="31459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500" b="1" i="0" baseline="0" dirty="0">
                  <a:solidFill>
                    <a:schemeClr val="tx1"/>
                  </a:solidFill>
                  <a:latin typeface="맑은 고딕"/>
                  <a:ea typeface="맑은 고딕"/>
                </a:rPr>
                <a:t>누네</a:t>
              </a:r>
              <a:r>
                <a:rPr kumimoji="1" lang="en-US" altLang="ko-KR" sz="1500" b="1" i="0" baseline="0" dirty="0">
                  <a:solidFill>
                    <a:schemeClr val="tx1"/>
                  </a:solidFill>
                  <a:latin typeface="맑은 고딕"/>
                  <a:ea typeface="맑은 고딕"/>
                </a:rPr>
                <a:t>CINE</a:t>
              </a:r>
            </a:p>
          </p:txBody>
        </p:sp>
      </p:grpSp>
      <p:sp>
        <p:nvSpPr>
          <p:cNvPr id="9261" name="TextBox 9260"/>
          <p:cNvSpPr txBox="1"/>
          <p:nvPr/>
        </p:nvSpPr>
        <p:spPr>
          <a:xfrm>
            <a:off x="6535077" y="539400"/>
            <a:ext cx="1922164" cy="239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baseline="0">
                <a:solidFill>
                  <a:schemeClr val="tx1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1000" b="1" i="0" baseline="0">
                <a:solidFill>
                  <a:schemeClr val="tx1"/>
                </a:solidFill>
                <a:latin typeface="맑은 고딕"/>
                <a:ea typeface="맑은 고딕"/>
              </a:rPr>
              <a:t> 로그인 </a:t>
            </a:r>
            <a:r>
              <a:rPr kumimoji="1" lang="en-US" altLang="ko-KR" sz="1000" b="1" i="0" baseline="0">
                <a:solidFill>
                  <a:schemeClr val="tx1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1000" b="1" i="0" baseline="0">
                <a:solidFill>
                  <a:schemeClr val="tx1"/>
                </a:solidFill>
                <a:latin typeface="맑은 고딕"/>
                <a:ea typeface="맑은 고딕"/>
              </a:rPr>
              <a:t> 회원가입 </a:t>
            </a:r>
            <a:r>
              <a:rPr kumimoji="1" lang="en-US" altLang="ko-KR" sz="1000" b="1" i="0" baseline="0">
                <a:solidFill>
                  <a:schemeClr val="tx1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800" b="0" i="0" baseline="0">
                <a:solidFill>
                  <a:schemeClr val="bg2"/>
                </a:solidFill>
                <a:latin typeface="돋움"/>
                <a:ea typeface="돋움"/>
              </a:rPr>
              <a:t>|</a:t>
            </a:r>
          </a:p>
        </p:txBody>
      </p:sp>
      <p:sp>
        <p:nvSpPr>
          <p:cNvPr id="9274" name="직사각형 120"/>
          <p:cNvSpPr/>
          <p:nvPr/>
        </p:nvSpPr>
        <p:spPr>
          <a:xfrm>
            <a:off x="3047296" y="488705"/>
            <a:ext cx="3614821" cy="338150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000" b="1">
                <a:solidFill>
                  <a:srgbClr val="000000"/>
                </a:solidFill>
                <a:latin typeface="맑은 고딕"/>
                <a:ea typeface="맑은 고딕"/>
              </a:rPr>
              <a:t>검 색</a:t>
            </a:r>
          </a:p>
        </p:txBody>
      </p:sp>
      <p:grpSp>
        <p:nvGrpSpPr>
          <p:cNvPr id="9372" name="그룹 9371"/>
          <p:cNvGrpSpPr/>
          <p:nvPr/>
        </p:nvGrpSpPr>
        <p:grpSpPr>
          <a:xfrm>
            <a:off x="1400955" y="913282"/>
            <a:ext cx="7102520" cy="2372953"/>
            <a:chOff x="327437" y="1055414"/>
            <a:chExt cx="7068259" cy="2772659"/>
          </a:xfrm>
        </p:grpSpPr>
        <p:sp>
          <p:nvSpPr>
            <p:cNvPr id="9276" name="직사각형 17"/>
            <p:cNvSpPr/>
            <p:nvPr/>
          </p:nvSpPr>
          <p:spPr>
            <a:xfrm>
              <a:off x="327437" y="1055414"/>
              <a:ext cx="7068259" cy="2772659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lIns="91440" tIns="45720" rIns="91440" bIns="4572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277" name="직사각형 93"/>
            <p:cNvSpPr/>
            <p:nvPr/>
          </p:nvSpPr>
          <p:spPr>
            <a:xfrm>
              <a:off x="703092" y="1214221"/>
              <a:ext cx="6343798" cy="2502114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281" name="모서리가 둥근 직사각형 61"/>
            <p:cNvSpPr/>
            <p:nvPr/>
          </p:nvSpPr>
          <p:spPr>
            <a:xfrm>
              <a:off x="639601" y="1157223"/>
              <a:ext cx="205656" cy="149256"/>
            </a:xfrm>
            <a:prstGeom prst="roundRect">
              <a:avLst>
                <a:gd name="adj" fmla="val 16667"/>
              </a:avLst>
            </a:prstGeom>
            <a:solidFill>
              <a:srgbClr val="E46C0A">
                <a:alpha val="100000"/>
              </a:srgbClr>
            </a:solidFill>
            <a:ln w="25400" cap="flat" cmpd="sng" algn="ctr">
              <a:noFill/>
              <a:prstDash val="solid"/>
            </a:ln>
          </p:spPr>
          <p:txBody>
            <a:bodyPr lIns="0" tIns="45720" rIns="0" bIns="4572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50" b="1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1</a:t>
              </a:r>
              <a:endParaRPr lang="en-US" altLang="ko-KR" sz="105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9282" name="TextBox 100"/>
            <p:cNvSpPr txBox="1"/>
            <p:nvPr/>
          </p:nvSpPr>
          <p:spPr>
            <a:xfrm>
              <a:off x="846962" y="1152942"/>
              <a:ext cx="1193245" cy="2585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lvl="0" algn="ctr">
                <a:defRPr/>
              </a:pPr>
              <a:r>
                <a:rPr lang="ko-KR" altLang="en-US" sz="900" b="1">
                  <a:ea typeface="맑은 고딕"/>
                </a:rPr>
                <a:t>OTT별 </a:t>
              </a:r>
              <a:r>
                <a:rPr lang="en-US" altLang="ko-KR" sz="900" b="1">
                  <a:ea typeface="맑은 고딕"/>
                </a:rPr>
                <a:t>1</a:t>
              </a:r>
              <a:r>
                <a:rPr lang="ko-KR" altLang="en-US" sz="900" b="1">
                  <a:ea typeface="맑은 고딕"/>
                </a:rPr>
                <a:t>위</a:t>
              </a:r>
            </a:p>
          </p:txBody>
        </p:sp>
        <p:grpSp>
          <p:nvGrpSpPr>
            <p:cNvPr id="9294" name="그룹 9293"/>
            <p:cNvGrpSpPr/>
            <p:nvPr/>
          </p:nvGrpSpPr>
          <p:grpSpPr>
            <a:xfrm>
              <a:off x="1243976" y="1472521"/>
              <a:ext cx="1060308" cy="959154"/>
              <a:chOff x="1065846" y="1410875"/>
              <a:chExt cx="1533132" cy="966007"/>
            </a:xfrm>
          </p:grpSpPr>
          <p:sp>
            <p:nvSpPr>
              <p:cNvPr id="9280" name="직사각형 96"/>
              <p:cNvSpPr/>
              <p:nvPr/>
            </p:nvSpPr>
            <p:spPr>
              <a:xfrm>
                <a:off x="1065847" y="1637201"/>
                <a:ext cx="1533131" cy="739681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ko-KR" altLang="en-US" sz="1200" b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영화</a:t>
                </a:r>
                <a:endPara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288" name="직사각형 10"/>
              <p:cNvSpPr/>
              <p:nvPr/>
            </p:nvSpPr>
            <p:spPr>
              <a:xfrm>
                <a:off x="1065846" y="1410875"/>
                <a:ext cx="1533131" cy="224433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ko-KR" altLang="en-US" sz="1200" b="1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OTT </a:t>
                </a:r>
                <a:r>
                  <a:rPr lang="en-US" altLang="ko-KR" sz="1200" b="1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#</a:t>
                </a:r>
                <a:r>
                  <a:rPr lang="ko-KR" altLang="en-US" sz="1200" b="1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1</a:t>
                </a:r>
              </a:p>
            </p:txBody>
          </p:sp>
        </p:grpSp>
        <p:sp>
          <p:nvSpPr>
            <p:cNvPr id="9292" name="모서리가 둥근 직사각형 61"/>
            <p:cNvSpPr/>
            <p:nvPr/>
          </p:nvSpPr>
          <p:spPr>
            <a:xfrm>
              <a:off x="1342913" y="1913242"/>
              <a:ext cx="205656" cy="149256"/>
            </a:xfrm>
            <a:prstGeom prst="roundRect">
              <a:avLst>
                <a:gd name="adj" fmla="val 16667"/>
              </a:avLst>
            </a:prstGeom>
            <a:solidFill>
              <a:srgbClr val="E46C0A">
                <a:alpha val="100000"/>
              </a:srgbClr>
            </a:solidFill>
            <a:ln w="25400" cap="flat" cmpd="sng" algn="ctr">
              <a:noFill/>
              <a:prstDash val="solid"/>
            </a:ln>
          </p:spPr>
          <p:txBody>
            <a:bodyPr lIns="0" tIns="45720" rIns="0" bIns="4572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50" b="1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2</a:t>
              </a:r>
              <a:endParaRPr lang="en-US" altLang="ko-KR" sz="105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grpSp>
          <p:nvGrpSpPr>
            <p:cNvPr id="9300" name="그룹 9299"/>
            <p:cNvGrpSpPr/>
            <p:nvPr/>
          </p:nvGrpSpPr>
          <p:grpSpPr>
            <a:xfrm>
              <a:off x="3347698" y="1476697"/>
              <a:ext cx="1060308" cy="959154"/>
              <a:chOff x="1065846" y="1410875"/>
              <a:chExt cx="1533132" cy="966007"/>
            </a:xfrm>
          </p:grpSpPr>
          <p:sp>
            <p:nvSpPr>
              <p:cNvPr id="9301" name="직사각형 96"/>
              <p:cNvSpPr/>
              <p:nvPr/>
            </p:nvSpPr>
            <p:spPr>
              <a:xfrm>
                <a:off x="1065847" y="1637201"/>
                <a:ext cx="1533131" cy="739681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ko-KR" altLang="en-US" sz="1200" b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영화</a:t>
                </a:r>
                <a:endPara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302" name="직사각형 10"/>
              <p:cNvSpPr/>
              <p:nvPr/>
            </p:nvSpPr>
            <p:spPr>
              <a:xfrm>
                <a:off x="1065846" y="1410875"/>
                <a:ext cx="1533131" cy="224433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ko-KR" altLang="en-US" sz="1200" b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OTT </a:t>
                </a:r>
                <a:r>
                  <a:rPr lang="en-US" altLang="ko-KR" sz="1200" b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#2</a:t>
                </a:r>
              </a:p>
            </p:txBody>
          </p:sp>
        </p:grpSp>
        <p:grpSp>
          <p:nvGrpSpPr>
            <p:cNvPr id="9303" name="그룹 9302"/>
            <p:cNvGrpSpPr/>
            <p:nvPr/>
          </p:nvGrpSpPr>
          <p:grpSpPr>
            <a:xfrm>
              <a:off x="5436591" y="1479371"/>
              <a:ext cx="1060308" cy="959154"/>
              <a:chOff x="1065846" y="1410875"/>
              <a:chExt cx="1533132" cy="966007"/>
            </a:xfrm>
          </p:grpSpPr>
          <p:sp>
            <p:nvSpPr>
              <p:cNvPr id="9304" name="직사각형 96"/>
              <p:cNvSpPr/>
              <p:nvPr/>
            </p:nvSpPr>
            <p:spPr>
              <a:xfrm>
                <a:off x="1065847" y="1637201"/>
                <a:ext cx="1533131" cy="739681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ko-KR" altLang="en-US" sz="1200" b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영화</a:t>
                </a:r>
                <a:endPara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305" name="직사각형 10"/>
              <p:cNvSpPr/>
              <p:nvPr/>
            </p:nvSpPr>
            <p:spPr>
              <a:xfrm>
                <a:off x="1065846" y="1410875"/>
                <a:ext cx="1533131" cy="224433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ko-KR" altLang="en-US" sz="1200" b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OTT </a:t>
                </a:r>
                <a:r>
                  <a:rPr lang="en-US" altLang="ko-KR" sz="1200" b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#3</a:t>
                </a:r>
              </a:p>
            </p:txBody>
          </p:sp>
        </p:grpSp>
        <p:grpSp>
          <p:nvGrpSpPr>
            <p:cNvPr id="9306" name="그룹 9305"/>
            <p:cNvGrpSpPr/>
            <p:nvPr/>
          </p:nvGrpSpPr>
          <p:grpSpPr>
            <a:xfrm>
              <a:off x="1239793" y="2629456"/>
              <a:ext cx="1060308" cy="959154"/>
              <a:chOff x="1065846" y="1410875"/>
              <a:chExt cx="1533132" cy="966007"/>
            </a:xfrm>
          </p:grpSpPr>
          <p:sp>
            <p:nvSpPr>
              <p:cNvPr id="9307" name="직사각형 96"/>
              <p:cNvSpPr/>
              <p:nvPr/>
            </p:nvSpPr>
            <p:spPr>
              <a:xfrm>
                <a:off x="1065847" y="1637201"/>
                <a:ext cx="1533131" cy="739681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ko-KR" altLang="en-US" sz="1200" b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영화</a:t>
                </a:r>
                <a:endPara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308" name="직사각형 10"/>
              <p:cNvSpPr/>
              <p:nvPr/>
            </p:nvSpPr>
            <p:spPr>
              <a:xfrm>
                <a:off x="1065846" y="1410875"/>
                <a:ext cx="1533131" cy="224433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ko-KR" altLang="en-US" sz="1200" b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OTT </a:t>
                </a:r>
                <a:r>
                  <a:rPr lang="en-US" altLang="ko-KR" sz="1200" b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#4</a:t>
                </a:r>
              </a:p>
            </p:txBody>
          </p:sp>
        </p:grpSp>
        <p:grpSp>
          <p:nvGrpSpPr>
            <p:cNvPr id="9309" name="그룹 9308"/>
            <p:cNvGrpSpPr/>
            <p:nvPr/>
          </p:nvGrpSpPr>
          <p:grpSpPr>
            <a:xfrm>
              <a:off x="3349244" y="2630623"/>
              <a:ext cx="1060308" cy="959154"/>
              <a:chOff x="1065846" y="1410875"/>
              <a:chExt cx="1533132" cy="966007"/>
            </a:xfrm>
          </p:grpSpPr>
          <p:sp>
            <p:nvSpPr>
              <p:cNvPr id="9310" name="직사각형 96"/>
              <p:cNvSpPr/>
              <p:nvPr/>
            </p:nvSpPr>
            <p:spPr>
              <a:xfrm>
                <a:off x="1065847" y="1637201"/>
                <a:ext cx="1533131" cy="739681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ko-KR" altLang="en-US" sz="1200" b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영화</a:t>
                </a:r>
                <a:endPara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311" name="직사각형 10"/>
              <p:cNvSpPr/>
              <p:nvPr/>
            </p:nvSpPr>
            <p:spPr>
              <a:xfrm>
                <a:off x="1065846" y="1410875"/>
                <a:ext cx="1533131" cy="224433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ko-KR" altLang="en-US" sz="1200" b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OTT </a:t>
                </a:r>
                <a:r>
                  <a:rPr lang="en-US" altLang="ko-KR" sz="1200" b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#5</a:t>
                </a:r>
              </a:p>
            </p:txBody>
          </p:sp>
        </p:grpSp>
        <p:grpSp>
          <p:nvGrpSpPr>
            <p:cNvPr id="9315" name="그룹 9314"/>
            <p:cNvGrpSpPr/>
            <p:nvPr/>
          </p:nvGrpSpPr>
          <p:grpSpPr>
            <a:xfrm>
              <a:off x="5430902" y="2630623"/>
              <a:ext cx="1060308" cy="959154"/>
              <a:chOff x="1065846" y="1410875"/>
              <a:chExt cx="1533132" cy="966007"/>
            </a:xfrm>
          </p:grpSpPr>
          <p:sp>
            <p:nvSpPr>
              <p:cNvPr id="9316" name="직사각형 96"/>
              <p:cNvSpPr/>
              <p:nvPr/>
            </p:nvSpPr>
            <p:spPr>
              <a:xfrm>
                <a:off x="1065847" y="1637201"/>
                <a:ext cx="1533131" cy="739681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ko-KR" altLang="en-US" sz="1200" b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영화</a:t>
                </a:r>
                <a:endPara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317" name="직사각형 10"/>
              <p:cNvSpPr/>
              <p:nvPr/>
            </p:nvSpPr>
            <p:spPr>
              <a:xfrm>
                <a:off x="1065846" y="1410875"/>
                <a:ext cx="1533131" cy="224433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anchor="ctr"/>
              <a:lstStyle/>
              <a:p>
                <a:pPr algn="ctr">
                  <a:spcBef>
                    <a:spcPct val="0"/>
                  </a:spcBef>
                  <a:defRPr/>
                </a:pPr>
                <a:r>
                  <a:rPr lang="ko-KR" altLang="en-US" sz="1200" b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OTT </a:t>
                </a:r>
                <a:r>
                  <a:rPr lang="en-US" altLang="ko-KR" sz="1200" b="1">
                    <a:solidFill>
                      <a:srgbClr val="000000"/>
                    </a:solidFill>
                    <a:latin typeface="맑은 고딕"/>
                    <a:ea typeface="맑은 고딕"/>
                  </a:rPr>
                  <a:t>#6</a:t>
                </a:r>
              </a:p>
            </p:txBody>
          </p:sp>
        </p:grpSp>
      </p:grpSp>
      <p:grpSp>
        <p:nvGrpSpPr>
          <p:cNvPr id="9346" name="그룹 91"/>
          <p:cNvGrpSpPr/>
          <p:nvPr/>
        </p:nvGrpSpPr>
        <p:grpSpPr>
          <a:xfrm>
            <a:off x="1423913" y="3380740"/>
            <a:ext cx="7082280" cy="1280569"/>
            <a:chOff x="146771" y="1265878"/>
            <a:chExt cx="6668365" cy="1509788"/>
          </a:xfrm>
        </p:grpSpPr>
        <p:sp>
          <p:nvSpPr>
            <p:cNvPr id="9347" name="직사각형 20"/>
            <p:cNvSpPr/>
            <p:nvPr/>
          </p:nvSpPr>
          <p:spPr>
            <a:xfrm>
              <a:off x="147608" y="1415059"/>
              <a:ext cx="6656638" cy="1356305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348" name="직사각형 26"/>
            <p:cNvSpPr/>
            <p:nvPr/>
          </p:nvSpPr>
          <p:spPr>
            <a:xfrm>
              <a:off x="4572373" y="1549820"/>
              <a:ext cx="1610421" cy="1070567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lIns="91440" tIns="45720" rIns="91440" bIns="4572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200" b="1" dirty="0">
                  <a:solidFill>
                    <a:srgbClr val="000000"/>
                  </a:solidFill>
                  <a:latin typeface="맑은 고딕"/>
                  <a:ea typeface="맑은 고딕"/>
                </a:rPr>
                <a:t>포스터</a:t>
              </a:r>
              <a:r>
                <a:rPr lang="en-US" altLang="ko-KR" sz="1200" b="1" dirty="0">
                  <a:solidFill>
                    <a:srgbClr val="000000"/>
                  </a:solidFill>
                  <a:latin typeface="맑은 고딕"/>
                  <a:ea typeface="맑은 고딕"/>
                </a:rPr>
                <a:t>3</a:t>
              </a:r>
              <a:endPara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349" name="직사각형 81"/>
            <p:cNvSpPr/>
            <p:nvPr/>
          </p:nvSpPr>
          <p:spPr>
            <a:xfrm>
              <a:off x="2672568" y="1546356"/>
              <a:ext cx="1610421" cy="1070567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lIns="91440" tIns="45720" rIns="91440" bIns="4572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200" b="1" dirty="0">
                  <a:solidFill>
                    <a:srgbClr val="000000"/>
                  </a:solidFill>
                  <a:latin typeface="맑은 고딕"/>
                  <a:ea typeface="맑은 고딕"/>
                </a:rPr>
                <a:t>포스터</a:t>
              </a:r>
              <a:r>
                <a:rPr lang="en-US" altLang="ko-KR" sz="1200" b="1" dirty="0">
                  <a:solidFill>
                    <a:srgbClr val="000000"/>
                  </a:solidFill>
                  <a:latin typeface="맑은 고딕"/>
                  <a:ea typeface="맑은 고딕"/>
                </a:rPr>
                <a:t>2</a:t>
              </a:r>
              <a:endPara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350" name="직사각형 83"/>
            <p:cNvSpPr/>
            <p:nvPr/>
          </p:nvSpPr>
          <p:spPr>
            <a:xfrm>
              <a:off x="730767" y="1546356"/>
              <a:ext cx="1610421" cy="1070567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200" b="1" dirty="0">
                  <a:solidFill>
                    <a:srgbClr val="000000"/>
                  </a:solidFill>
                  <a:latin typeface="맑은 고딕"/>
                  <a:ea typeface="맑은 고딕"/>
                </a:rPr>
                <a:t>포스터</a:t>
              </a:r>
              <a:r>
                <a:rPr lang="en-US" altLang="ko-KR" sz="1200" b="1" dirty="0">
                  <a:solidFill>
                    <a:srgbClr val="000000"/>
                  </a:solidFill>
                  <a:latin typeface="맑은 고딕"/>
                  <a:ea typeface="맑은 고딕"/>
                </a:rPr>
                <a:t>1</a:t>
              </a:r>
              <a:endPara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9351" name="그룹 86"/>
            <p:cNvGrpSpPr/>
            <p:nvPr/>
          </p:nvGrpSpPr>
          <p:grpSpPr>
            <a:xfrm>
              <a:off x="6504708" y="1413158"/>
              <a:ext cx="310428" cy="1362507"/>
              <a:chOff x="4569397" y="3497840"/>
              <a:chExt cx="297440" cy="680605"/>
            </a:xfrm>
          </p:grpSpPr>
          <p:sp>
            <p:nvSpPr>
              <p:cNvPr id="9352" name="직사각형 84"/>
              <p:cNvSpPr/>
              <p:nvPr/>
            </p:nvSpPr>
            <p:spPr>
              <a:xfrm>
                <a:off x="4569397" y="3497840"/>
                <a:ext cx="297440" cy="680605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353" name="이등변 삼각형 85"/>
              <p:cNvSpPr/>
              <p:nvPr/>
            </p:nvSpPr>
            <p:spPr>
              <a:xfrm rot="5400000">
                <a:off x="4564045" y="3773859"/>
                <a:ext cx="339835" cy="96117"/>
              </a:xfrm>
              <a:prstGeom prst="triangle">
                <a:avLst>
                  <a:gd name="adj" fmla="val 50000"/>
                </a:avLst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9354" name="그룹 87"/>
            <p:cNvGrpSpPr/>
            <p:nvPr/>
          </p:nvGrpSpPr>
          <p:grpSpPr>
            <a:xfrm>
              <a:off x="146771" y="1413159"/>
              <a:ext cx="310428" cy="1362507"/>
              <a:chOff x="-1659422" y="3426471"/>
              <a:chExt cx="297440" cy="680605"/>
            </a:xfrm>
          </p:grpSpPr>
          <p:sp>
            <p:nvSpPr>
              <p:cNvPr id="9355" name="직사각형 88"/>
              <p:cNvSpPr/>
              <p:nvPr/>
            </p:nvSpPr>
            <p:spPr>
              <a:xfrm>
                <a:off x="-1659422" y="3426471"/>
                <a:ext cx="297440" cy="680605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356" name="이등변 삼각형 89"/>
              <p:cNvSpPr/>
              <p:nvPr/>
            </p:nvSpPr>
            <p:spPr>
              <a:xfrm rot="16200000">
                <a:off x="-1681967" y="3718711"/>
                <a:ext cx="339835" cy="96117"/>
              </a:xfrm>
              <a:prstGeom prst="triangle">
                <a:avLst>
                  <a:gd name="adj" fmla="val 50000"/>
                </a:avLst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9357" name="모서리가 둥근 직사각형 61"/>
            <p:cNvSpPr/>
            <p:nvPr/>
          </p:nvSpPr>
          <p:spPr>
            <a:xfrm>
              <a:off x="1027975" y="1754077"/>
              <a:ext cx="216024" cy="216024"/>
            </a:xfrm>
            <a:prstGeom prst="roundRect">
              <a:avLst>
                <a:gd name="adj" fmla="val 16667"/>
              </a:avLst>
            </a:prstGeom>
            <a:solidFill>
              <a:srgbClr val="E46C0A">
                <a:alpha val="100000"/>
              </a:srgbClr>
            </a:solidFill>
            <a:ln w="25400" cap="flat" cmpd="sng" algn="ctr">
              <a:noFill/>
              <a:prstDash val="solid"/>
            </a:ln>
          </p:spPr>
          <p:txBody>
            <a:bodyPr lIns="0" tIns="45720" rIns="0" bIns="45720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ko-KR" sz="1050" b="1" dirty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3</a:t>
              </a:r>
              <a:endParaRPr lang="ko-KR" dirty="0">
                <a:ea typeface="맑은 고딕"/>
              </a:endParaRPr>
            </a:p>
          </p:txBody>
        </p:sp>
        <p:sp>
          <p:nvSpPr>
            <p:cNvPr id="9358" name="TextBox 70"/>
            <p:cNvSpPr txBox="1"/>
            <p:nvPr/>
          </p:nvSpPr>
          <p:spPr>
            <a:xfrm>
              <a:off x="305185" y="1265878"/>
              <a:ext cx="1162480" cy="2567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lvl="0" algn="ctr">
                <a:defRPr/>
              </a:pPr>
              <a:r>
                <a:rPr lang="ko-KR" altLang="en-US" sz="900" b="1">
                  <a:ea typeface="맑은 고딕"/>
                </a:rPr>
                <a:t>박스오피스 순위</a:t>
              </a:r>
            </a:p>
          </p:txBody>
        </p:sp>
      </p:grpSp>
      <p:grpSp>
        <p:nvGrpSpPr>
          <p:cNvPr id="9359" name="그룹 92"/>
          <p:cNvGrpSpPr/>
          <p:nvPr/>
        </p:nvGrpSpPr>
        <p:grpSpPr>
          <a:xfrm>
            <a:off x="1398017" y="5116827"/>
            <a:ext cx="7114121" cy="1300437"/>
            <a:chOff x="80917" y="1331333"/>
            <a:chExt cx="6698344" cy="1444341"/>
          </a:xfrm>
        </p:grpSpPr>
        <p:sp>
          <p:nvSpPr>
            <p:cNvPr id="9360" name="직사각형 93"/>
            <p:cNvSpPr/>
            <p:nvPr/>
          </p:nvSpPr>
          <p:spPr>
            <a:xfrm>
              <a:off x="111734" y="1415059"/>
              <a:ext cx="6656638" cy="1356305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361" name="직사각형 94"/>
            <p:cNvSpPr/>
            <p:nvPr/>
          </p:nvSpPr>
          <p:spPr>
            <a:xfrm>
              <a:off x="4572373" y="1549820"/>
              <a:ext cx="1610421" cy="1070567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lIns="91440" tIns="45720" rIns="91440" bIns="4572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영상 </a:t>
              </a:r>
              <a:r>
                <a:rPr lang="ko-KR" altLang="en-US" sz="1200" b="1">
                  <a:solidFill>
                    <a:srgbClr val="000000"/>
                  </a:solidFill>
                  <a:latin typeface="맑은 고딕"/>
                  <a:ea typeface="맑은 고딕"/>
                </a:rPr>
                <a:t>3</a:t>
              </a:r>
              <a:endParaRPr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362" name="직사각형 95"/>
            <p:cNvSpPr/>
            <p:nvPr/>
          </p:nvSpPr>
          <p:spPr>
            <a:xfrm>
              <a:off x="2672568" y="1546356"/>
              <a:ext cx="1610421" cy="1070567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lIns="91440" tIns="45720" rIns="91440" bIns="4572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영상 </a:t>
              </a:r>
              <a:r>
                <a:rPr lang="ko-KR" altLang="en-US" sz="1200" b="1">
                  <a:solidFill>
                    <a:srgbClr val="000000"/>
                  </a:solidFill>
                  <a:latin typeface="맑은 고딕"/>
                  <a:ea typeface="맑은 고딕"/>
                </a:rPr>
                <a:t>2</a:t>
              </a:r>
              <a:endParaRPr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363" name="직사각형 96"/>
            <p:cNvSpPr/>
            <p:nvPr/>
          </p:nvSpPr>
          <p:spPr>
            <a:xfrm>
              <a:off x="730767" y="1546356"/>
              <a:ext cx="1610421" cy="1070567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영상 </a:t>
              </a:r>
              <a:r>
                <a: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1</a:t>
              </a:r>
            </a:p>
          </p:txBody>
        </p:sp>
        <p:grpSp>
          <p:nvGrpSpPr>
            <p:cNvPr id="9364" name="그룹 97"/>
            <p:cNvGrpSpPr/>
            <p:nvPr/>
          </p:nvGrpSpPr>
          <p:grpSpPr>
            <a:xfrm>
              <a:off x="6468833" y="1413167"/>
              <a:ext cx="310428" cy="1362507"/>
              <a:chOff x="4535030" y="3497841"/>
              <a:chExt cx="297440" cy="680605"/>
            </a:xfrm>
          </p:grpSpPr>
          <p:sp>
            <p:nvSpPr>
              <p:cNvPr id="9365" name="직사각형 103"/>
              <p:cNvSpPr/>
              <p:nvPr/>
            </p:nvSpPr>
            <p:spPr>
              <a:xfrm>
                <a:off x="4535030" y="3497841"/>
                <a:ext cx="297440" cy="680605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366" name="이등변 삼각형 104"/>
              <p:cNvSpPr/>
              <p:nvPr/>
            </p:nvSpPr>
            <p:spPr>
              <a:xfrm rot="5400000">
                <a:off x="4521083" y="3784430"/>
                <a:ext cx="339835" cy="96117"/>
              </a:xfrm>
              <a:prstGeom prst="triangle">
                <a:avLst>
                  <a:gd name="adj" fmla="val 50000"/>
                </a:avLst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9367" name="그룹 98"/>
            <p:cNvGrpSpPr/>
            <p:nvPr/>
          </p:nvGrpSpPr>
          <p:grpSpPr>
            <a:xfrm>
              <a:off x="119865" y="1413162"/>
              <a:ext cx="310428" cy="1362507"/>
              <a:chOff x="-1685201" y="3426471"/>
              <a:chExt cx="297440" cy="680605"/>
            </a:xfrm>
          </p:grpSpPr>
          <p:sp>
            <p:nvSpPr>
              <p:cNvPr id="9368" name="직사각형 101"/>
              <p:cNvSpPr/>
              <p:nvPr/>
            </p:nvSpPr>
            <p:spPr>
              <a:xfrm>
                <a:off x="-1685201" y="3426471"/>
                <a:ext cx="297440" cy="680605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369" name="이등변 삼각형 102"/>
              <p:cNvSpPr/>
              <p:nvPr/>
            </p:nvSpPr>
            <p:spPr>
              <a:xfrm rot="16200000">
                <a:off x="-1716339" y="3718712"/>
                <a:ext cx="339835" cy="96117"/>
              </a:xfrm>
              <a:prstGeom prst="triangle">
                <a:avLst>
                  <a:gd name="adj" fmla="val 50000"/>
                </a:avLst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9370" name="모서리가 둥근 직사각형 61"/>
            <p:cNvSpPr/>
            <p:nvPr/>
          </p:nvSpPr>
          <p:spPr>
            <a:xfrm>
              <a:off x="80917" y="1332564"/>
              <a:ext cx="216024" cy="216024"/>
            </a:xfrm>
            <a:prstGeom prst="roundRect">
              <a:avLst>
                <a:gd name="adj" fmla="val 16667"/>
              </a:avLst>
            </a:prstGeom>
            <a:solidFill>
              <a:srgbClr val="E46C0A">
                <a:alpha val="100000"/>
              </a:srgbClr>
            </a:solidFill>
            <a:ln w="25400" cap="flat" cmpd="sng" algn="ctr">
              <a:noFill/>
              <a:prstDash val="solid"/>
            </a:ln>
          </p:spPr>
          <p:txBody>
            <a:bodyPr lIns="0" tIns="45720" rIns="0" bIns="4572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50" b="1" dirty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4</a:t>
              </a:r>
              <a:endParaRPr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9371" name="TextBox 100"/>
            <p:cNvSpPr txBox="1"/>
            <p:nvPr/>
          </p:nvSpPr>
          <p:spPr>
            <a:xfrm>
              <a:off x="298735" y="1331333"/>
              <a:ext cx="1253401" cy="2390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lvl="0" algn="ctr">
                <a:defRPr/>
              </a:pPr>
              <a:r>
                <a:rPr lang="ko-KR" altLang="en-US" sz="900" b="1" dirty="0">
                  <a:ea typeface="맑은 고딕"/>
                </a:rPr>
                <a:t>사용자 태그 맞춤 추천</a:t>
              </a:r>
            </a:p>
          </p:txBody>
        </p:sp>
      </p:grpSp>
      <p:pic>
        <p:nvPicPr>
          <p:cNvPr id="9376" name="그림 937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372781" y="514006"/>
            <a:ext cx="262424" cy="257021"/>
          </a:xfrm>
          <a:prstGeom prst="rect">
            <a:avLst/>
          </a:prstGeom>
        </p:spPr>
      </p:pic>
      <p:pic>
        <p:nvPicPr>
          <p:cNvPr id="9380" name="그림 937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096548" y="587261"/>
            <a:ext cx="228789" cy="5834830"/>
          </a:xfrm>
          <a:prstGeom prst="rect">
            <a:avLst/>
          </a:prstGeom>
        </p:spPr>
      </p:pic>
      <p:pic>
        <p:nvPicPr>
          <p:cNvPr id="9383" name="그림 938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096548" y="587262"/>
            <a:ext cx="228789" cy="583483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1BFBC16-69D3-CA9C-E9B6-99796081A4D1}"/>
              </a:ext>
            </a:extLst>
          </p:cNvPr>
          <p:cNvSpPr/>
          <p:nvPr/>
        </p:nvSpPr>
        <p:spPr>
          <a:xfrm>
            <a:off x="1922998" y="996750"/>
            <a:ext cx="1163102" cy="252934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3259ED-AA66-CF19-B09F-65EA0831CB82}"/>
              </a:ext>
            </a:extLst>
          </p:cNvPr>
          <p:cNvSpPr/>
          <p:nvPr/>
        </p:nvSpPr>
        <p:spPr>
          <a:xfrm>
            <a:off x="1592160" y="3380739"/>
            <a:ext cx="1220656" cy="23099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52FEA8-1078-B09D-438B-40B6C1942838}"/>
              </a:ext>
            </a:extLst>
          </p:cNvPr>
          <p:cNvSpPr/>
          <p:nvPr/>
        </p:nvSpPr>
        <p:spPr>
          <a:xfrm>
            <a:off x="1629799" y="5115995"/>
            <a:ext cx="1330757" cy="23099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95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59" name="그룹 92"/>
          <p:cNvGrpSpPr/>
          <p:nvPr/>
        </p:nvGrpSpPr>
        <p:grpSpPr>
          <a:xfrm>
            <a:off x="1375991" y="626659"/>
            <a:ext cx="7152224" cy="1478599"/>
            <a:chOff x="80917" y="1331334"/>
            <a:chExt cx="6734220" cy="1444338"/>
          </a:xfrm>
        </p:grpSpPr>
        <p:sp>
          <p:nvSpPr>
            <p:cNvPr id="9360" name="직사각형 93"/>
            <p:cNvSpPr/>
            <p:nvPr/>
          </p:nvSpPr>
          <p:spPr>
            <a:xfrm>
              <a:off x="147608" y="1415059"/>
              <a:ext cx="6656638" cy="1356305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361" name="직사각형 94"/>
            <p:cNvSpPr/>
            <p:nvPr/>
          </p:nvSpPr>
          <p:spPr>
            <a:xfrm>
              <a:off x="4599277" y="1568428"/>
              <a:ext cx="1610421" cy="1070567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lIns="91440" tIns="45720" rIns="91440" bIns="4572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영상 </a:t>
              </a:r>
              <a:r>
                <a: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#</a:t>
              </a:r>
              <a:r>
                <a:rPr lang="ko-KR" altLang="en-US" sz="1200" b="1">
                  <a:solidFill>
                    <a:srgbClr val="000000"/>
                  </a:solidFill>
                  <a:latin typeface="맑은 고딕"/>
                  <a:ea typeface="맑은 고딕"/>
                </a:rPr>
                <a:t>3</a:t>
              </a:r>
            </a:p>
          </p:txBody>
        </p:sp>
        <p:sp>
          <p:nvSpPr>
            <p:cNvPr id="9362" name="직사각형 95"/>
            <p:cNvSpPr/>
            <p:nvPr/>
          </p:nvSpPr>
          <p:spPr>
            <a:xfrm>
              <a:off x="2672568" y="1574269"/>
              <a:ext cx="1610421" cy="1070567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lIns="91440" tIns="45720" rIns="91440" bIns="4572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영상 </a:t>
              </a:r>
              <a:r>
                <a: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#</a:t>
              </a:r>
              <a:r>
                <a:rPr lang="ko-KR" altLang="en-US" sz="1200" b="1">
                  <a:solidFill>
                    <a:srgbClr val="000000"/>
                  </a:solidFill>
                  <a:latin typeface="맑은 고딕"/>
                  <a:ea typeface="맑은 고딕"/>
                </a:rPr>
                <a:t>2</a:t>
              </a:r>
            </a:p>
          </p:txBody>
        </p:sp>
        <p:sp>
          <p:nvSpPr>
            <p:cNvPr id="9363" name="직사각형 96"/>
            <p:cNvSpPr/>
            <p:nvPr/>
          </p:nvSpPr>
          <p:spPr>
            <a:xfrm>
              <a:off x="730767" y="1574269"/>
              <a:ext cx="1610421" cy="1070567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영상 </a:t>
              </a:r>
              <a:r>
                <a: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#1</a:t>
              </a:r>
            </a:p>
          </p:txBody>
        </p:sp>
        <p:grpSp>
          <p:nvGrpSpPr>
            <p:cNvPr id="9364" name="그룹 97"/>
            <p:cNvGrpSpPr/>
            <p:nvPr/>
          </p:nvGrpSpPr>
          <p:grpSpPr>
            <a:xfrm>
              <a:off x="6504709" y="1413163"/>
              <a:ext cx="310428" cy="1362507"/>
              <a:chOff x="4569402" y="3497840"/>
              <a:chExt cx="297440" cy="680605"/>
            </a:xfrm>
          </p:grpSpPr>
          <p:sp>
            <p:nvSpPr>
              <p:cNvPr id="9365" name="직사각형 103"/>
              <p:cNvSpPr/>
              <p:nvPr/>
            </p:nvSpPr>
            <p:spPr>
              <a:xfrm>
                <a:off x="4569402" y="3497840"/>
                <a:ext cx="297440" cy="680605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366" name="이등변 삼각형 104"/>
              <p:cNvSpPr/>
              <p:nvPr/>
            </p:nvSpPr>
            <p:spPr>
              <a:xfrm rot="5400000">
                <a:off x="4546859" y="3773860"/>
                <a:ext cx="339835" cy="96117"/>
              </a:xfrm>
              <a:prstGeom prst="triangle">
                <a:avLst>
                  <a:gd name="adj" fmla="val 50000"/>
                </a:avLst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9367" name="그룹 98"/>
            <p:cNvGrpSpPr/>
            <p:nvPr/>
          </p:nvGrpSpPr>
          <p:grpSpPr>
            <a:xfrm>
              <a:off x="146773" y="1413165"/>
              <a:ext cx="310428" cy="1362507"/>
              <a:chOff x="-1659422" y="3426471"/>
              <a:chExt cx="297440" cy="680605"/>
            </a:xfrm>
          </p:grpSpPr>
          <p:sp>
            <p:nvSpPr>
              <p:cNvPr id="9368" name="직사각형 101"/>
              <p:cNvSpPr/>
              <p:nvPr/>
            </p:nvSpPr>
            <p:spPr>
              <a:xfrm>
                <a:off x="-1659422" y="3426471"/>
                <a:ext cx="297440" cy="680605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369" name="이등변 삼각형 102"/>
              <p:cNvSpPr/>
              <p:nvPr/>
            </p:nvSpPr>
            <p:spPr>
              <a:xfrm rot="16200000">
                <a:off x="-1681967" y="3718711"/>
                <a:ext cx="339835" cy="96117"/>
              </a:xfrm>
              <a:prstGeom prst="triangle">
                <a:avLst>
                  <a:gd name="adj" fmla="val 50000"/>
                </a:avLst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9370" name="모서리가 둥근 직사각형 61"/>
            <p:cNvSpPr/>
            <p:nvPr/>
          </p:nvSpPr>
          <p:spPr>
            <a:xfrm>
              <a:off x="80917" y="1332564"/>
              <a:ext cx="216024" cy="216024"/>
            </a:xfrm>
            <a:prstGeom prst="roundRect">
              <a:avLst>
                <a:gd name="adj" fmla="val 16667"/>
              </a:avLst>
            </a:prstGeom>
            <a:solidFill>
              <a:srgbClr val="E46C0A">
                <a:alpha val="100000"/>
              </a:srgbClr>
            </a:solidFill>
            <a:ln w="25400" cap="flat" cmpd="sng" algn="ctr">
              <a:noFill/>
              <a:prstDash val="solid"/>
            </a:ln>
          </p:spPr>
          <p:txBody>
            <a:bodyPr lIns="0" tIns="45720" rIns="0" bIns="4572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50" b="1" i="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1</a:t>
              </a:r>
            </a:p>
          </p:txBody>
        </p:sp>
        <p:sp>
          <p:nvSpPr>
            <p:cNvPr id="9371" name="TextBox 100"/>
            <p:cNvSpPr txBox="1"/>
            <p:nvPr/>
          </p:nvSpPr>
          <p:spPr>
            <a:xfrm>
              <a:off x="298736" y="1331334"/>
              <a:ext cx="1253401" cy="2016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lvl="0">
                <a:defRPr/>
              </a:pPr>
              <a:r>
                <a:rPr lang="ko-KR" altLang="en-US" sz="800" b="1">
                  <a:ea typeface="맑은 고딕"/>
                </a:rPr>
                <a:t>사용자 태그 맞춤 추천</a:t>
              </a:r>
            </a:p>
          </p:txBody>
        </p:sp>
      </p:grpSp>
      <p:grpSp>
        <p:nvGrpSpPr>
          <p:cNvPr id="9399" name="그룹 3"/>
          <p:cNvGrpSpPr/>
          <p:nvPr/>
        </p:nvGrpSpPr>
        <p:grpSpPr>
          <a:xfrm>
            <a:off x="1392670" y="2625210"/>
            <a:ext cx="7124524" cy="1623012"/>
            <a:chOff x="80917" y="1331334"/>
            <a:chExt cx="6734219" cy="1444338"/>
          </a:xfrm>
        </p:grpSpPr>
        <p:sp>
          <p:nvSpPr>
            <p:cNvPr id="9400" name="직사각형 4"/>
            <p:cNvSpPr/>
            <p:nvPr/>
          </p:nvSpPr>
          <p:spPr>
            <a:xfrm>
              <a:off x="147608" y="1415059"/>
              <a:ext cx="6656638" cy="1356305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lIns="91440" tIns="45720" rIns="91440" bIns="45720" anchor="ctr"/>
            <a:lstStyle/>
            <a:p>
              <a:pPr algn="ctr">
                <a:spcBef>
                  <a:spcPct val="0"/>
                </a:spcBef>
                <a:defRPr/>
              </a:pPr>
              <a:endParaRPr lang="ko-KR"/>
            </a:p>
          </p:txBody>
        </p:sp>
        <p:sp>
          <p:nvSpPr>
            <p:cNvPr id="9401" name="직사각형 19"/>
            <p:cNvSpPr/>
            <p:nvPr/>
          </p:nvSpPr>
          <p:spPr>
            <a:xfrm>
              <a:off x="4572373" y="1549820"/>
              <a:ext cx="1610421" cy="1070567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lIns="91440" tIns="45720" rIns="91440" bIns="45720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ko-KR" sz="1200" b="1">
                  <a:latin typeface="맑은 고딕"/>
                  <a:ea typeface="맑은 고딕"/>
                  <a:cs typeface="+mn-lt"/>
                </a:rPr>
                <a:t>인기글 </a:t>
              </a:r>
              <a:r>
                <a:rPr lang="en-US" altLang="ko-KR" sz="1200" b="1">
                  <a:latin typeface="맑은 고딕"/>
                  <a:ea typeface="맑은 고딕"/>
                  <a:cs typeface="+mn-lt"/>
                </a:rPr>
                <a:t>#3</a:t>
              </a:r>
            </a:p>
          </p:txBody>
        </p:sp>
        <p:sp>
          <p:nvSpPr>
            <p:cNvPr id="9403" name="직사각형 21"/>
            <p:cNvSpPr/>
            <p:nvPr/>
          </p:nvSpPr>
          <p:spPr>
            <a:xfrm>
              <a:off x="730767" y="1546356"/>
              <a:ext cx="1610421" cy="1070567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lIns="91440" tIns="45720" rIns="91440" bIns="45720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en-US" altLang="ko-KR" sz="1200" b="1">
                  <a:solidFill>
                    <a:srgbClr val="000000"/>
                  </a:solidFill>
                  <a:latin typeface="맑은 고딕"/>
                  <a:ea typeface="맑은 고딕"/>
                </a:rPr>
                <a:t>인기글 #1</a:t>
              </a:r>
            </a:p>
          </p:txBody>
        </p:sp>
        <p:grpSp>
          <p:nvGrpSpPr>
            <p:cNvPr id="9404" name="그룹 22"/>
            <p:cNvGrpSpPr/>
            <p:nvPr/>
          </p:nvGrpSpPr>
          <p:grpSpPr>
            <a:xfrm>
              <a:off x="6504708" y="1413164"/>
              <a:ext cx="310428" cy="1362508"/>
              <a:chOff x="4569402" y="3497840"/>
              <a:chExt cx="297440" cy="680605"/>
            </a:xfrm>
          </p:grpSpPr>
          <p:sp>
            <p:nvSpPr>
              <p:cNvPr id="9405" name="직사각형 28"/>
              <p:cNvSpPr/>
              <p:nvPr/>
            </p:nvSpPr>
            <p:spPr>
              <a:xfrm>
                <a:off x="4569402" y="3497840"/>
                <a:ext cx="297440" cy="680605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406" name="이등변 삼각형 31"/>
              <p:cNvSpPr/>
              <p:nvPr/>
            </p:nvSpPr>
            <p:spPr>
              <a:xfrm rot="5400000">
                <a:off x="4546859" y="3773860"/>
                <a:ext cx="339835" cy="96117"/>
              </a:xfrm>
              <a:prstGeom prst="triangle">
                <a:avLst>
                  <a:gd name="adj" fmla="val 50000"/>
                </a:avLst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9407" name="그룹 23"/>
            <p:cNvGrpSpPr/>
            <p:nvPr/>
          </p:nvGrpSpPr>
          <p:grpSpPr>
            <a:xfrm>
              <a:off x="146771" y="1413165"/>
              <a:ext cx="310428" cy="1362508"/>
              <a:chOff x="-1659422" y="3426471"/>
              <a:chExt cx="297440" cy="680605"/>
            </a:xfrm>
          </p:grpSpPr>
          <p:sp>
            <p:nvSpPr>
              <p:cNvPr id="9408" name="직사각형 26"/>
              <p:cNvSpPr/>
              <p:nvPr/>
            </p:nvSpPr>
            <p:spPr>
              <a:xfrm>
                <a:off x="-1659422" y="3426471"/>
                <a:ext cx="297440" cy="680605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409" name="이등변 삼각형 27"/>
              <p:cNvSpPr/>
              <p:nvPr/>
            </p:nvSpPr>
            <p:spPr>
              <a:xfrm rot="16200000">
                <a:off x="-1681967" y="3718711"/>
                <a:ext cx="339835" cy="96117"/>
              </a:xfrm>
              <a:prstGeom prst="triangle">
                <a:avLst>
                  <a:gd name="adj" fmla="val 50000"/>
                </a:avLst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</p:grpSp>
        <p:sp>
          <p:nvSpPr>
            <p:cNvPr id="9410" name="모서리가 둥근 직사각형 61"/>
            <p:cNvSpPr/>
            <p:nvPr/>
          </p:nvSpPr>
          <p:spPr>
            <a:xfrm>
              <a:off x="80917" y="1332564"/>
              <a:ext cx="216024" cy="216024"/>
            </a:xfrm>
            <a:prstGeom prst="roundRect">
              <a:avLst>
                <a:gd name="adj" fmla="val 16667"/>
              </a:avLst>
            </a:prstGeom>
            <a:solidFill>
              <a:srgbClr val="E46C0A">
                <a:alpha val="100000"/>
              </a:srgbClr>
            </a:solidFill>
            <a:ln w="25400" cap="flat" cmpd="sng" algn="ctr">
              <a:noFill/>
              <a:prstDash val="solid"/>
            </a:ln>
          </p:spPr>
          <p:txBody>
            <a:bodyPr lIns="0" tIns="45720" rIns="0" bIns="4572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50" b="1" i="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2</a:t>
              </a:r>
            </a:p>
          </p:txBody>
        </p:sp>
        <p:sp>
          <p:nvSpPr>
            <p:cNvPr id="9411" name="TextBox 25"/>
            <p:cNvSpPr txBox="1"/>
            <p:nvPr/>
          </p:nvSpPr>
          <p:spPr>
            <a:xfrm>
              <a:off x="298735" y="1331334"/>
              <a:ext cx="877488" cy="1884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lvl="0" algn="ctr">
                <a:defRPr/>
              </a:pPr>
              <a:r>
                <a:rPr lang="ko-KR" altLang="en-US" sz="800" b="1">
                  <a:ea typeface="맑은 고딕"/>
                </a:rPr>
                <a:t>실시간 인기글</a:t>
              </a:r>
            </a:p>
          </p:txBody>
        </p:sp>
        <p:sp>
          <p:nvSpPr>
            <p:cNvPr id="9413" name="직사각형 19"/>
            <p:cNvSpPr/>
            <p:nvPr/>
          </p:nvSpPr>
          <p:spPr>
            <a:xfrm>
              <a:off x="2655146" y="1562015"/>
              <a:ext cx="1610421" cy="1070567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lIns="91440" tIns="45720" rIns="91440" bIns="45720" anchor="ctr"/>
            <a:lstStyle/>
            <a:p>
              <a:pPr algn="ctr">
                <a:spcBef>
                  <a:spcPct val="0"/>
                </a:spcBef>
                <a:defRPr/>
              </a:pPr>
              <a:r>
                <a:rPr lang="ko-KR" sz="1200" b="1">
                  <a:latin typeface="맑은 고딕"/>
                  <a:ea typeface="맑은 고딕"/>
                  <a:cs typeface="+mn-lt"/>
                </a:rPr>
                <a:t>인기글 </a:t>
              </a:r>
              <a:r>
                <a:rPr lang="en-US" altLang="ko-KR" sz="1200" b="1">
                  <a:latin typeface="맑은 고딕"/>
                  <a:ea typeface="맑은 고딕"/>
                  <a:cs typeface="+mn-lt"/>
                </a:rPr>
                <a:t>#2</a:t>
              </a:r>
            </a:p>
          </p:txBody>
        </p:sp>
      </p:grpSp>
      <p:pic>
        <p:nvPicPr>
          <p:cNvPr id="9417" name="그림 94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0800000">
            <a:off x="9043371" y="510953"/>
            <a:ext cx="228789" cy="583483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98AC802-D373-6CFC-EE1B-823F001C0F7A}"/>
              </a:ext>
            </a:extLst>
          </p:cNvPr>
          <p:cNvSpPr/>
          <p:nvPr/>
        </p:nvSpPr>
        <p:spPr>
          <a:xfrm>
            <a:off x="1595762" y="614550"/>
            <a:ext cx="1331201" cy="23099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B7B909-CFF1-F67A-71F7-9C0353871610}"/>
              </a:ext>
            </a:extLst>
          </p:cNvPr>
          <p:cNvSpPr/>
          <p:nvPr/>
        </p:nvSpPr>
        <p:spPr>
          <a:xfrm>
            <a:off x="1621214" y="2626593"/>
            <a:ext cx="928346" cy="21043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74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BF5470FA-6BC0-4DFF-AECB-F718D51AE64A}"/>
              </a:ext>
            </a:extLst>
          </p:cNvPr>
          <p:cNvGrpSpPr/>
          <p:nvPr/>
        </p:nvGrpSpPr>
        <p:grpSpPr>
          <a:xfrm>
            <a:off x="1227759" y="210015"/>
            <a:ext cx="8097579" cy="6273750"/>
            <a:chOff x="1227759" y="210015"/>
            <a:chExt cx="8097579" cy="6273750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FA5D41EB-01B9-48D7-9BE7-9E882C94B99D}"/>
                </a:ext>
              </a:extLst>
            </p:cNvPr>
            <p:cNvGrpSpPr/>
            <p:nvPr/>
          </p:nvGrpSpPr>
          <p:grpSpPr>
            <a:xfrm>
              <a:off x="1227759" y="210015"/>
              <a:ext cx="8097579" cy="6273750"/>
              <a:chOff x="1227759" y="210014"/>
              <a:chExt cx="8097579" cy="6273750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56C00524-0393-4AC2-B49F-9AFF9521C78C}"/>
                  </a:ext>
                </a:extLst>
              </p:cNvPr>
              <p:cNvGrpSpPr/>
              <p:nvPr/>
            </p:nvGrpSpPr>
            <p:grpSpPr>
              <a:xfrm>
                <a:off x="1245197" y="226038"/>
                <a:ext cx="8080141" cy="6196053"/>
                <a:chOff x="1245197" y="226038"/>
                <a:chExt cx="8080141" cy="6196053"/>
              </a:xfrm>
            </p:grpSpPr>
            <p:grpSp>
              <p:nvGrpSpPr>
                <p:cNvPr id="88" name="그룹 87">
                  <a:extLst>
                    <a:ext uri="{FF2B5EF4-FFF2-40B4-BE49-F238E27FC236}">
                      <a16:creationId xmlns:a16="http://schemas.microsoft.com/office/drawing/2014/main" id="{1D408F7E-01BC-4AE8-8CFB-5D2C7510A2F2}"/>
                    </a:ext>
                  </a:extLst>
                </p:cNvPr>
                <p:cNvGrpSpPr/>
                <p:nvPr/>
              </p:nvGrpSpPr>
              <p:grpSpPr>
                <a:xfrm>
                  <a:off x="1245197" y="226038"/>
                  <a:ext cx="7266940" cy="6191226"/>
                  <a:chOff x="1245196" y="226038"/>
                  <a:chExt cx="7266940" cy="6191226"/>
                </a:xfrm>
              </p:grpSpPr>
              <p:grpSp>
                <p:nvGrpSpPr>
                  <p:cNvPr id="90" name="그룹 89">
                    <a:extLst>
                      <a:ext uri="{FF2B5EF4-FFF2-40B4-BE49-F238E27FC236}">
                        <a16:creationId xmlns:a16="http://schemas.microsoft.com/office/drawing/2014/main" id="{DCB9B9C1-692F-4C72-87A7-224F466F6132}"/>
                      </a:ext>
                    </a:extLst>
                  </p:cNvPr>
                  <p:cNvGrpSpPr/>
                  <p:nvPr/>
                </p:nvGrpSpPr>
                <p:grpSpPr>
                  <a:xfrm>
                    <a:off x="1245196" y="226038"/>
                    <a:ext cx="1434167" cy="652086"/>
                    <a:chOff x="1245196" y="226038"/>
                    <a:chExt cx="1434167" cy="652086"/>
                  </a:xfrm>
                </p:grpSpPr>
                <p:pic>
                  <p:nvPicPr>
                    <p:cNvPr id="140" name="그림 139">
                      <a:extLst>
                        <a:ext uri="{FF2B5EF4-FFF2-40B4-BE49-F238E27FC236}">
                          <a16:creationId xmlns:a16="http://schemas.microsoft.com/office/drawing/2014/main" id="{5EB8B8B9-2ECC-48D5-84ED-8F36621CDFD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lum bright="70000" contrast="-50000"/>
                      <a:extLst>
                        <a:ext uri="783A4284-B454-46f5-B8C8-42B5039CE256">
                          <hp:hncPhoto xmlns:hp="http://schemas.haansoft.com/office/presentation/8.0" xmlns:dsp="http://schemas.microsoft.com/office/drawing/2008/diagram" xmlns:dgm="http://schemas.openxmlformats.org/drawingml/2006/diagram" xmlns:c="http://schemas.openxmlformats.org/drawingml/2006/chart" xmlns="">
                            <hd:imgLayer xmlns:hd="http://schemas.haansoft.com/office/drawingml/8.0" r:embed="rId4">
                              <hd:imgEffect xmlns:hd="http://schemas.haansoft.com/office/drawingml/8.0">
                                <hd:artEffectSharpenSoften amount="100000"/>
                                <hd:artEffectColorTemperature/>
                              </hd:imgEffect>
                            </hd:imgLayer>
                          </hp:hncPhoto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45196" y="226038"/>
                      <a:ext cx="670932" cy="652086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</p:spPr>
                </p:pic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2996F7D7-A4BA-43D5-91D5-89DA505A54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49713" y="521701"/>
                      <a:ext cx="1029651" cy="314594"/>
                    </a:xfrm>
                    <a:prstGeom prst="rect">
                      <a:avLst/>
                    </a:prstGeom>
                    <a:noFill/>
                    <a:ln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>
                  </p:spPr>
                  <p:txBody>
                    <a:bodyPr vert="horz" wrap="square" lIns="91440" tIns="45720" rIns="91440" bIns="45720" anchor="t" anchorCtr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500" b="1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누네</a:t>
                      </a:r>
                      <a:r>
                        <a:rPr kumimoji="1" lang="en-US" altLang="ko-KR" sz="1500" b="1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CINE</a:t>
                      </a:r>
                    </a:p>
                  </p:txBody>
                </p:sp>
              </p:grp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24D6EA26-593F-4ED3-B613-F20A91D30D1A}"/>
                      </a:ext>
                    </a:extLst>
                  </p:cNvPr>
                  <p:cNvSpPr txBox="1"/>
                  <p:nvPr/>
                </p:nvSpPr>
                <p:spPr>
                  <a:xfrm>
                    <a:off x="6535077" y="539400"/>
                    <a:ext cx="1922164" cy="239745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w="med" len="med"/>
                    <a:tailEnd w="med" len="med"/>
                  </a:ln>
                </p:spPr>
                <p:txBody>
                  <a:bodyPr vert="horz" wrap="square" lIns="91440" tIns="45720" rIns="91440" bIns="45720" anchor="t" anchorCtr="0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lvl="0" indent="0" algn="r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kumimoji="1" lang="en-US" altLang="ko-KR" sz="1000" b="1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rPr>
                      <a:t>|</a:t>
                    </a:r>
                    <a:r>
                      <a:rPr kumimoji="1" lang="ko-KR" altLang="en-US" sz="1000" b="1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rPr>
                      <a:t> 로그인 </a:t>
                    </a:r>
                    <a:r>
                      <a:rPr kumimoji="1" lang="en-US" altLang="ko-KR" sz="1000" b="1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rPr>
                      <a:t>|</a:t>
                    </a:r>
                    <a:r>
                      <a:rPr kumimoji="1" lang="ko-KR" altLang="en-US" sz="1000" b="1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rPr>
                      <a:t> 회원가입 </a:t>
                    </a:r>
                    <a:r>
                      <a:rPr kumimoji="1" lang="en-US" altLang="ko-KR" sz="1000" b="1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rPr>
                      <a:t>|</a:t>
                    </a:r>
                    <a:r>
                      <a:rPr kumimoji="1" lang="ko-KR" altLang="en-US" sz="800" b="0" i="0" baseline="0">
                        <a:solidFill>
                          <a:schemeClr val="bg2"/>
                        </a:solidFill>
                        <a:latin typeface="돋움"/>
                        <a:ea typeface="돋움"/>
                      </a:rPr>
                      <a:t>|</a:t>
                    </a:r>
                  </a:p>
                </p:txBody>
              </p:sp>
              <p:sp>
                <p:nvSpPr>
                  <p:cNvPr id="92" name="직사각형 120">
                    <a:extLst>
                      <a:ext uri="{FF2B5EF4-FFF2-40B4-BE49-F238E27FC236}">
                        <a16:creationId xmlns:a16="http://schemas.microsoft.com/office/drawing/2014/main" id="{F5CCAC6C-C24C-491C-BE75-181286C1C92D}"/>
                      </a:ext>
                    </a:extLst>
                  </p:cNvPr>
                  <p:cNvSpPr/>
                  <p:nvPr/>
                </p:nvSpPr>
                <p:spPr>
                  <a:xfrm>
                    <a:off x="3047295" y="488705"/>
                    <a:ext cx="3614821" cy="338150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anchor="ctr" anchorCtr="0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lang="ko-KR" altLang="en-US" sz="10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검 색</a:t>
                    </a:r>
                  </a:p>
                </p:txBody>
              </p:sp>
              <p:grpSp>
                <p:nvGrpSpPr>
                  <p:cNvPr id="93" name="그룹 92">
                    <a:extLst>
                      <a:ext uri="{FF2B5EF4-FFF2-40B4-BE49-F238E27FC236}">
                        <a16:creationId xmlns:a16="http://schemas.microsoft.com/office/drawing/2014/main" id="{FBFD0242-9B88-4C5B-86F4-944961F82CF4}"/>
                      </a:ext>
                    </a:extLst>
                  </p:cNvPr>
                  <p:cNvGrpSpPr/>
                  <p:nvPr/>
                </p:nvGrpSpPr>
                <p:grpSpPr>
                  <a:xfrm>
                    <a:off x="1400954" y="913282"/>
                    <a:ext cx="7102521" cy="2372953"/>
                    <a:chOff x="327437" y="1055414"/>
                    <a:chExt cx="7068259" cy="2772659"/>
                  </a:xfrm>
                </p:grpSpPr>
                <p:sp>
                  <p:nvSpPr>
                    <p:cNvPr id="119" name="직사각형 17">
                      <a:extLst>
                        <a:ext uri="{FF2B5EF4-FFF2-40B4-BE49-F238E27FC236}">
                          <a16:creationId xmlns:a16="http://schemas.microsoft.com/office/drawing/2014/main" id="{F81EBD7C-708A-4DAE-B686-21E0A2FE7E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437" y="1055414"/>
                      <a:ext cx="7068259" cy="2772659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120" name="직사각형 93">
                      <a:extLst>
                        <a:ext uri="{FF2B5EF4-FFF2-40B4-BE49-F238E27FC236}">
                          <a16:creationId xmlns:a16="http://schemas.microsoft.com/office/drawing/2014/main" id="{EB3E3224-E9EE-489F-86D7-1B47050370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3092" y="1214221"/>
                      <a:ext cx="6343798" cy="2502114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121" name="TextBox 100">
                      <a:extLst>
                        <a:ext uri="{FF2B5EF4-FFF2-40B4-BE49-F238E27FC236}">
                          <a16:creationId xmlns:a16="http://schemas.microsoft.com/office/drawing/2014/main" id="{37294393-DC11-4B48-B981-155ADFEE60F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6962" y="1152942"/>
                      <a:ext cx="1193245" cy="258557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</p:spPr>
                  <p:txBody>
                    <a:bodyPr rot="0" vert="horz" wrap="square" lIns="91440" tIns="45720" rIns="91440" bIns="45720" anchor="t" anchorCtr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lvl="0" algn="ctr">
                        <a:defRPr/>
                      </a:pPr>
                      <a:r>
                        <a:rPr lang="ko-KR" altLang="en-US" sz="900" b="1">
                          <a:ea typeface="맑은 고딕"/>
                        </a:rPr>
                        <a:t>OTT별 </a:t>
                      </a:r>
                      <a:r>
                        <a:rPr lang="en-US" altLang="ko-KR" sz="900" b="1">
                          <a:ea typeface="맑은 고딕"/>
                        </a:rPr>
                        <a:t>1</a:t>
                      </a:r>
                      <a:r>
                        <a:rPr lang="ko-KR" altLang="en-US" sz="900" b="1">
                          <a:ea typeface="맑은 고딕"/>
                        </a:rPr>
                        <a:t>위</a:t>
                      </a:r>
                    </a:p>
                  </p:txBody>
                </p:sp>
                <p:grpSp>
                  <p:nvGrpSpPr>
                    <p:cNvPr id="122" name="그룹 121">
                      <a:extLst>
                        <a:ext uri="{FF2B5EF4-FFF2-40B4-BE49-F238E27FC236}">
                          <a16:creationId xmlns:a16="http://schemas.microsoft.com/office/drawing/2014/main" id="{3DF27D12-D8F3-498B-92A7-D88FB99B8B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43970" y="1472518"/>
                      <a:ext cx="1060308" cy="959154"/>
                      <a:chOff x="1065846" y="1410875"/>
                      <a:chExt cx="1533132" cy="966007"/>
                    </a:xfrm>
                  </p:grpSpPr>
                  <p:sp>
                    <p:nvSpPr>
                      <p:cNvPr id="138" name="직사각형 96">
                        <a:extLst>
                          <a:ext uri="{FF2B5EF4-FFF2-40B4-BE49-F238E27FC236}">
                            <a16:creationId xmlns:a16="http://schemas.microsoft.com/office/drawing/2014/main" id="{907C524C-4792-4955-97E1-48DADEC218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5847" y="1637201"/>
                        <a:ext cx="1533131" cy="739681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영화</a:t>
                        </a:r>
                        <a:endParaRPr kumimoji="0" lang="en-US" altLang="ko-KR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  <p:sp>
                    <p:nvSpPr>
                      <p:cNvPr id="139" name="직사각형 10">
                        <a:extLst>
                          <a:ext uri="{FF2B5EF4-FFF2-40B4-BE49-F238E27FC236}">
                            <a16:creationId xmlns:a16="http://schemas.microsoft.com/office/drawing/2014/main" id="{E8B32A9F-2A22-4B5A-B8AB-BDD5962BD7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5846" y="1410875"/>
                        <a:ext cx="1533131" cy="224433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OTT </a:t>
                        </a:r>
                        <a:r>
                          <a:rPr lang="en-US" altLang="ko-KR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#</a:t>
                        </a: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1</a:t>
                        </a:r>
                      </a:p>
                    </p:txBody>
                  </p:sp>
                </p:grpSp>
                <p:grpSp>
                  <p:nvGrpSpPr>
                    <p:cNvPr id="123" name="그룹 122">
                      <a:extLst>
                        <a:ext uri="{FF2B5EF4-FFF2-40B4-BE49-F238E27FC236}">
                          <a16:creationId xmlns:a16="http://schemas.microsoft.com/office/drawing/2014/main" id="{99A1C24D-C9CA-44E3-A921-AA26A7A33D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7698" y="1476694"/>
                      <a:ext cx="1060308" cy="959154"/>
                      <a:chOff x="1065846" y="1410875"/>
                      <a:chExt cx="1533132" cy="966007"/>
                    </a:xfrm>
                  </p:grpSpPr>
                  <p:sp>
                    <p:nvSpPr>
                      <p:cNvPr id="136" name="직사각형 96">
                        <a:extLst>
                          <a:ext uri="{FF2B5EF4-FFF2-40B4-BE49-F238E27FC236}">
                            <a16:creationId xmlns:a16="http://schemas.microsoft.com/office/drawing/2014/main" id="{C4C8BCF4-CC01-4ACB-A989-665BDFD12F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5847" y="1637201"/>
                        <a:ext cx="1533131" cy="739681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영화</a:t>
                        </a:r>
                        <a:endParaRPr kumimoji="0" lang="en-US" altLang="ko-KR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  <p:sp>
                    <p:nvSpPr>
                      <p:cNvPr id="137" name="직사각형 10">
                        <a:extLst>
                          <a:ext uri="{FF2B5EF4-FFF2-40B4-BE49-F238E27FC236}">
                            <a16:creationId xmlns:a16="http://schemas.microsoft.com/office/drawing/2014/main" id="{1925A8E3-CE82-4148-ABED-1D2317A009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5846" y="1410875"/>
                        <a:ext cx="1533131" cy="224433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OTT </a:t>
                        </a:r>
                        <a:r>
                          <a:rPr lang="en-US" altLang="ko-KR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#2</a:t>
                        </a:r>
                      </a:p>
                    </p:txBody>
                  </p:sp>
                </p:grpSp>
                <p:grpSp>
                  <p:nvGrpSpPr>
                    <p:cNvPr id="124" name="그룹 123">
                      <a:extLst>
                        <a:ext uri="{FF2B5EF4-FFF2-40B4-BE49-F238E27FC236}">
                          <a16:creationId xmlns:a16="http://schemas.microsoft.com/office/drawing/2014/main" id="{F6C1DD23-A7D8-4D3E-95E6-86EE95E8C47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36591" y="1479368"/>
                      <a:ext cx="1060308" cy="959154"/>
                      <a:chOff x="1065846" y="1410875"/>
                      <a:chExt cx="1533132" cy="966007"/>
                    </a:xfrm>
                  </p:grpSpPr>
                  <p:sp>
                    <p:nvSpPr>
                      <p:cNvPr id="134" name="직사각형 96">
                        <a:extLst>
                          <a:ext uri="{FF2B5EF4-FFF2-40B4-BE49-F238E27FC236}">
                            <a16:creationId xmlns:a16="http://schemas.microsoft.com/office/drawing/2014/main" id="{820B576F-DF35-4A0F-BAEE-08BABF40CF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5847" y="1637201"/>
                        <a:ext cx="1533131" cy="739681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영화</a:t>
                        </a:r>
                        <a:endParaRPr kumimoji="0" lang="en-US" altLang="ko-KR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  <p:sp>
                    <p:nvSpPr>
                      <p:cNvPr id="135" name="직사각형 10">
                        <a:extLst>
                          <a:ext uri="{FF2B5EF4-FFF2-40B4-BE49-F238E27FC236}">
                            <a16:creationId xmlns:a16="http://schemas.microsoft.com/office/drawing/2014/main" id="{729D496E-0345-43ED-8158-DC5C1D40F5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5846" y="1410875"/>
                        <a:ext cx="1533131" cy="224433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OTT </a:t>
                        </a:r>
                        <a:r>
                          <a:rPr lang="en-US" altLang="ko-KR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#3</a:t>
                        </a:r>
                      </a:p>
                    </p:txBody>
                  </p:sp>
                </p:grpSp>
                <p:grpSp>
                  <p:nvGrpSpPr>
                    <p:cNvPr id="125" name="그룹 124">
                      <a:extLst>
                        <a:ext uri="{FF2B5EF4-FFF2-40B4-BE49-F238E27FC236}">
                          <a16:creationId xmlns:a16="http://schemas.microsoft.com/office/drawing/2014/main" id="{596BC04D-0D82-40E7-A98E-5CC37A05B6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39787" y="2629456"/>
                      <a:ext cx="1060308" cy="959154"/>
                      <a:chOff x="1065846" y="1410875"/>
                      <a:chExt cx="1533132" cy="966007"/>
                    </a:xfrm>
                  </p:grpSpPr>
                  <p:sp>
                    <p:nvSpPr>
                      <p:cNvPr id="132" name="직사각형 96">
                        <a:extLst>
                          <a:ext uri="{FF2B5EF4-FFF2-40B4-BE49-F238E27FC236}">
                            <a16:creationId xmlns:a16="http://schemas.microsoft.com/office/drawing/2014/main" id="{216A1CC7-7C58-49D2-8996-AAA2CF177F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5847" y="1637201"/>
                        <a:ext cx="1533131" cy="739681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영화</a:t>
                        </a:r>
                        <a:endParaRPr kumimoji="0" lang="en-US" altLang="ko-KR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  <p:sp>
                    <p:nvSpPr>
                      <p:cNvPr id="133" name="직사각형 10">
                        <a:extLst>
                          <a:ext uri="{FF2B5EF4-FFF2-40B4-BE49-F238E27FC236}">
                            <a16:creationId xmlns:a16="http://schemas.microsoft.com/office/drawing/2014/main" id="{9028A9C1-ECA7-4690-8F54-38DC3E93AD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5846" y="1410875"/>
                        <a:ext cx="1533131" cy="224433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OTT </a:t>
                        </a:r>
                        <a:r>
                          <a:rPr lang="en-US" altLang="ko-KR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#4</a:t>
                        </a:r>
                      </a:p>
                    </p:txBody>
                  </p:sp>
                </p:grpSp>
                <p:grpSp>
                  <p:nvGrpSpPr>
                    <p:cNvPr id="126" name="그룹 125">
                      <a:extLst>
                        <a:ext uri="{FF2B5EF4-FFF2-40B4-BE49-F238E27FC236}">
                          <a16:creationId xmlns:a16="http://schemas.microsoft.com/office/drawing/2014/main" id="{984E3C59-D6A3-4297-B1B3-27754E704C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9244" y="2630623"/>
                      <a:ext cx="1060308" cy="959154"/>
                      <a:chOff x="1065846" y="1410875"/>
                      <a:chExt cx="1533132" cy="966007"/>
                    </a:xfrm>
                  </p:grpSpPr>
                  <p:sp>
                    <p:nvSpPr>
                      <p:cNvPr id="130" name="직사각형 96">
                        <a:extLst>
                          <a:ext uri="{FF2B5EF4-FFF2-40B4-BE49-F238E27FC236}">
                            <a16:creationId xmlns:a16="http://schemas.microsoft.com/office/drawing/2014/main" id="{6531AA6D-E105-4A72-A26A-A0A0268230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5847" y="1637201"/>
                        <a:ext cx="1533131" cy="739681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영화</a:t>
                        </a:r>
                        <a:endParaRPr kumimoji="0" lang="en-US" altLang="ko-KR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  <p:sp>
                    <p:nvSpPr>
                      <p:cNvPr id="131" name="직사각형 10">
                        <a:extLst>
                          <a:ext uri="{FF2B5EF4-FFF2-40B4-BE49-F238E27FC236}">
                            <a16:creationId xmlns:a16="http://schemas.microsoft.com/office/drawing/2014/main" id="{6F2589FC-DB57-419E-8C4A-AE8F6DC998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5846" y="1410875"/>
                        <a:ext cx="1533131" cy="224433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OTT </a:t>
                        </a:r>
                        <a:r>
                          <a:rPr lang="en-US" altLang="ko-KR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#5</a:t>
                        </a:r>
                      </a:p>
                    </p:txBody>
                  </p:sp>
                </p:grpSp>
                <p:grpSp>
                  <p:nvGrpSpPr>
                    <p:cNvPr id="127" name="그룹 126">
                      <a:extLst>
                        <a:ext uri="{FF2B5EF4-FFF2-40B4-BE49-F238E27FC236}">
                          <a16:creationId xmlns:a16="http://schemas.microsoft.com/office/drawing/2014/main" id="{D4A41630-F003-4478-B91E-8B8AECF7E4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30902" y="2630623"/>
                      <a:ext cx="1060308" cy="959154"/>
                      <a:chOff x="1065846" y="1410875"/>
                      <a:chExt cx="1533132" cy="966007"/>
                    </a:xfrm>
                  </p:grpSpPr>
                  <p:sp>
                    <p:nvSpPr>
                      <p:cNvPr id="128" name="직사각형 96">
                        <a:extLst>
                          <a:ext uri="{FF2B5EF4-FFF2-40B4-BE49-F238E27FC236}">
                            <a16:creationId xmlns:a16="http://schemas.microsoft.com/office/drawing/2014/main" id="{5B2D45C5-D8DC-4C9B-9CF2-89FE1073BC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5847" y="1637201"/>
                        <a:ext cx="1533131" cy="739681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영화</a:t>
                        </a:r>
                        <a:endParaRPr kumimoji="0" lang="en-US" altLang="ko-KR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  <p:sp>
                    <p:nvSpPr>
                      <p:cNvPr id="129" name="직사각형 10">
                        <a:extLst>
                          <a:ext uri="{FF2B5EF4-FFF2-40B4-BE49-F238E27FC236}">
                            <a16:creationId xmlns:a16="http://schemas.microsoft.com/office/drawing/2014/main" id="{CED196EA-8277-4353-ACF9-541F7A8106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5846" y="1410875"/>
                        <a:ext cx="1533131" cy="224433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OTT </a:t>
                        </a:r>
                        <a:r>
                          <a:rPr lang="en-US" altLang="ko-KR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#6</a:t>
                        </a:r>
                      </a:p>
                    </p:txBody>
                  </p:sp>
                </p:grpSp>
              </p:grpSp>
              <p:grpSp>
                <p:nvGrpSpPr>
                  <p:cNvPr id="94" name="그룹 91">
                    <a:extLst>
                      <a:ext uri="{FF2B5EF4-FFF2-40B4-BE49-F238E27FC236}">
                        <a16:creationId xmlns:a16="http://schemas.microsoft.com/office/drawing/2014/main" id="{B8E63B96-EA9E-4283-AD8F-1D302139BE0A}"/>
                      </a:ext>
                    </a:extLst>
                  </p:cNvPr>
                  <p:cNvGrpSpPr/>
                  <p:nvPr/>
                </p:nvGrpSpPr>
                <p:grpSpPr>
                  <a:xfrm>
                    <a:off x="1423910" y="3380740"/>
                    <a:ext cx="7082283" cy="1280571"/>
                    <a:chOff x="146769" y="1265877"/>
                    <a:chExt cx="6668366" cy="1509790"/>
                  </a:xfrm>
                </p:grpSpPr>
                <p:sp>
                  <p:nvSpPr>
                    <p:cNvPr id="108" name="직사각형 20">
                      <a:extLst>
                        <a:ext uri="{FF2B5EF4-FFF2-40B4-BE49-F238E27FC236}">
                          <a16:creationId xmlns:a16="http://schemas.microsoft.com/office/drawing/2014/main" id="{E98B63DB-3609-4C22-B6BF-B9491DD00D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7608" y="1415059"/>
                      <a:ext cx="6656638" cy="1356305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109" name="직사각형 26">
                      <a:extLst>
                        <a:ext uri="{FF2B5EF4-FFF2-40B4-BE49-F238E27FC236}">
                          <a16:creationId xmlns:a16="http://schemas.microsoft.com/office/drawing/2014/main" id="{33CDE75E-D598-43E9-A937-7839BB8B55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2373" y="1549820"/>
                      <a:ext cx="1610421" cy="1070567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영상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110" name="직사각형 81">
                      <a:extLst>
                        <a:ext uri="{FF2B5EF4-FFF2-40B4-BE49-F238E27FC236}">
                          <a16:creationId xmlns:a16="http://schemas.microsoft.com/office/drawing/2014/main" id="{32103F29-D99E-4228-B7C8-341E423039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72568" y="1546356"/>
                      <a:ext cx="1610421" cy="1070567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영상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111" name="직사각형 83">
                      <a:extLst>
                        <a:ext uri="{FF2B5EF4-FFF2-40B4-BE49-F238E27FC236}">
                          <a16:creationId xmlns:a16="http://schemas.microsoft.com/office/drawing/2014/main" id="{FE1B042B-1367-4FF5-BF51-58D70C32FC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0767" y="1546356"/>
                      <a:ext cx="1610421" cy="1070567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영상 </a:t>
                      </a:r>
                      <a:r>
                        <a:rPr kumimoji="0" lang="en-US" altLang="ko-KR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</a:p>
                  </p:txBody>
                </p:sp>
                <p:grpSp>
                  <p:nvGrpSpPr>
                    <p:cNvPr id="112" name="그룹 86">
                      <a:extLst>
                        <a:ext uri="{FF2B5EF4-FFF2-40B4-BE49-F238E27FC236}">
                          <a16:creationId xmlns:a16="http://schemas.microsoft.com/office/drawing/2014/main" id="{9E472665-FB70-4138-A9A9-E92E207D54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04708" y="1413159"/>
                      <a:ext cx="310428" cy="1362507"/>
                      <a:chOff x="4569397" y="3497840"/>
                      <a:chExt cx="297440" cy="680605"/>
                    </a:xfrm>
                  </p:grpSpPr>
                  <p:sp>
                    <p:nvSpPr>
                      <p:cNvPr id="117" name="직사각형 84">
                        <a:extLst>
                          <a:ext uri="{FF2B5EF4-FFF2-40B4-BE49-F238E27FC236}">
                            <a16:creationId xmlns:a16="http://schemas.microsoft.com/office/drawing/2014/main" id="{F2282E00-B666-4005-90B2-DA4503449E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69397" y="3497840"/>
                        <a:ext cx="297440" cy="680605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anchor="ctr"/>
                      <a:lstStyle/>
                      <a:p>
                        <a:pPr mar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lang="ko-KR" altLang="en-US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  <p:sp>
                    <p:nvSpPr>
                      <p:cNvPr id="118" name="이등변 삼각형 85">
                        <a:extLst>
                          <a:ext uri="{FF2B5EF4-FFF2-40B4-BE49-F238E27FC236}">
                            <a16:creationId xmlns:a16="http://schemas.microsoft.com/office/drawing/2014/main" id="{9B82C5F3-F28A-48CB-B450-ACF04DDDEAE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4564045" y="3773859"/>
                        <a:ext cx="339835" cy="96117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anchor="ctr"/>
                      <a:lstStyle/>
                      <a:p>
                        <a:pPr mar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lang="ko-KR" altLang="en-US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</p:grpSp>
                <p:grpSp>
                  <p:nvGrpSpPr>
                    <p:cNvPr id="113" name="그룹 87">
                      <a:extLst>
                        <a:ext uri="{FF2B5EF4-FFF2-40B4-BE49-F238E27FC236}">
                          <a16:creationId xmlns:a16="http://schemas.microsoft.com/office/drawing/2014/main" id="{C3171075-291D-45A4-8EC3-2A0C722158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6769" y="1413160"/>
                      <a:ext cx="310428" cy="1362507"/>
                      <a:chOff x="-1659422" y="3426471"/>
                      <a:chExt cx="297440" cy="680605"/>
                    </a:xfrm>
                  </p:grpSpPr>
                  <p:sp>
                    <p:nvSpPr>
                      <p:cNvPr id="115" name="직사각형 88">
                        <a:extLst>
                          <a:ext uri="{FF2B5EF4-FFF2-40B4-BE49-F238E27FC236}">
                            <a16:creationId xmlns:a16="http://schemas.microsoft.com/office/drawing/2014/main" id="{73924082-66A2-4D64-A609-C9E1D0905D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659422" y="3426471"/>
                        <a:ext cx="297440" cy="680605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anchor="ctr"/>
                      <a:lstStyle/>
                      <a:p>
                        <a:pPr mar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lang="ko-KR" altLang="en-US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  <p:sp>
                    <p:nvSpPr>
                      <p:cNvPr id="116" name="이등변 삼각형 89">
                        <a:extLst>
                          <a:ext uri="{FF2B5EF4-FFF2-40B4-BE49-F238E27FC236}">
                            <a16:creationId xmlns:a16="http://schemas.microsoft.com/office/drawing/2014/main" id="{4C16DBD3-A3B3-4774-B704-B2A03E20012E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-1681967" y="3718711"/>
                        <a:ext cx="339835" cy="96117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anchor="ctr"/>
                      <a:lstStyle/>
                      <a:p>
                        <a:pPr mar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lang="ko-KR" altLang="en-US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</p:grpSp>
                <p:sp>
                  <p:nvSpPr>
                    <p:cNvPr id="114" name="TextBox 70">
                      <a:extLst>
                        <a:ext uri="{FF2B5EF4-FFF2-40B4-BE49-F238E27FC236}">
                          <a16:creationId xmlns:a16="http://schemas.microsoft.com/office/drawing/2014/main" id="{DE45B4A0-E482-4384-98F7-93E0102549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5184" y="1265877"/>
                      <a:ext cx="1162480" cy="256791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</p:spPr>
                  <p:txBody>
                    <a:bodyPr rot="0" vert="horz" wrap="square" lIns="91440" tIns="45720" rIns="91440" bIns="45720" anchor="t" anchorCtr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lvl="0" algn="ctr">
                        <a:defRPr/>
                      </a:pPr>
                      <a:r>
                        <a:rPr lang="ko-KR" altLang="en-US" sz="900" b="1">
                          <a:ea typeface="맑은 고딕"/>
                        </a:rPr>
                        <a:t>박스오피스 순위</a:t>
                      </a:r>
                    </a:p>
                  </p:txBody>
                </p:sp>
              </p:grpSp>
              <p:grpSp>
                <p:nvGrpSpPr>
                  <p:cNvPr id="95" name="그룹 92">
                    <a:extLst>
                      <a:ext uri="{FF2B5EF4-FFF2-40B4-BE49-F238E27FC236}">
                        <a16:creationId xmlns:a16="http://schemas.microsoft.com/office/drawing/2014/main" id="{9DE0DFE3-81E5-4F93-8189-A4BEC81AAA29}"/>
                      </a:ext>
                    </a:extLst>
                  </p:cNvPr>
                  <p:cNvGrpSpPr/>
                  <p:nvPr/>
                </p:nvGrpSpPr>
                <p:grpSpPr>
                  <a:xfrm>
                    <a:off x="1430745" y="5116828"/>
                    <a:ext cx="7081391" cy="1300437"/>
                    <a:chOff x="111734" y="1331333"/>
                    <a:chExt cx="6667527" cy="1444341"/>
                  </a:xfrm>
                </p:grpSpPr>
                <p:sp>
                  <p:nvSpPr>
                    <p:cNvPr id="97" name="직사각형 93">
                      <a:extLst>
                        <a:ext uri="{FF2B5EF4-FFF2-40B4-BE49-F238E27FC236}">
                          <a16:creationId xmlns:a16="http://schemas.microsoft.com/office/drawing/2014/main" id="{D948E665-946C-4DB4-AA36-57B5DD8DE7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734" y="1415059"/>
                      <a:ext cx="6656638" cy="1356305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8" name="직사각형 94">
                      <a:extLst>
                        <a:ext uri="{FF2B5EF4-FFF2-40B4-BE49-F238E27FC236}">
                          <a16:creationId xmlns:a16="http://schemas.microsoft.com/office/drawing/2014/main" id="{E4BB798A-2EF4-4AC4-BDCC-9BA79A1F9A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2373" y="1549820"/>
                      <a:ext cx="1610421" cy="1070567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영상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9" name="직사각형 95">
                      <a:extLst>
                        <a:ext uri="{FF2B5EF4-FFF2-40B4-BE49-F238E27FC236}">
                          <a16:creationId xmlns:a16="http://schemas.microsoft.com/office/drawing/2014/main" id="{58C09992-38AD-46D4-BFE2-EE0B4B035E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72568" y="1546356"/>
                      <a:ext cx="1610421" cy="1070567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영상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100" name="직사각형 96">
                      <a:extLst>
                        <a:ext uri="{FF2B5EF4-FFF2-40B4-BE49-F238E27FC236}">
                          <a16:creationId xmlns:a16="http://schemas.microsoft.com/office/drawing/2014/main" id="{42E3CAEA-0124-488D-A971-B7215BA697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0767" y="1546356"/>
                      <a:ext cx="1610421" cy="1070567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영상 </a:t>
                      </a:r>
                      <a:r>
                        <a:rPr kumimoji="0" lang="en-US" altLang="ko-KR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</a:p>
                  </p:txBody>
                </p:sp>
                <p:grpSp>
                  <p:nvGrpSpPr>
                    <p:cNvPr id="101" name="그룹 97">
                      <a:extLst>
                        <a:ext uri="{FF2B5EF4-FFF2-40B4-BE49-F238E27FC236}">
                          <a16:creationId xmlns:a16="http://schemas.microsoft.com/office/drawing/2014/main" id="{A9916E67-8B17-430F-9DEF-E36A5D7154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68833" y="1413167"/>
                      <a:ext cx="310428" cy="1362507"/>
                      <a:chOff x="4535030" y="3497841"/>
                      <a:chExt cx="297440" cy="680605"/>
                    </a:xfrm>
                  </p:grpSpPr>
                  <p:sp>
                    <p:nvSpPr>
                      <p:cNvPr id="106" name="직사각형 103">
                        <a:extLst>
                          <a:ext uri="{FF2B5EF4-FFF2-40B4-BE49-F238E27FC236}">
                            <a16:creationId xmlns:a16="http://schemas.microsoft.com/office/drawing/2014/main" id="{329F281F-D202-4AC0-9D26-CA820A39C4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35030" y="3497841"/>
                        <a:ext cx="297440" cy="680605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anchor="ctr"/>
                      <a:lstStyle/>
                      <a:p>
                        <a:pPr mar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lang="ko-KR" altLang="en-US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  <p:sp>
                    <p:nvSpPr>
                      <p:cNvPr id="107" name="이등변 삼각형 104">
                        <a:extLst>
                          <a:ext uri="{FF2B5EF4-FFF2-40B4-BE49-F238E27FC236}">
                            <a16:creationId xmlns:a16="http://schemas.microsoft.com/office/drawing/2014/main" id="{383408CE-C2B9-474F-AB8F-DB452363AAA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4521083" y="3784430"/>
                        <a:ext cx="339835" cy="96117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anchor="ctr"/>
                      <a:lstStyle/>
                      <a:p>
                        <a:pPr mar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lang="ko-KR" altLang="en-US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</p:grpSp>
                <p:grpSp>
                  <p:nvGrpSpPr>
                    <p:cNvPr id="102" name="그룹 98">
                      <a:extLst>
                        <a:ext uri="{FF2B5EF4-FFF2-40B4-BE49-F238E27FC236}">
                          <a16:creationId xmlns:a16="http://schemas.microsoft.com/office/drawing/2014/main" id="{78A58EF2-8652-4021-BD79-39D99FD083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863" y="1413162"/>
                      <a:ext cx="310428" cy="1362507"/>
                      <a:chOff x="-1685201" y="3426471"/>
                      <a:chExt cx="297440" cy="680605"/>
                    </a:xfrm>
                  </p:grpSpPr>
                  <p:sp>
                    <p:nvSpPr>
                      <p:cNvPr id="104" name="직사각형 101">
                        <a:extLst>
                          <a:ext uri="{FF2B5EF4-FFF2-40B4-BE49-F238E27FC236}">
                            <a16:creationId xmlns:a16="http://schemas.microsoft.com/office/drawing/2014/main" id="{05D1858A-35AF-4F57-B11E-C4F2C6FE7F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685201" y="3426471"/>
                        <a:ext cx="297440" cy="680605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anchor="ctr"/>
                      <a:lstStyle/>
                      <a:p>
                        <a:pPr mar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lang="ko-KR" altLang="en-US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  <p:sp>
                    <p:nvSpPr>
                      <p:cNvPr id="105" name="이등변 삼각형 102">
                        <a:extLst>
                          <a:ext uri="{FF2B5EF4-FFF2-40B4-BE49-F238E27FC236}">
                            <a16:creationId xmlns:a16="http://schemas.microsoft.com/office/drawing/2014/main" id="{3CEB3746-57F5-482E-B288-441A6AA223C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-1716339" y="3718712"/>
                        <a:ext cx="339835" cy="96117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anchor="ctr"/>
                      <a:lstStyle/>
                      <a:p>
                        <a:pPr mar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lang="ko-KR" altLang="en-US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</p:grpSp>
                <p:sp>
                  <p:nvSpPr>
                    <p:cNvPr id="103" name="TextBox 100">
                      <a:extLst>
                        <a:ext uri="{FF2B5EF4-FFF2-40B4-BE49-F238E27FC236}">
                          <a16:creationId xmlns:a16="http://schemas.microsoft.com/office/drawing/2014/main" id="{AF236010-85B2-49F9-9D8F-0DCDF8F4AF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735" y="1331333"/>
                      <a:ext cx="1253401" cy="239088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</p:spPr>
                  <p:txBody>
                    <a:bodyPr rot="0" vert="horz" wrap="square" lIns="91440" tIns="45720" rIns="91440" bIns="45720" anchor="t" anchorCtr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lvl="0" algn="ctr">
                        <a:defRPr/>
                      </a:pPr>
                      <a:r>
                        <a:rPr lang="ko-KR" altLang="en-US" sz="900" b="1">
                          <a:ea typeface="맑은 고딕"/>
                        </a:rPr>
                        <a:t>사용자 태그 맞춤 추천</a:t>
                      </a:r>
                    </a:p>
                  </p:txBody>
                </p:sp>
              </p:grpSp>
              <p:pic>
                <p:nvPicPr>
                  <p:cNvPr id="96" name="그림 95">
                    <a:extLst>
                      <a:ext uri="{FF2B5EF4-FFF2-40B4-BE49-F238E27FC236}">
                        <a16:creationId xmlns:a16="http://schemas.microsoft.com/office/drawing/2014/main" id="{D248D21E-74FE-444D-9C70-D6512B00EF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tretch>
                    <a:fillRect/>
                  </a:stretch>
                </p:blipFill>
                <p:spPr>
                  <a:xfrm>
                    <a:off x="4372780" y="514006"/>
                    <a:ext cx="262424" cy="25702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89" name="그림 88">
                  <a:extLst>
                    <a:ext uri="{FF2B5EF4-FFF2-40B4-BE49-F238E27FC236}">
                      <a16:creationId xmlns:a16="http://schemas.microsoft.com/office/drawing/2014/main" id="{350B9D15-9488-42E0-B544-46B2E90002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tretch>
                  <a:fillRect/>
                </a:stretch>
              </p:blipFill>
              <p:spPr>
                <a:xfrm>
                  <a:off x="9096548" y="587261"/>
                  <a:ext cx="228789" cy="5834830"/>
                </a:xfrm>
                <a:prstGeom prst="rect">
                  <a:avLst/>
                </a:prstGeom>
              </p:spPr>
            </p:pic>
          </p:grpSp>
          <p:pic>
            <p:nvPicPr>
              <p:cNvPr id="86" name="그림 85">
                <a:extLst>
                  <a:ext uri="{FF2B5EF4-FFF2-40B4-BE49-F238E27FC236}">
                    <a16:creationId xmlns:a16="http://schemas.microsoft.com/office/drawing/2014/main" id="{679EB80E-4389-44F3-A816-D2EDE0F32F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9096548" y="443359"/>
                <a:ext cx="228789" cy="6040405"/>
              </a:xfrm>
              <a:prstGeom prst="rect">
                <a:avLst/>
              </a:prstGeom>
            </p:spPr>
          </p:pic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EAA1B946-D122-4F7D-BDD5-5CCD5F2AFAD1}"/>
                  </a:ext>
                </a:extLst>
              </p:cNvPr>
              <p:cNvSpPr/>
              <p:nvPr/>
            </p:nvSpPr>
            <p:spPr>
              <a:xfrm>
                <a:off x="1227759" y="210014"/>
                <a:ext cx="7887247" cy="6242643"/>
              </a:xfrm>
              <a:prstGeom prst="rect">
                <a:avLst/>
              </a:prstGeom>
              <a:solidFill>
                <a:srgbClr val="FFFFFF">
                  <a:alpha val="89000"/>
                </a:srgbClr>
              </a:solidFill>
              <a:ln w="3175" cap="flat" cmpd="sng" algn="ctr">
                <a:solidFill>
                  <a:schemeClr val="lt1">
                    <a:alpha val="100000"/>
                  </a:schemeClr>
                </a:solidFill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vert="horz" wrap="none" lIns="91440" tIns="45720" rIns="91440" bIns="45720" anchor="ctr" anchorCtr="0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 kumimoji="1" lang="ko-KR" altLang="en-US" sz="800" b="0" i="0" u="none" strike="noStrike" kern="1200" cap="none" spc="0" normalizeH="0" baseline="0" dirty="0">
                  <a:solidFill>
                    <a:srgbClr val="000000"/>
                  </a:solidFill>
                  <a:effectLst/>
                  <a:latin typeface="돋움"/>
                  <a:ea typeface="돋움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A92CE55A-2A54-4C65-93E9-778047588C78}"/>
                </a:ext>
              </a:extLst>
            </p:cNvPr>
            <p:cNvGrpSpPr/>
            <p:nvPr/>
          </p:nvGrpSpPr>
          <p:grpSpPr>
            <a:xfrm>
              <a:off x="3132758" y="883161"/>
              <a:ext cx="3638688" cy="5090414"/>
              <a:chOff x="2150930" y="883160"/>
              <a:chExt cx="3638688" cy="5090414"/>
            </a:xfrm>
          </p:grpSpPr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2AD7B16C-EE14-47E2-A96A-CEEFD0375608}"/>
                  </a:ext>
                </a:extLst>
              </p:cNvPr>
              <p:cNvGrpSpPr/>
              <p:nvPr/>
            </p:nvGrpSpPr>
            <p:grpSpPr>
              <a:xfrm>
                <a:off x="2245996" y="1423640"/>
                <a:ext cx="3479800" cy="4415439"/>
                <a:chOff x="2314521" y="1215141"/>
                <a:chExt cx="3479800" cy="4415439"/>
              </a:xfrm>
            </p:grpSpPr>
            <p:pic>
              <p:nvPicPr>
                <p:cNvPr id="82" name="그림 8">
                  <a:extLst>
                    <a:ext uri="{FF2B5EF4-FFF2-40B4-BE49-F238E27FC236}">
                      <a16:creationId xmlns:a16="http://schemas.microsoft.com/office/drawing/2014/main" id="{F086811F-1808-40CE-8862-431D981E7F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tretch>
                  <a:fillRect/>
                </a:stretch>
              </p:blipFill>
              <p:spPr>
                <a:xfrm>
                  <a:off x="2470494" y="5173357"/>
                  <a:ext cx="3123809" cy="457223"/>
                </a:xfrm>
                <a:prstGeom prst="rect">
                  <a:avLst/>
                </a:prstGeom>
                <a:ln>
                  <a:solidFill>
                    <a:srgbClr val="FFFFFF">
                      <a:alpha val="100000"/>
                    </a:srgbClr>
                  </a:solidFill>
                </a:ln>
              </p:spPr>
            </p:pic>
            <p:pic>
              <p:nvPicPr>
                <p:cNvPr id="83" name="그림 82">
                  <a:extLst>
                    <a:ext uri="{FF2B5EF4-FFF2-40B4-BE49-F238E27FC236}">
                      <a16:creationId xmlns:a16="http://schemas.microsoft.com/office/drawing/2014/main" id="{514FEE04-41BF-4F24-913D-1575CCC0C6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tretch>
                  <a:fillRect/>
                </a:stretch>
              </p:blipFill>
              <p:spPr>
                <a:xfrm>
                  <a:off x="2314521" y="1215141"/>
                  <a:ext cx="3479800" cy="3467100"/>
                </a:xfrm>
                <a:prstGeom prst="rect">
                  <a:avLst/>
                </a:prstGeom>
                <a:ln>
                  <a:solidFill>
                    <a:srgbClr val="FFFFFF">
                      <a:alpha val="100000"/>
                    </a:srgbClr>
                  </a:solidFill>
                </a:ln>
              </p:spPr>
            </p:pic>
            <p:pic>
              <p:nvPicPr>
                <p:cNvPr id="84" name="그림 7">
                  <a:extLst>
                    <a:ext uri="{FF2B5EF4-FFF2-40B4-BE49-F238E27FC236}">
                      <a16:creationId xmlns:a16="http://schemas.microsoft.com/office/drawing/2014/main" id="{BDE7E3BC-0453-4405-8DE2-619E8FF4E5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tretch>
                  <a:fillRect/>
                </a:stretch>
              </p:blipFill>
              <p:spPr>
                <a:xfrm>
                  <a:off x="2462476" y="4572737"/>
                  <a:ext cx="3123809" cy="457223"/>
                </a:xfrm>
                <a:prstGeom prst="rect">
                  <a:avLst/>
                </a:prstGeom>
                <a:ln>
                  <a:solidFill>
                    <a:srgbClr val="FFFFFF">
                      <a:alpha val="100000"/>
                    </a:srgbClr>
                  </a:solidFill>
                </a:ln>
              </p:spPr>
            </p:pic>
          </p:grpSp>
          <p:pic>
            <p:nvPicPr>
              <p:cNvPr id="80" name="그림 79">
                <a:extLst>
                  <a:ext uri="{FF2B5EF4-FFF2-40B4-BE49-F238E27FC236}">
                    <a16:creationId xmlns:a16="http://schemas.microsoft.com/office/drawing/2014/main" id="{9E048ADA-07DE-4B8F-BC3B-BDFB016480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tretch>
                <a:fillRect/>
              </a:stretch>
            </p:blipFill>
            <p:spPr>
              <a:xfrm>
                <a:off x="2218085" y="883160"/>
                <a:ext cx="3486150" cy="3835400"/>
              </a:xfrm>
              <a:prstGeom prst="rect">
                <a:avLst/>
              </a:prstGeom>
            </p:spPr>
          </p:pic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88127091-7E7A-45D2-B60D-74D916A8C4F2}"/>
                  </a:ext>
                </a:extLst>
              </p:cNvPr>
              <p:cNvSpPr/>
              <p:nvPr/>
            </p:nvSpPr>
            <p:spPr>
              <a:xfrm>
                <a:off x="2150930" y="916416"/>
                <a:ext cx="3638688" cy="5057158"/>
              </a:xfrm>
              <a:prstGeom prst="roundRect">
                <a:avLst>
                  <a:gd name="adj" fmla="val 16667"/>
                </a:avLst>
              </a:prstGeom>
              <a:noFill/>
              <a:ln w="3175" cap="flat" cmpd="sng" algn="ctr">
                <a:solidFill>
                  <a:srgbClr val="000000">
                    <a:alpha val="100000"/>
                  </a:srgbClr>
                </a:solidFill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vert="horz" wrap="none" lIns="91440" tIns="45720" rIns="91440" bIns="45720" anchor="ctr" anchorCtr="0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 kumimoji="1" lang="ko-KR" altLang="en-US" sz="800" b="0" i="0" u="none" strike="noStrike" kern="1200" cap="none" spc="0" normalizeH="0" baseline="0">
                  <a:solidFill>
                    <a:srgbClr val="000000"/>
                  </a:solidFill>
                  <a:effectLst/>
                  <a:latin typeface="돋움"/>
                  <a:ea typeface="돋움"/>
                </a:endParaRPr>
              </a:p>
            </p:txBody>
          </p:sp>
        </p:grp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B5ADFA5-083F-44DC-AFA7-5CD7F83DFCE5}"/>
                </a:ext>
              </a:extLst>
            </p:cNvPr>
            <p:cNvSpPr/>
            <p:nvPr/>
          </p:nvSpPr>
          <p:spPr>
            <a:xfrm>
              <a:off x="3105349" y="854151"/>
              <a:ext cx="3741473" cy="520106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3175" cap="flat" cmpd="sng" algn="ctr">
              <a:solidFill>
                <a:srgbClr val="FFFFFF">
                  <a:alpha val="100000"/>
                </a:srgbClr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</a:bodyPr>
            <a:lstStyle/>
            <a:p>
              <a:pPr marL="0" marR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800" b="0" i="0" u="none" strike="noStrike" kern="1200" cap="none" spc="0" normalizeH="0" baseline="0">
                <a:solidFill>
                  <a:srgbClr val="000000"/>
                </a:solidFill>
                <a:effectLst/>
                <a:latin typeface="돋움"/>
                <a:ea typeface="돋움"/>
              </a:endParaRPr>
            </a:p>
          </p:txBody>
        </p: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60CC993C-BF77-4CBB-9870-DCB70A8DEF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3583677" y="2031368"/>
              <a:ext cx="2736850" cy="2794000"/>
            </a:xfrm>
            <a:prstGeom prst="roundRect">
              <a:avLst>
                <a:gd name="adj" fmla="val 10156"/>
              </a:avLst>
            </a:prstGeom>
            <a:ln>
              <a:solidFill>
                <a:schemeClr val="accent3">
                  <a:alpha val="100000"/>
                </a:schemeClr>
              </a:solidFill>
            </a:ln>
          </p:spPr>
        </p:pic>
      </p:grpSp>
      <p:grpSp>
        <p:nvGrpSpPr>
          <p:cNvPr id="9394" name="그룹 9393"/>
          <p:cNvGrpSpPr/>
          <p:nvPr/>
        </p:nvGrpSpPr>
        <p:grpSpPr>
          <a:xfrm>
            <a:off x="3132758" y="883161"/>
            <a:ext cx="3638688" cy="5090414"/>
            <a:chOff x="2150930" y="883160"/>
            <a:chExt cx="3638688" cy="5090414"/>
          </a:xfrm>
        </p:grpSpPr>
        <p:grpSp>
          <p:nvGrpSpPr>
            <p:cNvPr id="9395" name="그룹 9394"/>
            <p:cNvGrpSpPr/>
            <p:nvPr/>
          </p:nvGrpSpPr>
          <p:grpSpPr>
            <a:xfrm>
              <a:off x="2245996" y="1423640"/>
              <a:ext cx="3479800" cy="4415439"/>
              <a:chOff x="2314521" y="1215141"/>
              <a:chExt cx="3479800" cy="4415439"/>
            </a:xfrm>
          </p:grpSpPr>
          <p:pic>
            <p:nvPicPr>
              <p:cNvPr id="9396" name="그림 8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2470494" y="5173357"/>
                <a:ext cx="3123809" cy="457223"/>
              </a:xfrm>
              <a:prstGeom prst="rect">
                <a:avLst/>
              </a:prstGeom>
              <a:ln>
                <a:solidFill>
                  <a:srgbClr val="FFFFFF">
                    <a:alpha val="100000"/>
                  </a:srgbClr>
                </a:solidFill>
              </a:ln>
            </p:spPr>
          </p:pic>
          <p:pic>
            <p:nvPicPr>
              <p:cNvPr id="9397" name="그림 9396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2314521" y="1215141"/>
                <a:ext cx="3479800" cy="3467100"/>
              </a:xfrm>
              <a:prstGeom prst="rect">
                <a:avLst/>
              </a:prstGeom>
              <a:ln>
                <a:solidFill>
                  <a:srgbClr val="FFFFFF">
                    <a:alpha val="100000"/>
                  </a:srgbClr>
                </a:solidFill>
              </a:ln>
            </p:spPr>
          </p:pic>
          <p:pic>
            <p:nvPicPr>
              <p:cNvPr id="9398" name="그림 7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2462476" y="4572737"/>
                <a:ext cx="3123809" cy="457223"/>
              </a:xfrm>
              <a:prstGeom prst="rect">
                <a:avLst/>
              </a:prstGeom>
              <a:ln>
                <a:solidFill>
                  <a:srgbClr val="FFFFFF">
                    <a:alpha val="100000"/>
                  </a:srgbClr>
                </a:solidFill>
              </a:ln>
            </p:spPr>
          </p:pic>
        </p:grpSp>
        <p:pic>
          <p:nvPicPr>
            <p:cNvPr id="9399" name="그림 9398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2218085" y="883160"/>
              <a:ext cx="3486150" cy="3835400"/>
            </a:xfrm>
            <a:prstGeom prst="rect">
              <a:avLst/>
            </a:prstGeom>
          </p:spPr>
        </p:pic>
        <p:sp>
          <p:nvSpPr>
            <p:cNvPr id="9400" name="사각형: 둥근 모서리 9399"/>
            <p:cNvSpPr/>
            <p:nvPr/>
          </p:nvSpPr>
          <p:spPr>
            <a:xfrm>
              <a:off x="2150930" y="916416"/>
              <a:ext cx="3638688" cy="5057158"/>
            </a:xfrm>
            <a:prstGeom prst="roundRect">
              <a:avLst>
                <a:gd name="adj" fmla="val 16667"/>
              </a:avLst>
            </a:prstGeom>
            <a:noFill/>
            <a:ln w="317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</a:bodyPr>
            <a:lstStyle/>
            <a:p>
              <a:pPr marL="0" marR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800" b="0" i="0" u="none" strike="noStrike" kern="1200" cap="none" spc="0" normalizeH="0" baseline="0">
                <a:solidFill>
                  <a:srgbClr val="000000"/>
                </a:solidFill>
                <a:effectLst/>
                <a:latin typeface="돋움"/>
                <a:ea typeface="돋움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E47D5D7-4564-4C40-A73A-BC53DD135880}"/>
              </a:ext>
            </a:extLst>
          </p:cNvPr>
          <p:cNvSpPr/>
          <p:nvPr/>
        </p:nvSpPr>
        <p:spPr>
          <a:xfrm>
            <a:off x="3346451" y="3374516"/>
            <a:ext cx="3203574" cy="423626"/>
          </a:xfrm>
          <a:prstGeom prst="roundRect">
            <a:avLst/>
          </a:prstGeom>
          <a:solidFill>
            <a:srgbClr val="10132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398BC4-76F9-4F56-987C-254A2403ABE4}"/>
              </a:ext>
            </a:extLst>
          </p:cNvPr>
          <p:cNvSpPr/>
          <p:nvPr/>
        </p:nvSpPr>
        <p:spPr>
          <a:xfrm>
            <a:off x="4057650" y="3978275"/>
            <a:ext cx="1949450" cy="271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E15935-7A5F-4635-8521-2AECD7080A5E}"/>
              </a:ext>
            </a:extLst>
          </p:cNvPr>
          <p:cNvSpPr txBox="1"/>
          <p:nvPr/>
        </p:nvSpPr>
        <p:spPr>
          <a:xfrm>
            <a:off x="3914016" y="3959357"/>
            <a:ext cx="2045753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아직 로그인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안하셨나요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1000" b="1" dirty="0">
                <a:solidFill>
                  <a:srgbClr val="1013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142" name="곱하기 기호 141">
            <a:extLst>
              <a:ext uri="{FF2B5EF4-FFF2-40B4-BE49-F238E27FC236}">
                <a16:creationId xmlns:a16="http://schemas.microsoft.com/office/drawing/2014/main" id="{C562F18A-57DF-4721-A1A3-9D1DE96C8290}"/>
              </a:ext>
            </a:extLst>
          </p:cNvPr>
          <p:cNvSpPr/>
          <p:nvPr/>
        </p:nvSpPr>
        <p:spPr>
          <a:xfrm>
            <a:off x="3289375" y="1060572"/>
            <a:ext cx="287140" cy="257374"/>
          </a:xfrm>
          <a:prstGeom prst="mathMultiply">
            <a:avLst/>
          </a:prstGeom>
          <a:solidFill>
            <a:srgbClr val="10132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3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93" name="그룹 9392"/>
          <p:cNvGrpSpPr/>
          <p:nvPr/>
        </p:nvGrpSpPr>
        <p:grpSpPr>
          <a:xfrm>
            <a:off x="1227759" y="210015"/>
            <a:ext cx="8097579" cy="6273750"/>
            <a:chOff x="1227759" y="210014"/>
            <a:chExt cx="8097579" cy="6273750"/>
          </a:xfrm>
        </p:grpSpPr>
        <p:grpSp>
          <p:nvGrpSpPr>
            <p:cNvPr id="9381" name="그룹 9380"/>
            <p:cNvGrpSpPr/>
            <p:nvPr/>
          </p:nvGrpSpPr>
          <p:grpSpPr>
            <a:xfrm>
              <a:off x="1245197" y="226038"/>
              <a:ext cx="8080141" cy="6196053"/>
              <a:chOff x="1245197" y="226038"/>
              <a:chExt cx="8080141" cy="6196053"/>
            </a:xfrm>
          </p:grpSpPr>
          <p:grpSp>
            <p:nvGrpSpPr>
              <p:cNvPr id="9379" name="그룹 9378"/>
              <p:cNvGrpSpPr/>
              <p:nvPr/>
            </p:nvGrpSpPr>
            <p:grpSpPr>
              <a:xfrm>
                <a:off x="1245197" y="226038"/>
                <a:ext cx="7266940" cy="6191226"/>
                <a:chOff x="1245196" y="226038"/>
                <a:chExt cx="7266940" cy="6191226"/>
              </a:xfrm>
            </p:grpSpPr>
            <p:grpSp>
              <p:nvGrpSpPr>
                <p:cNvPr id="9375" name="그룹 9374"/>
                <p:cNvGrpSpPr/>
                <p:nvPr/>
              </p:nvGrpSpPr>
              <p:grpSpPr>
                <a:xfrm>
                  <a:off x="1245196" y="226038"/>
                  <a:ext cx="1434167" cy="652086"/>
                  <a:chOff x="1245196" y="226038"/>
                  <a:chExt cx="1434167" cy="652086"/>
                </a:xfrm>
              </p:grpSpPr>
              <p:pic>
                <p:nvPicPr>
                  <p:cNvPr id="9374" name="그림 9373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lum bright="70000" contrast="-50000"/>
                    <a:extLst>
                      <a:ext uri="783A4284-B454-46f5-B8C8-42B5039CE256">
                        <hp:hncPhoto xmlns:hp="http://schemas.haansoft.com/office/presentation/8.0" xmlns:dsp="http://schemas.microsoft.com/office/drawing/2008/diagram" xmlns:dgm="http://schemas.openxmlformats.org/drawingml/2006/diagram" xmlns:c="http://schemas.openxmlformats.org/drawingml/2006/chart" xmlns="">
                          <hd:imgLayer xmlns:hd="http://schemas.haansoft.com/office/drawingml/8.0" r:embed="rId4">
                            <hd:imgEffect xmlns:hd="http://schemas.haansoft.com/office/drawingml/8.0">
                              <hd:artEffectSharpenSoften amount="100000"/>
                              <hd:artEffectColorTemperature/>
                            </hd:imgEffect>
                          </hd:imgLayer>
                        </hp:hncPhoto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45196" y="226038"/>
                    <a:ext cx="670932" cy="652086"/>
                  </a:xfrm>
                  <a:prstGeom prst="rect">
                    <a:avLst/>
                  </a:prstGeom>
                  <a:solidFill>
                    <a:schemeClr val="lt1"/>
                  </a:solidFill>
                </p:spPr>
              </p:pic>
              <p:sp>
                <p:nvSpPr>
                  <p:cNvPr id="9260" name="TextBox 9259"/>
                  <p:cNvSpPr txBox="1"/>
                  <p:nvPr/>
                </p:nvSpPr>
                <p:spPr>
                  <a:xfrm>
                    <a:off x="1649713" y="521701"/>
                    <a:ext cx="1029651" cy="314594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w="med" len="med"/>
                    <a:tailEnd w="med" len="med"/>
                  </a:ln>
                </p:spPr>
                <p:txBody>
                  <a:bodyPr vert="horz" wrap="square" lIns="91440" tIns="45720" rIns="91440" bIns="45720" anchor="t" anchorCtr="0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kumimoji="1" lang="ko-KR" altLang="en-US" sz="1500" b="1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rPr>
                      <a:t>누네</a:t>
                    </a:r>
                    <a:r>
                      <a:rPr kumimoji="1" lang="en-US" altLang="ko-KR" sz="1500" b="1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rPr>
                      <a:t>CINE</a:t>
                    </a:r>
                  </a:p>
                </p:txBody>
              </p:sp>
            </p:grpSp>
            <p:sp>
              <p:nvSpPr>
                <p:cNvPr id="9261" name="TextBox 9260"/>
                <p:cNvSpPr txBox="1"/>
                <p:nvPr/>
              </p:nvSpPr>
              <p:spPr>
                <a:xfrm>
                  <a:off x="6535077" y="539400"/>
                  <a:ext cx="1922164" cy="239745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spAutoFit/>
                </a:bodyPr>
                <a:lstStyle/>
                <a:p>
                  <a:pPr marL="0" lvl="0" indent="0" algn="r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kumimoji="1" lang="en-US" altLang="ko-KR" sz="1000" b="1" i="0" baseline="0">
                      <a:solidFill>
                        <a:schemeClr val="tx1"/>
                      </a:solidFill>
                      <a:latin typeface="맑은 고딕"/>
                      <a:ea typeface="맑은 고딕"/>
                    </a:rPr>
                    <a:t>|</a:t>
                  </a:r>
                  <a:r>
                    <a:rPr kumimoji="1" lang="ko-KR" altLang="en-US" sz="1000" b="1" i="0" baseline="0">
                      <a:solidFill>
                        <a:schemeClr val="tx1"/>
                      </a:solidFill>
                      <a:latin typeface="맑은 고딕"/>
                      <a:ea typeface="맑은 고딕"/>
                    </a:rPr>
                    <a:t> 로그인 </a:t>
                  </a:r>
                  <a:r>
                    <a:rPr kumimoji="1" lang="en-US" altLang="ko-KR" sz="1000" b="1" i="0" baseline="0">
                      <a:solidFill>
                        <a:schemeClr val="tx1"/>
                      </a:solidFill>
                      <a:latin typeface="맑은 고딕"/>
                      <a:ea typeface="맑은 고딕"/>
                    </a:rPr>
                    <a:t>|</a:t>
                  </a:r>
                  <a:r>
                    <a:rPr kumimoji="1" lang="ko-KR" altLang="en-US" sz="1000" b="1" i="0" baseline="0">
                      <a:solidFill>
                        <a:schemeClr val="tx1"/>
                      </a:solidFill>
                      <a:latin typeface="맑은 고딕"/>
                      <a:ea typeface="맑은 고딕"/>
                    </a:rPr>
                    <a:t> 회원가입 </a:t>
                  </a:r>
                  <a:r>
                    <a:rPr kumimoji="1" lang="en-US" altLang="ko-KR" sz="1000" b="1" i="0" baseline="0">
                      <a:solidFill>
                        <a:schemeClr val="tx1"/>
                      </a:solidFill>
                      <a:latin typeface="맑은 고딕"/>
                      <a:ea typeface="맑은 고딕"/>
                    </a:rPr>
                    <a:t>|</a:t>
                  </a:r>
                  <a:r>
                    <a:rPr kumimoji="1" lang="ko-KR" altLang="en-US" sz="800" b="0" i="0" baseline="0">
                      <a:solidFill>
                        <a:schemeClr val="bg2"/>
                      </a:solidFill>
                      <a:latin typeface="돋움"/>
                      <a:ea typeface="돋움"/>
                    </a:rPr>
                    <a:t>|</a:t>
                  </a:r>
                </a:p>
              </p:txBody>
            </p:sp>
            <p:sp>
              <p:nvSpPr>
                <p:cNvPr id="9274" name="직사각형 120"/>
                <p:cNvSpPr/>
                <p:nvPr/>
              </p:nvSpPr>
              <p:spPr>
                <a:xfrm>
                  <a:off x="3047295" y="488705"/>
                  <a:ext cx="3614821" cy="33815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 algn="ctr">
                  <a:solidFill>
                    <a:srgbClr val="A6A6A6">
                      <a:alpha val="100000"/>
                    </a:srgbClr>
                  </a:solidFill>
                  <a:prstDash val="solid"/>
                </a:ln>
              </p:spPr>
              <p:txBody>
                <a:bodyPr anchor="ctr" anchorCtr="0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lang="ko-KR" altLang="en-US" sz="1000" b="1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검 색</a:t>
                  </a:r>
                </a:p>
              </p:txBody>
            </p:sp>
            <p:grpSp>
              <p:nvGrpSpPr>
                <p:cNvPr id="9372" name="그룹 9371"/>
                <p:cNvGrpSpPr/>
                <p:nvPr/>
              </p:nvGrpSpPr>
              <p:grpSpPr>
                <a:xfrm>
                  <a:off x="1400954" y="913282"/>
                  <a:ext cx="7102521" cy="2372953"/>
                  <a:chOff x="327437" y="1055414"/>
                  <a:chExt cx="7068259" cy="2772659"/>
                </a:xfrm>
              </p:grpSpPr>
              <p:sp>
                <p:nvSpPr>
                  <p:cNvPr id="9276" name="직사각형 17"/>
                  <p:cNvSpPr/>
                  <p:nvPr/>
                </p:nvSpPr>
                <p:spPr>
                  <a:xfrm>
                    <a:off x="327437" y="1055414"/>
                    <a:ext cx="7068259" cy="2772659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lIns="91440" tIns="45720" rIns="91440" bIns="45720"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kumimoji="0" lang="ko-KR" altLang="en-US" sz="1200" b="0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277" name="직사각형 93"/>
                  <p:cNvSpPr/>
                  <p:nvPr/>
                </p:nvSpPr>
                <p:spPr>
                  <a:xfrm>
                    <a:off x="703092" y="1214221"/>
                    <a:ext cx="6343798" cy="2502114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kumimoji="0" lang="ko-KR" altLang="en-US" sz="1200" b="0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282" name="TextBox 100"/>
                  <p:cNvSpPr txBox="1"/>
                  <p:nvPr/>
                </p:nvSpPr>
                <p:spPr>
                  <a:xfrm>
                    <a:off x="846962" y="1152942"/>
                    <a:ext cx="1193245" cy="25855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txBody>
                  <a:bodyPr rot="0" vert="horz" wrap="square" lIns="91440" tIns="45720" rIns="91440" bIns="45720" anchor="t" anchorCtr="0">
                    <a:prstTxWarp prst="textNoShape">
                      <a:avLst/>
                    </a:prstTxWarp>
                    <a:spAutoFit/>
                  </a:bodyPr>
                  <a:lstStyle/>
                  <a:p>
                    <a:pPr lvl="0" algn="ctr">
                      <a:defRPr/>
                    </a:pPr>
                    <a:r>
                      <a:rPr lang="ko-KR" altLang="en-US" sz="900" b="1">
                        <a:ea typeface="맑은 고딕"/>
                      </a:rPr>
                      <a:t>OTT별 </a:t>
                    </a:r>
                    <a:r>
                      <a:rPr lang="en-US" altLang="ko-KR" sz="900" b="1">
                        <a:ea typeface="맑은 고딕"/>
                      </a:rPr>
                      <a:t>1</a:t>
                    </a:r>
                    <a:r>
                      <a:rPr lang="ko-KR" altLang="en-US" sz="900" b="1">
                        <a:ea typeface="맑은 고딕"/>
                      </a:rPr>
                      <a:t>위</a:t>
                    </a:r>
                  </a:p>
                </p:txBody>
              </p:sp>
              <p:grpSp>
                <p:nvGrpSpPr>
                  <p:cNvPr id="9294" name="그룹 9293"/>
                  <p:cNvGrpSpPr/>
                  <p:nvPr/>
                </p:nvGrpSpPr>
                <p:grpSpPr>
                  <a:xfrm>
                    <a:off x="1243970" y="1472518"/>
                    <a:ext cx="1060308" cy="959154"/>
                    <a:chOff x="1065846" y="1410875"/>
                    <a:chExt cx="1533132" cy="966007"/>
                  </a:xfrm>
                </p:grpSpPr>
                <p:sp>
                  <p:nvSpPr>
                    <p:cNvPr id="9280" name="직사각형 96"/>
                    <p:cNvSpPr/>
                    <p:nvPr/>
                  </p:nvSpPr>
                  <p:spPr>
                    <a:xfrm>
                      <a:off x="1065847" y="1637201"/>
                      <a:ext cx="1533131" cy="739681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영화</a:t>
                      </a: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288" name="직사각형 10"/>
                    <p:cNvSpPr/>
                    <p:nvPr/>
                  </p:nvSpPr>
                  <p:spPr>
                    <a:xfrm>
                      <a:off x="1065846" y="1410875"/>
                      <a:ext cx="1533131" cy="224433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OTT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#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9300" name="그룹 9299"/>
                  <p:cNvGrpSpPr/>
                  <p:nvPr/>
                </p:nvGrpSpPr>
                <p:grpSpPr>
                  <a:xfrm>
                    <a:off x="3347698" y="1476694"/>
                    <a:ext cx="1060308" cy="959154"/>
                    <a:chOff x="1065846" y="1410875"/>
                    <a:chExt cx="1533132" cy="966007"/>
                  </a:xfrm>
                </p:grpSpPr>
                <p:sp>
                  <p:nvSpPr>
                    <p:cNvPr id="9301" name="직사각형 96"/>
                    <p:cNvSpPr/>
                    <p:nvPr/>
                  </p:nvSpPr>
                  <p:spPr>
                    <a:xfrm>
                      <a:off x="1065847" y="1637201"/>
                      <a:ext cx="1533131" cy="739681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영화</a:t>
                      </a: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02" name="직사각형 10"/>
                    <p:cNvSpPr/>
                    <p:nvPr/>
                  </p:nvSpPr>
                  <p:spPr>
                    <a:xfrm>
                      <a:off x="1065846" y="1410875"/>
                      <a:ext cx="1533131" cy="224433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OTT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#2</a:t>
                      </a:r>
                    </a:p>
                  </p:txBody>
                </p:sp>
              </p:grpSp>
              <p:grpSp>
                <p:nvGrpSpPr>
                  <p:cNvPr id="9303" name="그룹 9302"/>
                  <p:cNvGrpSpPr/>
                  <p:nvPr/>
                </p:nvGrpSpPr>
                <p:grpSpPr>
                  <a:xfrm>
                    <a:off x="5436591" y="1479368"/>
                    <a:ext cx="1060308" cy="959154"/>
                    <a:chOff x="1065846" y="1410875"/>
                    <a:chExt cx="1533132" cy="966007"/>
                  </a:xfrm>
                </p:grpSpPr>
                <p:sp>
                  <p:nvSpPr>
                    <p:cNvPr id="9304" name="직사각형 96"/>
                    <p:cNvSpPr/>
                    <p:nvPr/>
                  </p:nvSpPr>
                  <p:spPr>
                    <a:xfrm>
                      <a:off x="1065847" y="1637201"/>
                      <a:ext cx="1533131" cy="739681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영화</a:t>
                      </a: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05" name="직사각형 10"/>
                    <p:cNvSpPr/>
                    <p:nvPr/>
                  </p:nvSpPr>
                  <p:spPr>
                    <a:xfrm>
                      <a:off x="1065846" y="1410875"/>
                      <a:ext cx="1533131" cy="224433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OTT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#3</a:t>
                      </a:r>
                    </a:p>
                  </p:txBody>
                </p:sp>
              </p:grpSp>
              <p:grpSp>
                <p:nvGrpSpPr>
                  <p:cNvPr id="9306" name="그룹 9305"/>
                  <p:cNvGrpSpPr/>
                  <p:nvPr/>
                </p:nvGrpSpPr>
                <p:grpSpPr>
                  <a:xfrm>
                    <a:off x="1239787" y="2629456"/>
                    <a:ext cx="1060308" cy="959154"/>
                    <a:chOff x="1065846" y="1410875"/>
                    <a:chExt cx="1533132" cy="966007"/>
                  </a:xfrm>
                </p:grpSpPr>
                <p:sp>
                  <p:nvSpPr>
                    <p:cNvPr id="9307" name="직사각형 96"/>
                    <p:cNvSpPr/>
                    <p:nvPr/>
                  </p:nvSpPr>
                  <p:spPr>
                    <a:xfrm>
                      <a:off x="1065847" y="1637201"/>
                      <a:ext cx="1533131" cy="739681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영화</a:t>
                      </a: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08" name="직사각형 10"/>
                    <p:cNvSpPr/>
                    <p:nvPr/>
                  </p:nvSpPr>
                  <p:spPr>
                    <a:xfrm>
                      <a:off x="1065846" y="1410875"/>
                      <a:ext cx="1533131" cy="224433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OTT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#4</a:t>
                      </a:r>
                    </a:p>
                  </p:txBody>
                </p:sp>
              </p:grpSp>
              <p:grpSp>
                <p:nvGrpSpPr>
                  <p:cNvPr id="9309" name="그룹 9308"/>
                  <p:cNvGrpSpPr/>
                  <p:nvPr/>
                </p:nvGrpSpPr>
                <p:grpSpPr>
                  <a:xfrm>
                    <a:off x="3349244" y="2630623"/>
                    <a:ext cx="1060308" cy="959154"/>
                    <a:chOff x="1065846" y="1410875"/>
                    <a:chExt cx="1533132" cy="966007"/>
                  </a:xfrm>
                </p:grpSpPr>
                <p:sp>
                  <p:nvSpPr>
                    <p:cNvPr id="9310" name="직사각형 96"/>
                    <p:cNvSpPr/>
                    <p:nvPr/>
                  </p:nvSpPr>
                  <p:spPr>
                    <a:xfrm>
                      <a:off x="1065847" y="1637201"/>
                      <a:ext cx="1533131" cy="739681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영화</a:t>
                      </a: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11" name="직사각형 10"/>
                    <p:cNvSpPr/>
                    <p:nvPr/>
                  </p:nvSpPr>
                  <p:spPr>
                    <a:xfrm>
                      <a:off x="1065846" y="1410875"/>
                      <a:ext cx="1533131" cy="224433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OTT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#5</a:t>
                      </a:r>
                    </a:p>
                  </p:txBody>
                </p:sp>
              </p:grpSp>
              <p:grpSp>
                <p:nvGrpSpPr>
                  <p:cNvPr id="9315" name="그룹 9314"/>
                  <p:cNvGrpSpPr/>
                  <p:nvPr/>
                </p:nvGrpSpPr>
                <p:grpSpPr>
                  <a:xfrm>
                    <a:off x="5430902" y="2630623"/>
                    <a:ext cx="1060308" cy="959154"/>
                    <a:chOff x="1065846" y="1410875"/>
                    <a:chExt cx="1533132" cy="966007"/>
                  </a:xfrm>
                </p:grpSpPr>
                <p:sp>
                  <p:nvSpPr>
                    <p:cNvPr id="9316" name="직사각형 96"/>
                    <p:cNvSpPr/>
                    <p:nvPr/>
                  </p:nvSpPr>
                  <p:spPr>
                    <a:xfrm>
                      <a:off x="1065847" y="1637201"/>
                      <a:ext cx="1533131" cy="739681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영화</a:t>
                      </a: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17" name="직사각형 10"/>
                    <p:cNvSpPr/>
                    <p:nvPr/>
                  </p:nvSpPr>
                  <p:spPr>
                    <a:xfrm>
                      <a:off x="1065846" y="1410875"/>
                      <a:ext cx="1533131" cy="224433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OTT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#6</a:t>
                      </a:r>
                    </a:p>
                  </p:txBody>
                </p:sp>
              </p:grpSp>
            </p:grpSp>
            <p:grpSp>
              <p:nvGrpSpPr>
                <p:cNvPr id="9346" name="그룹 91"/>
                <p:cNvGrpSpPr/>
                <p:nvPr/>
              </p:nvGrpSpPr>
              <p:grpSpPr>
                <a:xfrm>
                  <a:off x="1423910" y="3380740"/>
                  <a:ext cx="7082283" cy="1280571"/>
                  <a:chOff x="146769" y="1265877"/>
                  <a:chExt cx="6668366" cy="1509790"/>
                </a:xfrm>
              </p:grpSpPr>
              <p:sp>
                <p:nvSpPr>
                  <p:cNvPr id="9347" name="직사각형 20"/>
                  <p:cNvSpPr/>
                  <p:nvPr/>
                </p:nvSpPr>
                <p:spPr>
                  <a:xfrm>
                    <a:off x="147608" y="1415059"/>
                    <a:ext cx="6656638" cy="1356305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kumimoji="0" lang="ko-KR" altLang="en-US" sz="1200" b="0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348" name="직사각형 26"/>
                  <p:cNvSpPr/>
                  <p:nvPr/>
                </p:nvSpPr>
                <p:spPr>
                  <a:xfrm>
                    <a:off x="4572373" y="1549820"/>
                    <a:ext cx="1610421" cy="1070567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lIns="91440" tIns="45720" rIns="91440" bIns="45720"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ko-KR" altLang="en-US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영상 </a:t>
                    </a:r>
                    <a:r>
                      <a:rPr lang="ko-KR" altLang="en-US" sz="12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3</a:t>
                    </a:r>
                    <a:endParaRPr lang="en-US" altLang="ko-KR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349" name="직사각형 81"/>
                  <p:cNvSpPr/>
                  <p:nvPr/>
                </p:nvSpPr>
                <p:spPr>
                  <a:xfrm>
                    <a:off x="2672568" y="1546356"/>
                    <a:ext cx="1610421" cy="1070567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lIns="91440" tIns="45720" rIns="91440" bIns="45720"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ko-KR" altLang="en-US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영상 </a:t>
                    </a:r>
                    <a:r>
                      <a:rPr lang="ko-KR" altLang="en-US" sz="12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2</a:t>
                    </a:r>
                    <a:endParaRPr lang="en-US" altLang="ko-KR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350" name="직사각형 83"/>
                  <p:cNvSpPr/>
                  <p:nvPr/>
                </p:nvSpPr>
                <p:spPr>
                  <a:xfrm>
                    <a:off x="730767" y="1546356"/>
                    <a:ext cx="1610421" cy="1070567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ko-KR" altLang="en-US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영상 </a:t>
                    </a:r>
                    <a:r>
                      <a: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1</a:t>
                    </a:r>
                  </a:p>
                </p:txBody>
              </p:sp>
              <p:grpSp>
                <p:nvGrpSpPr>
                  <p:cNvPr id="9351" name="그룹 86"/>
                  <p:cNvGrpSpPr/>
                  <p:nvPr/>
                </p:nvGrpSpPr>
                <p:grpSpPr>
                  <a:xfrm>
                    <a:off x="6504708" y="1413159"/>
                    <a:ext cx="310428" cy="1362507"/>
                    <a:chOff x="4569397" y="3497840"/>
                    <a:chExt cx="297440" cy="680605"/>
                  </a:xfrm>
                </p:grpSpPr>
                <p:sp>
                  <p:nvSpPr>
                    <p:cNvPr id="9352" name="직사각형 84"/>
                    <p:cNvSpPr/>
                    <p:nvPr/>
                  </p:nvSpPr>
                  <p:spPr>
                    <a:xfrm>
                      <a:off x="4569397" y="3497840"/>
                      <a:ext cx="297440" cy="680605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53" name="이등변 삼각형 85"/>
                    <p:cNvSpPr/>
                    <p:nvPr/>
                  </p:nvSpPr>
                  <p:spPr>
                    <a:xfrm rot="5400000">
                      <a:off x="4564045" y="3773859"/>
                      <a:ext cx="339835" cy="96117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</p:grpSp>
              <p:grpSp>
                <p:nvGrpSpPr>
                  <p:cNvPr id="9354" name="그룹 87"/>
                  <p:cNvGrpSpPr/>
                  <p:nvPr/>
                </p:nvGrpSpPr>
                <p:grpSpPr>
                  <a:xfrm>
                    <a:off x="146769" y="1413160"/>
                    <a:ext cx="310428" cy="1362507"/>
                    <a:chOff x="-1659422" y="3426471"/>
                    <a:chExt cx="297440" cy="680605"/>
                  </a:xfrm>
                </p:grpSpPr>
                <p:sp>
                  <p:nvSpPr>
                    <p:cNvPr id="9355" name="직사각형 88"/>
                    <p:cNvSpPr/>
                    <p:nvPr/>
                  </p:nvSpPr>
                  <p:spPr>
                    <a:xfrm>
                      <a:off x="-1659422" y="3426471"/>
                      <a:ext cx="297440" cy="680605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56" name="이등변 삼각형 89"/>
                    <p:cNvSpPr/>
                    <p:nvPr/>
                  </p:nvSpPr>
                  <p:spPr>
                    <a:xfrm rot="16200000">
                      <a:off x="-1681967" y="3718711"/>
                      <a:ext cx="339835" cy="96117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</p:grpSp>
              <p:sp>
                <p:nvSpPr>
                  <p:cNvPr id="9358" name="TextBox 70"/>
                  <p:cNvSpPr txBox="1"/>
                  <p:nvPr/>
                </p:nvSpPr>
                <p:spPr>
                  <a:xfrm>
                    <a:off x="305184" y="1265877"/>
                    <a:ext cx="1162480" cy="25679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txBody>
                  <a:bodyPr rot="0" vert="horz" wrap="square" lIns="91440" tIns="45720" rIns="91440" bIns="45720" anchor="t" anchorCtr="0">
                    <a:prstTxWarp prst="textNoShape">
                      <a:avLst/>
                    </a:prstTxWarp>
                    <a:spAutoFit/>
                  </a:bodyPr>
                  <a:lstStyle/>
                  <a:p>
                    <a:pPr lvl="0" algn="ctr">
                      <a:defRPr/>
                    </a:pPr>
                    <a:r>
                      <a:rPr lang="ko-KR" altLang="en-US" sz="900" b="1">
                        <a:ea typeface="맑은 고딕"/>
                      </a:rPr>
                      <a:t>박스오피스 순위</a:t>
                    </a:r>
                  </a:p>
                </p:txBody>
              </p:sp>
            </p:grpSp>
            <p:grpSp>
              <p:nvGrpSpPr>
                <p:cNvPr id="9359" name="그룹 92"/>
                <p:cNvGrpSpPr/>
                <p:nvPr/>
              </p:nvGrpSpPr>
              <p:grpSpPr>
                <a:xfrm>
                  <a:off x="1430745" y="5116828"/>
                  <a:ext cx="7081391" cy="1300437"/>
                  <a:chOff x="111734" y="1331333"/>
                  <a:chExt cx="6667527" cy="1444341"/>
                </a:xfrm>
              </p:grpSpPr>
              <p:sp>
                <p:nvSpPr>
                  <p:cNvPr id="9360" name="직사각형 93"/>
                  <p:cNvSpPr/>
                  <p:nvPr/>
                </p:nvSpPr>
                <p:spPr>
                  <a:xfrm>
                    <a:off x="111734" y="1415059"/>
                    <a:ext cx="6656638" cy="1356305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kumimoji="0" lang="ko-KR" altLang="en-US" sz="1200" b="0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361" name="직사각형 94"/>
                  <p:cNvSpPr/>
                  <p:nvPr/>
                </p:nvSpPr>
                <p:spPr>
                  <a:xfrm>
                    <a:off x="4572373" y="1549820"/>
                    <a:ext cx="1610421" cy="1070567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lIns="91440" tIns="45720" rIns="91440" bIns="45720"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ko-KR" altLang="en-US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영상 </a:t>
                    </a:r>
                    <a:r>
                      <a:rPr lang="ko-KR" altLang="en-US" sz="12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3</a:t>
                    </a:r>
                    <a:endParaRPr lang="en-US" altLang="ko-KR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362" name="직사각형 95"/>
                  <p:cNvSpPr/>
                  <p:nvPr/>
                </p:nvSpPr>
                <p:spPr>
                  <a:xfrm>
                    <a:off x="2672568" y="1546356"/>
                    <a:ext cx="1610421" cy="1070567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lIns="91440" tIns="45720" rIns="91440" bIns="45720"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ko-KR" altLang="en-US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영상 </a:t>
                    </a:r>
                    <a:r>
                      <a:rPr lang="ko-KR" altLang="en-US" sz="12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2</a:t>
                    </a:r>
                    <a:endParaRPr lang="en-US" altLang="ko-KR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363" name="직사각형 96"/>
                  <p:cNvSpPr/>
                  <p:nvPr/>
                </p:nvSpPr>
                <p:spPr>
                  <a:xfrm>
                    <a:off x="730767" y="1546356"/>
                    <a:ext cx="1610421" cy="1070567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ko-KR" altLang="en-US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영상 </a:t>
                    </a:r>
                    <a:r>
                      <a: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1</a:t>
                    </a:r>
                  </a:p>
                </p:txBody>
              </p:sp>
              <p:grpSp>
                <p:nvGrpSpPr>
                  <p:cNvPr id="9364" name="그룹 97"/>
                  <p:cNvGrpSpPr/>
                  <p:nvPr/>
                </p:nvGrpSpPr>
                <p:grpSpPr>
                  <a:xfrm>
                    <a:off x="6468833" y="1413167"/>
                    <a:ext cx="310428" cy="1362507"/>
                    <a:chOff x="4535030" y="3497841"/>
                    <a:chExt cx="297440" cy="680605"/>
                  </a:xfrm>
                </p:grpSpPr>
                <p:sp>
                  <p:nvSpPr>
                    <p:cNvPr id="9365" name="직사각형 103"/>
                    <p:cNvSpPr/>
                    <p:nvPr/>
                  </p:nvSpPr>
                  <p:spPr>
                    <a:xfrm>
                      <a:off x="4535030" y="3497841"/>
                      <a:ext cx="297440" cy="680605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66" name="이등변 삼각형 104"/>
                    <p:cNvSpPr/>
                    <p:nvPr/>
                  </p:nvSpPr>
                  <p:spPr>
                    <a:xfrm rot="5400000">
                      <a:off x="4521083" y="3784430"/>
                      <a:ext cx="339835" cy="96117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</p:grpSp>
              <p:grpSp>
                <p:nvGrpSpPr>
                  <p:cNvPr id="9367" name="그룹 98"/>
                  <p:cNvGrpSpPr/>
                  <p:nvPr/>
                </p:nvGrpSpPr>
                <p:grpSpPr>
                  <a:xfrm>
                    <a:off x="119863" y="1413162"/>
                    <a:ext cx="310428" cy="1362507"/>
                    <a:chOff x="-1685201" y="3426471"/>
                    <a:chExt cx="297440" cy="680605"/>
                  </a:xfrm>
                </p:grpSpPr>
                <p:sp>
                  <p:nvSpPr>
                    <p:cNvPr id="9368" name="직사각형 101"/>
                    <p:cNvSpPr/>
                    <p:nvPr/>
                  </p:nvSpPr>
                  <p:spPr>
                    <a:xfrm>
                      <a:off x="-1685201" y="3426471"/>
                      <a:ext cx="297440" cy="680605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69" name="이등변 삼각형 102"/>
                    <p:cNvSpPr/>
                    <p:nvPr/>
                  </p:nvSpPr>
                  <p:spPr>
                    <a:xfrm rot="16200000">
                      <a:off x="-1716339" y="3718712"/>
                      <a:ext cx="339835" cy="96117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</p:grpSp>
              <p:sp>
                <p:nvSpPr>
                  <p:cNvPr id="9371" name="TextBox 100"/>
                  <p:cNvSpPr txBox="1"/>
                  <p:nvPr/>
                </p:nvSpPr>
                <p:spPr>
                  <a:xfrm>
                    <a:off x="298735" y="1331333"/>
                    <a:ext cx="1253401" cy="239088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txBody>
                  <a:bodyPr rot="0" vert="horz" wrap="square" lIns="91440" tIns="45720" rIns="91440" bIns="45720" anchor="t" anchorCtr="0">
                    <a:prstTxWarp prst="textNoShape">
                      <a:avLst/>
                    </a:prstTxWarp>
                    <a:spAutoFit/>
                  </a:bodyPr>
                  <a:lstStyle/>
                  <a:p>
                    <a:pPr lvl="0" algn="ctr">
                      <a:defRPr/>
                    </a:pPr>
                    <a:r>
                      <a:rPr lang="ko-KR" altLang="en-US" sz="900" b="1">
                        <a:ea typeface="맑은 고딕"/>
                      </a:rPr>
                      <a:t>사용자 태그 맞춤 추천</a:t>
                    </a:r>
                  </a:p>
                </p:txBody>
              </p:sp>
            </p:grpSp>
            <p:pic>
              <p:nvPicPr>
                <p:cNvPr id="9376" name="그림 9375"/>
                <p:cNvPicPr>
                  <a:picLocks noChangeAspect="1"/>
                </p:cNvPicPr>
                <p:nvPr/>
              </p:nvPicPr>
              <p:blipFill rotWithShape="1">
                <a:blip r:embed="rId5"/>
                <a:stretch>
                  <a:fillRect/>
                </a:stretch>
              </p:blipFill>
              <p:spPr>
                <a:xfrm>
                  <a:off x="4372780" y="514006"/>
                  <a:ext cx="262424" cy="257021"/>
                </a:xfrm>
                <a:prstGeom prst="rect">
                  <a:avLst/>
                </a:prstGeom>
              </p:spPr>
            </p:pic>
          </p:grpSp>
          <p:pic>
            <p:nvPicPr>
              <p:cNvPr id="9380" name="그림 9379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9096548" y="587261"/>
                <a:ext cx="228789" cy="5834830"/>
              </a:xfrm>
              <a:prstGeom prst="rect">
                <a:avLst/>
              </a:prstGeom>
            </p:spPr>
          </p:pic>
        </p:grpSp>
        <p:pic>
          <p:nvPicPr>
            <p:cNvPr id="9383" name="그림 938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9096548" y="443359"/>
              <a:ext cx="228789" cy="6040405"/>
            </a:xfrm>
            <a:prstGeom prst="rect">
              <a:avLst/>
            </a:prstGeom>
          </p:spPr>
        </p:pic>
        <p:sp>
          <p:nvSpPr>
            <p:cNvPr id="9385" name="직사각형 9384"/>
            <p:cNvSpPr/>
            <p:nvPr/>
          </p:nvSpPr>
          <p:spPr>
            <a:xfrm>
              <a:off x="1227759" y="210014"/>
              <a:ext cx="7887247" cy="6242643"/>
            </a:xfrm>
            <a:prstGeom prst="rect">
              <a:avLst/>
            </a:prstGeom>
            <a:solidFill>
              <a:srgbClr val="FFFFFF">
                <a:alpha val="89000"/>
              </a:srgbClr>
            </a:solidFill>
            <a:ln w="3175" cap="flat" cmpd="sng" algn="ctr">
              <a:solidFill>
                <a:schemeClr val="lt1">
                  <a:alpha val="100000"/>
                </a:schemeClr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</a:bodyPr>
            <a:lstStyle/>
            <a:p>
              <a:pPr marL="0" marR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800" b="0" i="0" u="none" strike="noStrike" kern="1200" cap="none" spc="0" normalizeH="0" baseline="0">
                <a:solidFill>
                  <a:srgbClr val="000000"/>
                </a:solidFill>
                <a:effectLst/>
                <a:latin typeface="돋움"/>
                <a:ea typeface="돋움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4D3DB1F-DA9B-490D-BA66-65C3671A5D26}"/>
              </a:ext>
            </a:extLst>
          </p:cNvPr>
          <p:cNvGrpSpPr/>
          <p:nvPr/>
        </p:nvGrpSpPr>
        <p:grpSpPr>
          <a:xfrm>
            <a:off x="3141763" y="741029"/>
            <a:ext cx="3638688" cy="5090414"/>
            <a:chOff x="3132758" y="883161"/>
            <a:chExt cx="3638688" cy="5090414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A9B04561-A46A-4B73-8C36-B921D8E6DF68}"/>
                </a:ext>
              </a:extLst>
            </p:cNvPr>
            <p:cNvGrpSpPr/>
            <p:nvPr/>
          </p:nvGrpSpPr>
          <p:grpSpPr>
            <a:xfrm>
              <a:off x="3132758" y="883161"/>
              <a:ext cx="3638688" cy="5090414"/>
              <a:chOff x="2150930" y="883160"/>
              <a:chExt cx="3638688" cy="5090414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042B9C6A-88E2-45E1-90E0-E0E24D0D8272}"/>
                  </a:ext>
                </a:extLst>
              </p:cNvPr>
              <p:cNvGrpSpPr/>
              <p:nvPr/>
            </p:nvGrpSpPr>
            <p:grpSpPr>
              <a:xfrm>
                <a:off x="2245996" y="1423640"/>
                <a:ext cx="3479800" cy="4415439"/>
                <a:chOff x="2314521" y="1215141"/>
                <a:chExt cx="3479800" cy="4415439"/>
              </a:xfrm>
            </p:grpSpPr>
            <p:pic>
              <p:nvPicPr>
                <p:cNvPr id="92" name="그림 8">
                  <a:extLst>
                    <a:ext uri="{FF2B5EF4-FFF2-40B4-BE49-F238E27FC236}">
                      <a16:creationId xmlns:a16="http://schemas.microsoft.com/office/drawing/2014/main" id="{6FB2C848-8AB8-463E-B407-3DCCCF211A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tretch>
                  <a:fillRect/>
                </a:stretch>
              </p:blipFill>
              <p:spPr>
                <a:xfrm>
                  <a:off x="2470494" y="5173357"/>
                  <a:ext cx="3123809" cy="457223"/>
                </a:xfrm>
                <a:prstGeom prst="rect">
                  <a:avLst/>
                </a:prstGeom>
                <a:ln>
                  <a:solidFill>
                    <a:srgbClr val="FFFFFF">
                      <a:alpha val="100000"/>
                    </a:srgbClr>
                  </a:solidFill>
                </a:ln>
              </p:spPr>
            </p:pic>
            <p:pic>
              <p:nvPicPr>
                <p:cNvPr id="93" name="그림 92">
                  <a:extLst>
                    <a:ext uri="{FF2B5EF4-FFF2-40B4-BE49-F238E27FC236}">
                      <a16:creationId xmlns:a16="http://schemas.microsoft.com/office/drawing/2014/main" id="{5EFE0545-B909-4E62-832C-A1858960FA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tretch>
                  <a:fillRect/>
                </a:stretch>
              </p:blipFill>
              <p:spPr>
                <a:xfrm>
                  <a:off x="2314521" y="1215141"/>
                  <a:ext cx="3479800" cy="3467100"/>
                </a:xfrm>
                <a:prstGeom prst="rect">
                  <a:avLst/>
                </a:prstGeom>
                <a:ln>
                  <a:solidFill>
                    <a:srgbClr val="FFFFFF">
                      <a:alpha val="100000"/>
                    </a:srgbClr>
                  </a:solidFill>
                </a:ln>
              </p:spPr>
            </p:pic>
            <p:pic>
              <p:nvPicPr>
                <p:cNvPr id="94" name="그림 7">
                  <a:extLst>
                    <a:ext uri="{FF2B5EF4-FFF2-40B4-BE49-F238E27FC236}">
                      <a16:creationId xmlns:a16="http://schemas.microsoft.com/office/drawing/2014/main" id="{32DDE0E3-60CA-4897-88D1-0830B5BCBD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tretch>
                  <a:fillRect/>
                </a:stretch>
              </p:blipFill>
              <p:spPr>
                <a:xfrm>
                  <a:off x="2462476" y="4572737"/>
                  <a:ext cx="3123809" cy="457223"/>
                </a:xfrm>
                <a:prstGeom prst="rect">
                  <a:avLst/>
                </a:prstGeom>
                <a:ln>
                  <a:solidFill>
                    <a:srgbClr val="FFFFFF">
                      <a:alpha val="100000"/>
                    </a:srgbClr>
                  </a:solidFill>
                </a:ln>
              </p:spPr>
            </p:pic>
          </p:grpSp>
          <p:pic>
            <p:nvPicPr>
              <p:cNvPr id="90" name="그림 89">
                <a:extLst>
                  <a:ext uri="{FF2B5EF4-FFF2-40B4-BE49-F238E27FC236}">
                    <a16:creationId xmlns:a16="http://schemas.microsoft.com/office/drawing/2014/main" id="{2CF8CCB7-D8DE-4716-95F8-42757251D2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tretch>
                <a:fillRect/>
              </a:stretch>
            </p:blipFill>
            <p:spPr>
              <a:xfrm>
                <a:off x="2218085" y="883160"/>
                <a:ext cx="3486150" cy="3835400"/>
              </a:xfrm>
              <a:prstGeom prst="rect">
                <a:avLst/>
              </a:prstGeom>
            </p:spPr>
          </p:pic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4F3B294C-EDEA-44EA-B5A9-7435A663EE44}"/>
                  </a:ext>
                </a:extLst>
              </p:cNvPr>
              <p:cNvSpPr/>
              <p:nvPr/>
            </p:nvSpPr>
            <p:spPr>
              <a:xfrm>
                <a:off x="2150930" y="916416"/>
                <a:ext cx="3638688" cy="5057158"/>
              </a:xfrm>
              <a:prstGeom prst="roundRect">
                <a:avLst>
                  <a:gd name="adj" fmla="val 16667"/>
                </a:avLst>
              </a:prstGeom>
              <a:noFill/>
              <a:ln w="3175" cap="flat" cmpd="sng" algn="ctr">
                <a:solidFill>
                  <a:srgbClr val="000000">
                    <a:alpha val="100000"/>
                  </a:srgbClr>
                </a:solidFill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vert="horz" wrap="none" lIns="91440" tIns="45720" rIns="91440" bIns="45720" anchor="ctr" anchorCtr="0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 kumimoji="1" lang="ko-KR" altLang="en-US" sz="800" b="0" i="0" u="none" strike="noStrike" kern="1200" cap="none" spc="0" normalizeH="0" baseline="0">
                  <a:solidFill>
                    <a:srgbClr val="000000"/>
                  </a:solidFill>
                  <a:effectLst/>
                  <a:latin typeface="돋움"/>
                  <a:ea typeface="돋움"/>
                </a:endParaRPr>
              </a:p>
            </p:txBody>
          </p:sp>
        </p:grp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E0FB1630-D039-41C3-AEC0-A2BAA035EDAD}"/>
                </a:ext>
              </a:extLst>
            </p:cNvPr>
            <p:cNvSpPr/>
            <p:nvPr/>
          </p:nvSpPr>
          <p:spPr>
            <a:xfrm>
              <a:off x="3346451" y="3374516"/>
              <a:ext cx="3203574" cy="423626"/>
            </a:xfrm>
            <a:prstGeom prst="roundRect">
              <a:avLst/>
            </a:prstGeom>
            <a:solidFill>
              <a:srgbClr val="101322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3AF2C61-AC97-4992-BA68-EA1B1185AE37}"/>
                </a:ext>
              </a:extLst>
            </p:cNvPr>
            <p:cNvSpPr/>
            <p:nvPr/>
          </p:nvSpPr>
          <p:spPr>
            <a:xfrm>
              <a:off x="4057650" y="3978275"/>
              <a:ext cx="1949450" cy="2714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D18F257-9B2E-4526-AC01-FC7BB160FB9E}"/>
                </a:ext>
              </a:extLst>
            </p:cNvPr>
            <p:cNvSpPr txBox="1"/>
            <p:nvPr/>
          </p:nvSpPr>
          <p:spPr>
            <a:xfrm>
              <a:off x="3798585" y="3945903"/>
              <a:ext cx="2045753" cy="24622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아직 로그인 </a:t>
              </a:r>
              <a:r>
                <a:rPr lang="ko-KR" altLang="en-US" sz="1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안하셨나요</a:t>
              </a:r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000" b="1" dirty="0">
                  <a:solidFill>
                    <a:srgbClr val="10132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99E059E-736D-4C91-9148-CC1A4C753BFA}"/>
              </a:ext>
            </a:extLst>
          </p:cNvPr>
          <p:cNvSpPr/>
          <p:nvPr/>
        </p:nvSpPr>
        <p:spPr>
          <a:xfrm>
            <a:off x="3148375" y="779146"/>
            <a:ext cx="3633358" cy="5052297"/>
          </a:xfrm>
          <a:prstGeom prst="round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01" name="그림 9400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3583677" y="2031368"/>
            <a:ext cx="2736850" cy="2794000"/>
          </a:xfrm>
          <a:prstGeom prst="roundRect">
            <a:avLst>
              <a:gd name="adj" fmla="val 10156"/>
            </a:avLst>
          </a:prstGeom>
          <a:ln>
            <a:solidFill>
              <a:schemeClr val="accent3">
                <a:alpha val="100000"/>
              </a:schemeClr>
            </a:solidFill>
          </a:ln>
        </p:spPr>
      </p:pic>
      <p:sp>
        <p:nvSpPr>
          <p:cNvPr id="5" name="사각형: 둥근 위쪽 모서리 4">
            <a:extLst>
              <a:ext uri="{FF2B5EF4-FFF2-40B4-BE49-F238E27FC236}">
                <a16:creationId xmlns:a16="http://schemas.microsoft.com/office/drawing/2014/main" id="{5944E0EE-019C-457F-A5F4-193781A522AB}"/>
              </a:ext>
            </a:extLst>
          </p:cNvPr>
          <p:cNvSpPr/>
          <p:nvPr/>
        </p:nvSpPr>
        <p:spPr>
          <a:xfrm>
            <a:off x="3579472" y="2034673"/>
            <a:ext cx="2736850" cy="755368"/>
          </a:xfrm>
          <a:prstGeom prst="round2SameRect">
            <a:avLst/>
          </a:prstGeom>
          <a:solidFill>
            <a:srgbClr val="10132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E8E08B-28FA-4FDF-96DB-7FBCBCC9FE38}"/>
              </a:ext>
            </a:extLst>
          </p:cNvPr>
          <p:cNvSpPr/>
          <p:nvPr/>
        </p:nvSpPr>
        <p:spPr>
          <a:xfrm>
            <a:off x="3626832" y="2188682"/>
            <a:ext cx="161454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약관에 동의하시면</a:t>
            </a:r>
            <a:br>
              <a:rPr lang="en-US" altLang="ko-KR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가입이 완료됩니다</a:t>
            </a:r>
            <a:r>
              <a:rPr lang="en-US" altLang="ko-KR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곱하기 기호 101">
            <a:extLst>
              <a:ext uri="{FF2B5EF4-FFF2-40B4-BE49-F238E27FC236}">
                <a16:creationId xmlns:a16="http://schemas.microsoft.com/office/drawing/2014/main" id="{4A0EA88A-7815-4137-921A-2A5BA40A747C}"/>
              </a:ext>
            </a:extLst>
          </p:cNvPr>
          <p:cNvSpPr/>
          <p:nvPr/>
        </p:nvSpPr>
        <p:spPr>
          <a:xfrm>
            <a:off x="3289375" y="945072"/>
            <a:ext cx="287140" cy="257374"/>
          </a:xfrm>
          <a:prstGeom prst="mathMultiply">
            <a:avLst/>
          </a:prstGeom>
          <a:solidFill>
            <a:srgbClr val="10132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FA683E-E678-C950-7194-B7ECCACE5927}"/>
              </a:ext>
            </a:extLst>
          </p:cNvPr>
          <p:cNvSpPr/>
          <p:nvPr/>
        </p:nvSpPr>
        <p:spPr>
          <a:xfrm>
            <a:off x="3208918" y="6483765"/>
            <a:ext cx="3721271" cy="247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68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629730" y="6640834"/>
            <a:ext cx="264474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grpSp>
        <p:nvGrpSpPr>
          <p:cNvPr id="9393" name="그룹 9392"/>
          <p:cNvGrpSpPr/>
          <p:nvPr/>
        </p:nvGrpSpPr>
        <p:grpSpPr>
          <a:xfrm>
            <a:off x="1227759" y="210015"/>
            <a:ext cx="8097579" cy="6273750"/>
            <a:chOff x="1227759" y="210014"/>
            <a:chExt cx="8097579" cy="6273750"/>
          </a:xfrm>
        </p:grpSpPr>
        <p:grpSp>
          <p:nvGrpSpPr>
            <p:cNvPr id="9381" name="그룹 9380"/>
            <p:cNvGrpSpPr/>
            <p:nvPr/>
          </p:nvGrpSpPr>
          <p:grpSpPr>
            <a:xfrm>
              <a:off x="1245197" y="226038"/>
              <a:ext cx="8080141" cy="6196053"/>
              <a:chOff x="1245197" y="226038"/>
              <a:chExt cx="8080141" cy="6196053"/>
            </a:xfrm>
          </p:grpSpPr>
          <p:grpSp>
            <p:nvGrpSpPr>
              <p:cNvPr id="9379" name="그룹 9378"/>
              <p:cNvGrpSpPr/>
              <p:nvPr/>
            </p:nvGrpSpPr>
            <p:grpSpPr>
              <a:xfrm>
                <a:off x="1245197" y="226038"/>
                <a:ext cx="7266940" cy="6191226"/>
                <a:chOff x="1245196" y="226038"/>
                <a:chExt cx="7266940" cy="6191226"/>
              </a:xfrm>
            </p:grpSpPr>
            <p:grpSp>
              <p:nvGrpSpPr>
                <p:cNvPr id="9375" name="그룹 9374"/>
                <p:cNvGrpSpPr/>
                <p:nvPr/>
              </p:nvGrpSpPr>
              <p:grpSpPr>
                <a:xfrm>
                  <a:off x="1245196" y="226038"/>
                  <a:ext cx="1434167" cy="652086"/>
                  <a:chOff x="1245196" y="226038"/>
                  <a:chExt cx="1434167" cy="652086"/>
                </a:xfrm>
              </p:grpSpPr>
              <p:pic>
                <p:nvPicPr>
                  <p:cNvPr id="9374" name="그림 9373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lum bright="70000" contrast="-50000"/>
                    <a:extLst>
                      <a:ext uri="783A4284-B454-46f5-B8C8-42B5039CE256">
      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      <hd:imgLayer xmlns:hd="http://schemas.haansoft.com/office/drawingml/8.0" r:embed="rId4">
                            <hd:imgEffect xmlns:hd="http://schemas.haansoft.com/office/drawingml/8.0">
                              <hd:artEffectSharpenSoften amount="100000"/>
                              <hd:artEffectColorTemperature/>
                            </hd:imgEffect>
                          </hd:imgLayer>
                        </hp:hncPhoto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45196" y="226038"/>
                    <a:ext cx="670932" cy="652086"/>
                  </a:xfrm>
                  <a:prstGeom prst="rect">
                    <a:avLst/>
                  </a:prstGeom>
                  <a:solidFill>
                    <a:schemeClr val="lt1"/>
                  </a:solidFill>
                </p:spPr>
              </p:pic>
              <p:sp>
                <p:nvSpPr>
                  <p:cNvPr id="9260" name="TextBox 9259"/>
                  <p:cNvSpPr txBox="1"/>
                  <p:nvPr/>
                </p:nvSpPr>
                <p:spPr>
                  <a:xfrm>
                    <a:off x="1649713" y="521701"/>
                    <a:ext cx="1029651" cy="314594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w="med" len="med"/>
                    <a:tailEnd w="med" len="med"/>
                  </a:ln>
                </p:spPr>
                <p:txBody>
                  <a:bodyPr vert="horz" wrap="square" lIns="91440" tIns="45720" rIns="91440" bIns="45720" anchor="t" anchorCtr="0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kumimoji="1" lang="ko-KR" altLang="en-US" sz="1500" b="1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rPr>
                      <a:t>누네</a:t>
                    </a:r>
                    <a:r>
                      <a:rPr kumimoji="1" lang="en-US" altLang="ko-KR" sz="1500" b="1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rPr>
                      <a:t>CINE</a:t>
                    </a:r>
                  </a:p>
                </p:txBody>
              </p:sp>
            </p:grpSp>
            <p:sp>
              <p:nvSpPr>
                <p:cNvPr id="9261" name="TextBox 9260"/>
                <p:cNvSpPr txBox="1"/>
                <p:nvPr/>
              </p:nvSpPr>
              <p:spPr>
                <a:xfrm>
                  <a:off x="6535077" y="539400"/>
                  <a:ext cx="1922164" cy="239745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spAutoFit/>
                </a:bodyPr>
                <a:lstStyle/>
                <a:p>
                  <a:pPr marL="0" lvl="0" indent="0" algn="r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kumimoji="1" lang="en-US" altLang="ko-KR" sz="1000" b="1" i="0" baseline="0">
                      <a:solidFill>
                        <a:schemeClr val="tx1"/>
                      </a:solidFill>
                      <a:latin typeface="맑은 고딕"/>
                      <a:ea typeface="맑은 고딕"/>
                    </a:rPr>
                    <a:t>|</a:t>
                  </a:r>
                  <a:r>
                    <a:rPr kumimoji="1" lang="ko-KR" altLang="en-US" sz="1000" b="1" i="0" baseline="0">
                      <a:solidFill>
                        <a:schemeClr val="tx1"/>
                      </a:solidFill>
                      <a:latin typeface="맑은 고딕"/>
                      <a:ea typeface="맑은 고딕"/>
                    </a:rPr>
                    <a:t> 로그인 </a:t>
                  </a:r>
                  <a:r>
                    <a:rPr kumimoji="1" lang="en-US" altLang="ko-KR" sz="1000" b="1" i="0" baseline="0">
                      <a:solidFill>
                        <a:schemeClr val="tx1"/>
                      </a:solidFill>
                      <a:latin typeface="맑은 고딕"/>
                      <a:ea typeface="맑은 고딕"/>
                    </a:rPr>
                    <a:t>|</a:t>
                  </a:r>
                  <a:r>
                    <a:rPr kumimoji="1" lang="ko-KR" altLang="en-US" sz="1000" b="1" i="0" baseline="0">
                      <a:solidFill>
                        <a:schemeClr val="tx1"/>
                      </a:solidFill>
                      <a:latin typeface="맑은 고딕"/>
                      <a:ea typeface="맑은 고딕"/>
                    </a:rPr>
                    <a:t> 회원가입 </a:t>
                  </a:r>
                  <a:r>
                    <a:rPr kumimoji="1" lang="en-US" altLang="ko-KR" sz="1000" b="1" i="0" baseline="0">
                      <a:solidFill>
                        <a:schemeClr val="tx1"/>
                      </a:solidFill>
                      <a:latin typeface="맑은 고딕"/>
                      <a:ea typeface="맑은 고딕"/>
                    </a:rPr>
                    <a:t>|</a:t>
                  </a:r>
                  <a:r>
                    <a:rPr kumimoji="1" lang="ko-KR" altLang="en-US" sz="800" b="0" i="0" baseline="0">
                      <a:solidFill>
                        <a:schemeClr val="bg2"/>
                      </a:solidFill>
                      <a:latin typeface="돋움"/>
                      <a:ea typeface="돋움"/>
                    </a:rPr>
                    <a:t>|</a:t>
                  </a:r>
                </a:p>
              </p:txBody>
            </p:sp>
            <p:sp>
              <p:nvSpPr>
                <p:cNvPr id="9274" name="직사각형 120"/>
                <p:cNvSpPr/>
                <p:nvPr/>
              </p:nvSpPr>
              <p:spPr>
                <a:xfrm>
                  <a:off x="3047295" y="488705"/>
                  <a:ext cx="3614821" cy="33815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 algn="ctr">
                  <a:solidFill>
                    <a:srgbClr val="A6A6A6">
                      <a:alpha val="100000"/>
                    </a:srgbClr>
                  </a:solidFill>
                  <a:prstDash val="solid"/>
                </a:ln>
              </p:spPr>
              <p:txBody>
                <a:bodyPr anchor="ctr" anchorCtr="0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lang="ko-KR" altLang="en-US" sz="1000" b="1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검 색</a:t>
                  </a:r>
                </a:p>
              </p:txBody>
            </p:sp>
            <p:grpSp>
              <p:nvGrpSpPr>
                <p:cNvPr id="9372" name="그룹 9371"/>
                <p:cNvGrpSpPr/>
                <p:nvPr/>
              </p:nvGrpSpPr>
              <p:grpSpPr>
                <a:xfrm>
                  <a:off x="1400954" y="913282"/>
                  <a:ext cx="7102521" cy="2372953"/>
                  <a:chOff x="327437" y="1055414"/>
                  <a:chExt cx="7068259" cy="2772659"/>
                </a:xfrm>
              </p:grpSpPr>
              <p:sp>
                <p:nvSpPr>
                  <p:cNvPr id="9276" name="직사각형 17"/>
                  <p:cNvSpPr/>
                  <p:nvPr/>
                </p:nvSpPr>
                <p:spPr>
                  <a:xfrm>
                    <a:off x="327437" y="1055414"/>
                    <a:ext cx="7068259" cy="2772659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lIns="91440" tIns="45720" rIns="91440" bIns="45720"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kumimoji="0" lang="ko-KR" altLang="en-US" sz="1200" b="0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277" name="직사각형 93"/>
                  <p:cNvSpPr/>
                  <p:nvPr/>
                </p:nvSpPr>
                <p:spPr>
                  <a:xfrm>
                    <a:off x="703092" y="1214221"/>
                    <a:ext cx="6343798" cy="2502114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kumimoji="0" lang="ko-KR" altLang="en-US" sz="1200" b="0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282" name="TextBox 100"/>
                  <p:cNvSpPr txBox="1"/>
                  <p:nvPr/>
                </p:nvSpPr>
                <p:spPr>
                  <a:xfrm>
                    <a:off x="846962" y="1152942"/>
                    <a:ext cx="1193245" cy="25855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txBody>
                  <a:bodyPr rot="0" vert="horz" wrap="square" lIns="91440" tIns="45720" rIns="91440" bIns="45720" anchor="t" anchorCtr="0">
                    <a:prstTxWarp prst="textNoShape">
                      <a:avLst/>
                    </a:prstTxWarp>
                    <a:spAutoFit/>
                  </a:bodyPr>
                  <a:lstStyle/>
                  <a:p>
                    <a:pPr lvl="0" algn="ctr">
                      <a:defRPr/>
                    </a:pPr>
                    <a:r>
                      <a:rPr lang="ko-KR" altLang="en-US" sz="900" b="1">
                        <a:ea typeface="맑은 고딕"/>
                      </a:rPr>
                      <a:t>OTT별 </a:t>
                    </a:r>
                    <a:r>
                      <a:rPr lang="en-US" altLang="ko-KR" sz="900" b="1">
                        <a:ea typeface="맑은 고딕"/>
                      </a:rPr>
                      <a:t>1</a:t>
                    </a:r>
                    <a:r>
                      <a:rPr lang="ko-KR" altLang="en-US" sz="900" b="1">
                        <a:ea typeface="맑은 고딕"/>
                      </a:rPr>
                      <a:t>위</a:t>
                    </a:r>
                  </a:p>
                </p:txBody>
              </p:sp>
              <p:grpSp>
                <p:nvGrpSpPr>
                  <p:cNvPr id="9294" name="그룹 9293"/>
                  <p:cNvGrpSpPr/>
                  <p:nvPr/>
                </p:nvGrpSpPr>
                <p:grpSpPr>
                  <a:xfrm>
                    <a:off x="1243971" y="1472519"/>
                    <a:ext cx="1060308" cy="959154"/>
                    <a:chOff x="1065846" y="1410875"/>
                    <a:chExt cx="1533132" cy="966007"/>
                  </a:xfrm>
                </p:grpSpPr>
                <p:sp>
                  <p:nvSpPr>
                    <p:cNvPr id="9280" name="직사각형 96"/>
                    <p:cNvSpPr/>
                    <p:nvPr/>
                  </p:nvSpPr>
                  <p:spPr>
                    <a:xfrm>
                      <a:off x="1065847" y="1637201"/>
                      <a:ext cx="1533131" cy="739681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영화</a:t>
                      </a: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288" name="직사각형 10"/>
                    <p:cNvSpPr/>
                    <p:nvPr/>
                  </p:nvSpPr>
                  <p:spPr>
                    <a:xfrm>
                      <a:off x="1065846" y="1410875"/>
                      <a:ext cx="1533131" cy="224433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OTT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#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9300" name="그룹 9299"/>
                  <p:cNvGrpSpPr/>
                  <p:nvPr/>
                </p:nvGrpSpPr>
                <p:grpSpPr>
                  <a:xfrm>
                    <a:off x="3347698" y="1476694"/>
                    <a:ext cx="1060308" cy="959154"/>
                    <a:chOff x="1065846" y="1410875"/>
                    <a:chExt cx="1533132" cy="966007"/>
                  </a:xfrm>
                </p:grpSpPr>
                <p:sp>
                  <p:nvSpPr>
                    <p:cNvPr id="9301" name="직사각형 96"/>
                    <p:cNvSpPr/>
                    <p:nvPr/>
                  </p:nvSpPr>
                  <p:spPr>
                    <a:xfrm>
                      <a:off x="1065847" y="1637201"/>
                      <a:ext cx="1533131" cy="739681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영화</a:t>
                      </a: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02" name="직사각형 10"/>
                    <p:cNvSpPr/>
                    <p:nvPr/>
                  </p:nvSpPr>
                  <p:spPr>
                    <a:xfrm>
                      <a:off x="1065846" y="1410875"/>
                      <a:ext cx="1533131" cy="224433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OTT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#2</a:t>
                      </a:r>
                    </a:p>
                  </p:txBody>
                </p:sp>
              </p:grpSp>
              <p:grpSp>
                <p:nvGrpSpPr>
                  <p:cNvPr id="9303" name="그룹 9302"/>
                  <p:cNvGrpSpPr/>
                  <p:nvPr/>
                </p:nvGrpSpPr>
                <p:grpSpPr>
                  <a:xfrm>
                    <a:off x="5436591" y="1479368"/>
                    <a:ext cx="1060308" cy="959154"/>
                    <a:chOff x="1065846" y="1410875"/>
                    <a:chExt cx="1533132" cy="966007"/>
                  </a:xfrm>
                </p:grpSpPr>
                <p:sp>
                  <p:nvSpPr>
                    <p:cNvPr id="9304" name="직사각형 96"/>
                    <p:cNvSpPr/>
                    <p:nvPr/>
                  </p:nvSpPr>
                  <p:spPr>
                    <a:xfrm>
                      <a:off x="1065847" y="1637201"/>
                      <a:ext cx="1533131" cy="739681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영화</a:t>
                      </a: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05" name="직사각형 10"/>
                    <p:cNvSpPr/>
                    <p:nvPr/>
                  </p:nvSpPr>
                  <p:spPr>
                    <a:xfrm>
                      <a:off x="1065846" y="1410875"/>
                      <a:ext cx="1533131" cy="224433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OTT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#3</a:t>
                      </a:r>
                    </a:p>
                  </p:txBody>
                </p:sp>
              </p:grpSp>
              <p:grpSp>
                <p:nvGrpSpPr>
                  <p:cNvPr id="9306" name="그룹 9305"/>
                  <p:cNvGrpSpPr/>
                  <p:nvPr/>
                </p:nvGrpSpPr>
                <p:grpSpPr>
                  <a:xfrm>
                    <a:off x="1239788" y="2629456"/>
                    <a:ext cx="1060308" cy="959154"/>
                    <a:chOff x="1065846" y="1410875"/>
                    <a:chExt cx="1533132" cy="966007"/>
                  </a:xfrm>
                </p:grpSpPr>
                <p:sp>
                  <p:nvSpPr>
                    <p:cNvPr id="9307" name="직사각형 96"/>
                    <p:cNvSpPr/>
                    <p:nvPr/>
                  </p:nvSpPr>
                  <p:spPr>
                    <a:xfrm>
                      <a:off x="1065847" y="1637201"/>
                      <a:ext cx="1533131" cy="739681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영화</a:t>
                      </a: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08" name="직사각형 10"/>
                    <p:cNvSpPr/>
                    <p:nvPr/>
                  </p:nvSpPr>
                  <p:spPr>
                    <a:xfrm>
                      <a:off x="1065846" y="1410875"/>
                      <a:ext cx="1533131" cy="224433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OTT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#4</a:t>
                      </a:r>
                    </a:p>
                  </p:txBody>
                </p:sp>
              </p:grpSp>
              <p:grpSp>
                <p:nvGrpSpPr>
                  <p:cNvPr id="9309" name="그룹 9308"/>
                  <p:cNvGrpSpPr/>
                  <p:nvPr/>
                </p:nvGrpSpPr>
                <p:grpSpPr>
                  <a:xfrm>
                    <a:off x="3349244" y="2630623"/>
                    <a:ext cx="1060308" cy="959154"/>
                    <a:chOff x="1065846" y="1410875"/>
                    <a:chExt cx="1533132" cy="966007"/>
                  </a:xfrm>
                </p:grpSpPr>
                <p:sp>
                  <p:nvSpPr>
                    <p:cNvPr id="9310" name="직사각형 96"/>
                    <p:cNvSpPr/>
                    <p:nvPr/>
                  </p:nvSpPr>
                  <p:spPr>
                    <a:xfrm>
                      <a:off x="1065847" y="1637201"/>
                      <a:ext cx="1533131" cy="739681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영화</a:t>
                      </a: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11" name="직사각형 10"/>
                    <p:cNvSpPr/>
                    <p:nvPr/>
                  </p:nvSpPr>
                  <p:spPr>
                    <a:xfrm>
                      <a:off x="1065846" y="1410875"/>
                      <a:ext cx="1533131" cy="224433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OTT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#5</a:t>
                      </a:r>
                    </a:p>
                  </p:txBody>
                </p:sp>
              </p:grpSp>
              <p:grpSp>
                <p:nvGrpSpPr>
                  <p:cNvPr id="9315" name="그룹 9314"/>
                  <p:cNvGrpSpPr/>
                  <p:nvPr/>
                </p:nvGrpSpPr>
                <p:grpSpPr>
                  <a:xfrm>
                    <a:off x="5430902" y="2630623"/>
                    <a:ext cx="1060308" cy="959154"/>
                    <a:chOff x="1065846" y="1410875"/>
                    <a:chExt cx="1533132" cy="966007"/>
                  </a:xfrm>
                </p:grpSpPr>
                <p:sp>
                  <p:nvSpPr>
                    <p:cNvPr id="9316" name="직사각형 96"/>
                    <p:cNvSpPr/>
                    <p:nvPr/>
                  </p:nvSpPr>
                  <p:spPr>
                    <a:xfrm>
                      <a:off x="1065847" y="1637201"/>
                      <a:ext cx="1533131" cy="739681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영화</a:t>
                      </a: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17" name="직사각형 10"/>
                    <p:cNvSpPr/>
                    <p:nvPr/>
                  </p:nvSpPr>
                  <p:spPr>
                    <a:xfrm>
                      <a:off x="1065846" y="1410875"/>
                      <a:ext cx="1533131" cy="224433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OTT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#6</a:t>
                      </a:r>
                    </a:p>
                  </p:txBody>
                </p:sp>
              </p:grpSp>
            </p:grpSp>
            <p:grpSp>
              <p:nvGrpSpPr>
                <p:cNvPr id="9346" name="그룹 91"/>
                <p:cNvGrpSpPr/>
                <p:nvPr/>
              </p:nvGrpSpPr>
              <p:grpSpPr>
                <a:xfrm>
                  <a:off x="1423910" y="3380740"/>
                  <a:ext cx="7082282" cy="1280571"/>
                  <a:chOff x="146769" y="1265876"/>
                  <a:chExt cx="6668366" cy="1509790"/>
                </a:xfrm>
              </p:grpSpPr>
              <p:sp>
                <p:nvSpPr>
                  <p:cNvPr id="9347" name="직사각형 20"/>
                  <p:cNvSpPr/>
                  <p:nvPr/>
                </p:nvSpPr>
                <p:spPr>
                  <a:xfrm>
                    <a:off x="147608" y="1415059"/>
                    <a:ext cx="6656638" cy="1356305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kumimoji="0" lang="ko-KR" altLang="en-US" sz="1200" b="0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348" name="직사각형 26"/>
                  <p:cNvSpPr/>
                  <p:nvPr/>
                </p:nvSpPr>
                <p:spPr>
                  <a:xfrm>
                    <a:off x="4572373" y="1549820"/>
                    <a:ext cx="1610421" cy="1070567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lIns="91440" tIns="45720" rIns="91440" bIns="45720"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ko-KR" altLang="en-US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영상 </a:t>
                    </a:r>
                    <a:r>
                      <a:rPr lang="ko-KR" altLang="en-US" sz="12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3</a:t>
                    </a:r>
                    <a:endParaRPr lang="en-US" altLang="ko-KR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349" name="직사각형 81"/>
                  <p:cNvSpPr/>
                  <p:nvPr/>
                </p:nvSpPr>
                <p:spPr>
                  <a:xfrm>
                    <a:off x="2672568" y="1546356"/>
                    <a:ext cx="1610421" cy="1070567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lIns="91440" tIns="45720" rIns="91440" bIns="45720"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ko-KR" altLang="en-US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영상 </a:t>
                    </a:r>
                    <a:r>
                      <a:rPr lang="ko-KR" altLang="en-US" sz="12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2</a:t>
                    </a:r>
                    <a:endParaRPr lang="en-US" altLang="ko-KR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350" name="직사각형 83"/>
                  <p:cNvSpPr/>
                  <p:nvPr/>
                </p:nvSpPr>
                <p:spPr>
                  <a:xfrm>
                    <a:off x="730767" y="1546356"/>
                    <a:ext cx="1610421" cy="1070567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ko-KR" altLang="en-US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영상 </a:t>
                    </a:r>
                    <a:r>
                      <a: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1</a:t>
                    </a:r>
                  </a:p>
                </p:txBody>
              </p:sp>
              <p:grpSp>
                <p:nvGrpSpPr>
                  <p:cNvPr id="9351" name="그룹 86"/>
                  <p:cNvGrpSpPr/>
                  <p:nvPr/>
                </p:nvGrpSpPr>
                <p:grpSpPr>
                  <a:xfrm>
                    <a:off x="6504708" y="1413159"/>
                    <a:ext cx="310428" cy="1362507"/>
                    <a:chOff x="4569397" y="3497840"/>
                    <a:chExt cx="297440" cy="680605"/>
                  </a:xfrm>
                </p:grpSpPr>
                <p:sp>
                  <p:nvSpPr>
                    <p:cNvPr id="9352" name="직사각형 84"/>
                    <p:cNvSpPr/>
                    <p:nvPr/>
                  </p:nvSpPr>
                  <p:spPr>
                    <a:xfrm>
                      <a:off x="4569397" y="3497840"/>
                      <a:ext cx="297440" cy="680605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53" name="이등변 삼각형 85"/>
                    <p:cNvSpPr/>
                    <p:nvPr/>
                  </p:nvSpPr>
                  <p:spPr>
                    <a:xfrm rot="5400000">
                      <a:off x="4564045" y="3773859"/>
                      <a:ext cx="339835" cy="96117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</p:grpSp>
              <p:grpSp>
                <p:nvGrpSpPr>
                  <p:cNvPr id="9354" name="그룹 87"/>
                  <p:cNvGrpSpPr/>
                  <p:nvPr/>
                </p:nvGrpSpPr>
                <p:grpSpPr>
                  <a:xfrm>
                    <a:off x="146769" y="1413160"/>
                    <a:ext cx="310428" cy="1362507"/>
                    <a:chOff x="-1659422" y="3426471"/>
                    <a:chExt cx="297440" cy="680605"/>
                  </a:xfrm>
                </p:grpSpPr>
                <p:sp>
                  <p:nvSpPr>
                    <p:cNvPr id="9355" name="직사각형 88"/>
                    <p:cNvSpPr/>
                    <p:nvPr/>
                  </p:nvSpPr>
                  <p:spPr>
                    <a:xfrm>
                      <a:off x="-1659422" y="3426471"/>
                      <a:ext cx="297440" cy="680605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56" name="이등변 삼각형 89"/>
                    <p:cNvSpPr/>
                    <p:nvPr/>
                  </p:nvSpPr>
                  <p:spPr>
                    <a:xfrm rot="16200000">
                      <a:off x="-1681967" y="3718711"/>
                      <a:ext cx="339835" cy="96117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</p:grpSp>
              <p:sp>
                <p:nvSpPr>
                  <p:cNvPr id="9358" name="TextBox 70"/>
                  <p:cNvSpPr txBox="1"/>
                  <p:nvPr/>
                </p:nvSpPr>
                <p:spPr>
                  <a:xfrm>
                    <a:off x="305184" y="1265876"/>
                    <a:ext cx="1162480" cy="25679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txBody>
                  <a:bodyPr rot="0" vert="horz" wrap="square" lIns="91440" tIns="45720" rIns="91440" bIns="45720" anchor="t" anchorCtr="0">
                    <a:prstTxWarp prst="textNoShape">
                      <a:avLst/>
                    </a:prstTxWarp>
                    <a:spAutoFit/>
                  </a:bodyPr>
                  <a:lstStyle/>
                  <a:p>
                    <a:pPr lvl="0" algn="ctr">
                      <a:defRPr/>
                    </a:pPr>
                    <a:r>
                      <a:rPr lang="ko-KR" altLang="en-US" sz="900" b="1">
                        <a:ea typeface="맑은 고딕"/>
                      </a:rPr>
                      <a:t>박스오피스 순위</a:t>
                    </a:r>
                  </a:p>
                </p:txBody>
              </p:sp>
            </p:grpSp>
            <p:grpSp>
              <p:nvGrpSpPr>
                <p:cNvPr id="9359" name="그룹 92"/>
                <p:cNvGrpSpPr/>
                <p:nvPr/>
              </p:nvGrpSpPr>
              <p:grpSpPr>
                <a:xfrm>
                  <a:off x="1430745" y="5116828"/>
                  <a:ext cx="7081391" cy="1300437"/>
                  <a:chOff x="111734" y="1331333"/>
                  <a:chExt cx="6667527" cy="1444341"/>
                </a:xfrm>
              </p:grpSpPr>
              <p:sp>
                <p:nvSpPr>
                  <p:cNvPr id="9360" name="직사각형 93"/>
                  <p:cNvSpPr/>
                  <p:nvPr/>
                </p:nvSpPr>
                <p:spPr>
                  <a:xfrm>
                    <a:off x="111734" y="1415059"/>
                    <a:ext cx="6656638" cy="1356305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kumimoji="0" lang="ko-KR" altLang="en-US" sz="1200" b="0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361" name="직사각형 94"/>
                  <p:cNvSpPr/>
                  <p:nvPr/>
                </p:nvSpPr>
                <p:spPr>
                  <a:xfrm>
                    <a:off x="4572373" y="1549820"/>
                    <a:ext cx="1610421" cy="1070567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lIns="91440" tIns="45720" rIns="91440" bIns="45720"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ko-KR" altLang="en-US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영상 </a:t>
                    </a:r>
                    <a:r>
                      <a:rPr lang="ko-KR" altLang="en-US" sz="12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3</a:t>
                    </a:r>
                    <a:endParaRPr lang="en-US" altLang="ko-KR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362" name="직사각형 95"/>
                  <p:cNvSpPr/>
                  <p:nvPr/>
                </p:nvSpPr>
                <p:spPr>
                  <a:xfrm>
                    <a:off x="2672568" y="1546356"/>
                    <a:ext cx="1610421" cy="1070567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lIns="91440" tIns="45720" rIns="91440" bIns="45720"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ko-KR" altLang="en-US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영상 </a:t>
                    </a:r>
                    <a:r>
                      <a:rPr lang="ko-KR" altLang="en-US" sz="12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2</a:t>
                    </a:r>
                    <a:endParaRPr lang="en-US" altLang="ko-KR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363" name="직사각형 96"/>
                  <p:cNvSpPr/>
                  <p:nvPr/>
                </p:nvSpPr>
                <p:spPr>
                  <a:xfrm>
                    <a:off x="730767" y="1546356"/>
                    <a:ext cx="1610421" cy="1070567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ko-KR" altLang="en-US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영상 </a:t>
                    </a:r>
                    <a:r>
                      <a: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1</a:t>
                    </a:r>
                  </a:p>
                </p:txBody>
              </p:sp>
              <p:grpSp>
                <p:nvGrpSpPr>
                  <p:cNvPr id="9364" name="그룹 97"/>
                  <p:cNvGrpSpPr/>
                  <p:nvPr/>
                </p:nvGrpSpPr>
                <p:grpSpPr>
                  <a:xfrm>
                    <a:off x="6468833" y="1413167"/>
                    <a:ext cx="310428" cy="1362507"/>
                    <a:chOff x="4535030" y="3497841"/>
                    <a:chExt cx="297440" cy="680605"/>
                  </a:xfrm>
                </p:grpSpPr>
                <p:sp>
                  <p:nvSpPr>
                    <p:cNvPr id="9365" name="직사각형 103"/>
                    <p:cNvSpPr/>
                    <p:nvPr/>
                  </p:nvSpPr>
                  <p:spPr>
                    <a:xfrm>
                      <a:off x="4535030" y="3497841"/>
                      <a:ext cx="297440" cy="680605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66" name="이등변 삼각형 104"/>
                    <p:cNvSpPr/>
                    <p:nvPr/>
                  </p:nvSpPr>
                  <p:spPr>
                    <a:xfrm rot="5400000">
                      <a:off x="4521083" y="3784430"/>
                      <a:ext cx="339835" cy="96117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</p:grpSp>
              <p:grpSp>
                <p:nvGrpSpPr>
                  <p:cNvPr id="9367" name="그룹 98"/>
                  <p:cNvGrpSpPr/>
                  <p:nvPr/>
                </p:nvGrpSpPr>
                <p:grpSpPr>
                  <a:xfrm>
                    <a:off x="119863" y="1413162"/>
                    <a:ext cx="310428" cy="1362507"/>
                    <a:chOff x="-1685201" y="3426471"/>
                    <a:chExt cx="297440" cy="680605"/>
                  </a:xfrm>
                </p:grpSpPr>
                <p:sp>
                  <p:nvSpPr>
                    <p:cNvPr id="9368" name="직사각형 101"/>
                    <p:cNvSpPr/>
                    <p:nvPr/>
                  </p:nvSpPr>
                  <p:spPr>
                    <a:xfrm>
                      <a:off x="-1685201" y="3426471"/>
                      <a:ext cx="297440" cy="680605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69" name="이등변 삼각형 102"/>
                    <p:cNvSpPr/>
                    <p:nvPr/>
                  </p:nvSpPr>
                  <p:spPr>
                    <a:xfrm rot="16200000">
                      <a:off x="-1716339" y="3718712"/>
                      <a:ext cx="339835" cy="96117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</p:grpSp>
              <p:sp>
                <p:nvSpPr>
                  <p:cNvPr id="9371" name="TextBox 100"/>
                  <p:cNvSpPr txBox="1"/>
                  <p:nvPr/>
                </p:nvSpPr>
                <p:spPr>
                  <a:xfrm>
                    <a:off x="298735" y="1331333"/>
                    <a:ext cx="1253401" cy="239088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txBody>
                  <a:bodyPr rot="0" vert="horz" wrap="square" lIns="91440" tIns="45720" rIns="91440" bIns="45720" anchor="t" anchorCtr="0">
                    <a:prstTxWarp prst="textNoShape">
                      <a:avLst/>
                    </a:prstTxWarp>
                    <a:spAutoFit/>
                  </a:bodyPr>
                  <a:lstStyle/>
                  <a:p>
                    <a:pPr lvl="0" algn="ctr">
                      <a:defRPr/>
                    </a:pPr>
                    <a:r>
                      <a:rPr lang="ko-KR" altLang="en-US" sz="900" b="1">
                        <a:ea typeface="맑은 고딕"/>
                      </a:rPr>
                      <a:t>사용자 태그 맞춤 추천</a:t>
                    </a:r>
                  </a:p>
                </p:txBody>
              </p:sp>
            </p:grpSp>
            <p:pic>
              <p:nvPicPr>
                <p:cNvPr id="9376" name="그림 9375"/>
                <p:cNvPicPr>
                  <a:picLocks noChangeAspect="1"/>
                </p:cNvPicPr>
                <p:nvPr/>
              </p:nvPicPr>
              <p:blipFill rotWithShape="1">
                <a:blip r:embed="rId5"/>
                <a:stretch>
                  <a:fillRect/>
                </a:stretch>
              </p:blipFill>
              <p:spPr>
                <a:xfrm>
                  <a:off x="4372780" y="514006"/>
                  <a:ext cx="262424" cy="257021"/>
                </a:xfrm>
                <a:prstGeom prst="rect">
                  <a:avLst/>
                </a:prstGeom>
              </p:spPr>
            </p:pic>
          </p:grpSp>
          <p:pic>
            <p:nvPicPr>
              <p:cNvPr id="9380" name="그림 9379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9096548" y="587261"/>
                <a:ext cx="228789" cy="5834830"/>
              </a:xfrm>
              <a:prstGeom prst="rect">
                <a:avLst/>
              </a:prstGeom>
            </p:spPr>
          </p:pic>
        </p:grpSp>
        <p:pic>
          <p:nvPicPr>
            <p:cNvPr id="9383" name="그림 938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9096548" y="443359"/>
              <a:ext cx="228789" cy="6040405"/>
            </a:xfrm>
            <a:prstGeom prst="rect">
              <a:avLst/>
            </a:prstGeom>
          </p:spPr>
        </p:pic>
        <p:sp>
          <p:nvSpPr>
            <p:cNvPr id="9385" name="직사각형 9384"/>
            <p:cNvSpPr/>
            <p:nvPr/>
          </p:nvSpPr>
          <p:spPr>
            <a:xfrm>
              <a:off x="1227759" y="210014"/>
              <a:ext cx="7887247" cy="6242643"/>
            </a:xfrm>
            <a:prstGeom prst="rect">
              <a:avLst/>
            </a:prstGeom>
            <a:solidFill>
              <a:srgbClr val="FFFFFF">
                <a:alpha val="89000"/>
              </a:srgbClr>
            </a:solidFill>
            <a:ln w="3175" cap="flat" cmpd="sng" algn="ctr">
              <a:solidFill>
                <a:schemeClr val="lt1">
                  <a:alpha val="100000"/>
                </a:schemeClr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</a:bodyPr>
            <a:lstStyle/>
            <a:p>
              <a:pPr marL="0" marR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800" b="0" i="0" u="none" strike="noStrike" kern="1200" cap="none" spc="0" normalizeH="0" baseline="0">
                <a:solidFill>
                  <a:srgbClr val="000000"/>
                </a:solidFill>
                <a:effectLst/>
                <a:latin typeface="돋움"/>
                <a:ea typeface="돋움"/>
              </a:endParaRPr>
            </a:p>
          </p:txBody>
        </p:sp>
      </p:grpSp>
      <p:sp>
        <p:nvSpPr>
          <p:cNvPr id="9400" name="사각형: 둥근 모서리 9399"/>
          <p:cNvSpPr/>
          <p:nvPr/>
        </p:nvSpPr>
        <p:spPr>
          <a:xfrm>
            <a:off x="3180315" y="934983"/>
            <a:ext cx="3638688" cy="5057158"/>
          </a:xfrm>
          <a:prstGeom prst="roundRect">
            <a:avLst>
              <a:gd name="adj" fmla="val 16667"/>
            </a:avLst>
          </a:prstGeom>
          <a:noFill/>
          <a:ln w="3175" cap="flat" cmpd="sng" algn="ctr">
            <a:solidFill>
              <a:srgbClr val="000000">
                <a:alpha val="100000"/>
              </a:srgb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800" b="0" i="0" u="none" strike="noStrike" kern="1200" cap="none" spc="0" normalizeH="0" baseline="0">
              <a:solidFill>
                <a:srgbClr val="000000"/>
              </a:solidFill>
              <a:effectLst/>
              <a:latin typeface="돋움"/>
              <a:ea typeface="돋움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DD76912-5A00-C7A8-9110-4EAE8E7882E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228391" y="1460974"/>
            <a:ext cx="3513549" cy="402645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BC5652F-B187-46BA-AE3D-7DD405BB01CF}"/>
              </a:ext>
            </a:extLst>
          </p:cNvPr>
          <p:cNvSpPr/>
          <p:nvPr/>
        </p:nvSpPr>
        <p:spPr>
          <a:xfrm>
            <a:off x="3228391" y="6580624"/>
            <a:ext cx="3721271" cy="247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79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629730" y="6640834"/>
            <a:ext cx="264474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 dirty="0" err="1">
                <a:solidFill>
                  <a:schemeClr val="tx1"/>
                </a:solidFill>
                <a:latin typeface="굴림"/>
                <a:ea typeface="굴림"/>
              </a:rPr>
              <a:t>Copyright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굴림"/>
                <a:ea typeface="굴림"/>
              </a:rPr>
              <a:t> ⓒ </a:t>
            </a:r>
            <a:r>
              <a:rPr kumimoji="1" lang="ko-KR" altLang="en-US" sz="800" b="1" i="0" baseline="0" dirty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굴림"/>
                <a:ea typeface="굴림"/>
              </a:rPr>
              <a:t> All </a:t>
            </a:r>
            <a:r>
              <a:rPr kumimoji="1" lang="ko-KR" altLang="en-US" sz="800" b="0" i="0" baseline="0" dirty="0" err="1">
                <a:solidFill>
                  <a:schemeClr val="tx1"/>
                </a:solidFill>
                <a:latin typeface="굴림"/>
                <a:ea typeface="굴림"/>
              </a:rPr>
              <a:t>right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굴림"/>
                <a:ea typeface="굴림"/>
              </a:rPr>
              <a:t> </a:t>
            </a:r>
            <a:r>
              <a:rPr kumimoji="1" lang="ko-KR" altLang="en-US" sz="800" b="0" i="0" baseline="0" dirty="0" err="1">
                <a:solidFill>
                  <a:schemeClr val="tx1"/>
                </a:solidFill>
                <a:latin typeface="굴림"/>
                <a:ea typeface="굴림"/>
              </a:rPr>
              <a:t>reserved</a:t>
            </a:r>
            <a:r>
              <a:rPr kumimoji="1" lang="ko-KR" altLang="en-US" sz="800" b="0" i="0" baseline="0" dirty="0">
                <a:solidFill>
                  <a:schemeClr val="tx1"/>
                </a:solidFill>
                <a:latin typeface="굴림"/>
                <a:ea typeface="굴림"/>
              </a:rPr>
              <a:t>.</a:t>
            </a:r>
          </a:p>
        </p:txBody>
      </p:sp>
      <p:grpSp>
        <p:nvGrpSpPr>
          <p:cNvPr id="9393" name="그룹 9392"/>
          <p:cNvGrpSpPr/>
          <p:nvPr/>
        </p:nvGrpSpPr>
        <p:grpSpPr>
          <a:xfrm>
            <a:off x="1227759" y="210015"/>
            <a:ext cx="8097579" cy="6273750"/>
            <a:chOff x="1227759" y="210014"/>
            <a:chExt cx="8097579" cy="6273750"/>
          </a:xfrm>
        </p:grpSpPr>
        <p:grpSp>
          <p:nvGrpSpPr>
            <p:cNvPr id="9381" name="그룹 9380"/>
            <p:cNvGrpSpPr/>
            <p:nvPr/>
          </p:nvGrpSpPr>
          <p:grpSpPr>
            <a:xfrm>
              <a:off x="1245197" y="226038"/>
              <a:ext cx="8080141" cy="6196053"/>
              <a:chOff x="1245197" y="226038"/>
              <a:chExt cx="8080141" cy="6196053"/>
            </a:xfrm>
          </p:grpSpPr>
          <p:grpSp>
            <p:nvGrpSpPr>
              <p:cNvPr id="9379" name="그룹 9378"/>
              <p:cNvGrpSpPr/>
              <p:nvPr/>
            </p:nvGrpSpPr>
            <p:grpSpPr>
              <a:xfrm>
                <a:off x="1245197" y="226038"/>
                <a:ext cx="7266940" cy="6191226"/>
                <a:chOff x="1245196" y="226038"/>
                <a:chExt cx="7266940" cy="6191226"/>
              </a:xfrm>
            </p:grpSpPr>
            <p:grpSp>
              <p:nvGrpSpPr>
                <p:cNvPr id="9375" name="그룹 9374"/>
                <p:cNvGrpSpPr/>
                <p:nvPr/>
              </p:nvGrpSpPr>
              <p:grpSpPr>
                <a:xfrm>
                  <a:off x="1245196" y="226038"/>
                  <a:ext cx="1434167" cy="652086"/>
                  <a:chOff x="1245196" y="226038"/>
                  <a:chExt cx="1434167" cy="652086"/>
                </a:xfrm>
              </p:grpSpPr>
              <p:pic>
                <p:nvPicPr>
                  <p:cNvPr id="9374" name="그림 9373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lum bright="70000" contrast="-50000"/>
                    <a:extLst>
                      <a:ext uri="783A4284-B454-46f5-B8C8-42B5039CE256">
                        <hp:hncPhoto xmlns:hp="http://schemas.haansoft.com/office/presentation/8.0" xmlns:dsp="http://schemas.microsoft.com/office/drawing/2008/diagram" xmlns:dgm="http://schemas.openxmlformats.org/drawingml/2006/diagram" xmlns:c="http://schemas.openxmlformats.org/drawingml/2006/chart" xmlns="">
                          <hd:imgLayer xmlns:hd="http://schemas.haansoft.com/office/drawingml/8.0" r:embed="rId4">
                            <hd:imgEffect xmlns:hd="http://schemas.haansoft.com/office/drawingml/8.0">
                              <hd:artEffectSharpenSoften amount="100000"/>
                              <hd:artEffectColorTemperature/>
                            </hd:imgEffect>
                          </hd:imgLayer>
                        </hp:hncPhoto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45196" y="226038"/>
                    <a:ext cx="670932" cy="652086"/>
                  </a:xfrm>
                  <a:prstGeom prst="rect">
                    <a:avLst/>
                  </a:prstGeom>
                  <a:solidFill>
                    <a:schemeClr val="lt1"/>
                  </a:solidFill>
                </p:spPr>
              </p:pic>
              <p:sp>
                <p:nvSpPr>
                  <p:cNvPr id="9260" name="TextBox 9259"/>
                  <p:cNvSpPr txBox="1"/>
                  <p:nvPr/>
                </p:nvSpPr>
                <p:spPr>
                  <a:xfrm>
                    <a:off x="1649713" y="521701"/>
                    <a:ext cx="1029651" cy="314594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w="med" len="med"/>
                    <a:tailEnd w="med" len="med"/>
                  </a:ln>
                </p:spPr>
                <p:txBody>
                  <a:bodyPr vert="horz" wrap="square" lIns="91440" tIns="45720" rIns="91440" bIns="45720" anchor="t" anchorCtr="0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lvl="0" indent="0" algn="l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kumimoji="1" lang="ko-KR" altLang="en-US" sz="1500" b="1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rPr>
                      <a:t>누네</a:t>
                    </a:r>
                    <a:r>
                      <a:rPr kumimoji="1" lang="en-US" altLang="ko-KR" sz="1500" b="1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rPr>
                      <a:t>CINE</a:t>
                    </a:r>
                  </a:p>
                </p:txBody>
              </p:sp>
            </p:grpSp>
            <p:sp>
              <p:nvSpPr>
                <p:cNvPr id="9261" name="TextBox 9260"/>
                <p:cNvSpPr txBox="1"/>
                <p:nvPr/>
              </p:nvSpPr>
              <p:spPr>
                <a:xfrm>
                  <a:off x="6535077" y="539400"/>
                  <a:ext cx="1922164" cy="239745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w="med" len="med"/>
                  <a:tailEnd w="med" len="med"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spAutoFit/>
                </a:bodyPr>
                <a:lstStyle/>
                <a:p>
                  <a:pPr marL="0" lvl="0" indent="0" algn="r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kumimoji="1" lang="en-US" altLang="ko-KR" sz="1000" b="1" i="0" baseline="0">
                      <a:solidFill>
                        <a:schemeClr val="tx1"/>
                      </a:solidFill>
                      <a:latin typeface="맑은 고딕"/>
                      <a:ea typeface="맑은 고딕"/>
                    </a:rPr>
                    <a:t>|</a:t>
                  </a:r>
                  <a:r>
                    <a:rPr kumimoji="1" lang="ko-KR" altLang="en-US" sz="1000" b="1" i="0" baseline="0">
                      <a:solidFill>
                        <a:schemeClr val="tx1"/>
                      </a:solidFill>
                      <a:latin typeface="맑은 고딕"/>
                      <a:ea typeface="맑은 고딕"/>
                    </a:rPr>
                    <a:t> 로그인 </a:t>
                  </a:r>
                  <a:r>
                    <a:rPr kumimoji="1" lang="en-US" altLang="ko-KR" sz="1000" b="1" i="0" baseline="0">
                      <a:solidFill>
                        <a:schemeClr val="tx1"/>
                      </a:solidFill>
                      <a:latin typeface="맑은 고딕"/>
                      <a:ea typeface="맑은 고딕"/>
                    </a:rPr>
                    <a:t>|</a:t>
                  </a:r>
                  <a:r>
                    <a:rPr kumimoji="1" lang="ko-KR" altLang="en-US" sz="1000" b="1" i="0" baseline="0">
                      <a:solidFill>
                        <a:schemeClr val="tx1"/>
                      </a:solidFill>
                      <a:latin typeface="맑은 고딕"/>
                      <a:ea typeface="맑은 고딕"/>
                    </a:rPr>
                    <a:t> 회원가입 </a:t>
                  </a:r>
                  <a:r>
                    <a:rPr kumimoji="1" lang="en-US" altLang="ko-KR" sz="1000" b="1" i="0" baseline="0">
                      <a:solidFill>
                        <a:schemeClr val="tx1"/>
                      </a:solidFill>
                      <a:latin typeface="맑은 고딕"/>
                      <a:ea typeface="맑은 고딕"/>
                    </a:rPr>
                    <a:t>|</a:t>
                  </a:r>
                  <a:r>
                    <a:rPr kumimoji="1" lang="ko-KR" altLang="en-US" sz="800" b="0" i="0" baseline="0">
                      <a:solidFill>
                        <a:schemeClr val="bg2"/>
                      </a:solidFill>
                      <a:latin typeface="돋움"/>
                      <a:ea typeface="돋움"/>
                    </a:rPr>
                    <a:t>|</a:t>
                  </a:r>
                </a:p>
              </p:txBody>
            </p:sp>
            <p:sp>
              <p:nvSpPr>
                <p:cNvPr id="9274" name="직사각형 120"/>
                <p:cNvSpPr/>
                <p:nvPr/>
              </p:nvSpPr>
              <p:spPr>
                <a:xfrm>
                  <a:off x="3047295" y="488705"/>
                  <a:ext cx="3614821" cy="33815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 algn="ctr">
                  <a:solidFill>
                    <a:srgbClr val="A6A6A6">
                      <a:alpha val="100000"/>
                    </a:srgbClr>
                  </a:solidFill>
                  <a:prstDash val="solid"/>
                </a:ln>
              </p:spPr>
              <p:txBody>
                <a:bodyPr anchor="ctr" anchorCtr="0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lang="ko-KR" altLang="en-US" sz="1000" b="1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검 색</a:t>
                  </a:r>
                </a:p>
              </p:txBody>
            </p:sp>
            <p:grpSp>
              <p:nvGrpSpPr>
                <p:cNvPr id="9372" name="그룹 9371"/>
                <p:cNvGrpSpPr/>
                <p:nvPr/>
              </p:nvGrpSpPr>
              <p:grpSpPr>
                <a:xfrm>
                  <a:off x="1400954" y="913282"/>
                  <a:ext cx="7102521" cy="2372953"/>
                  <a:chOff x="327437" y="1055414"/>
                  <a:chExt cx="7068259" cy="2772659"/>
                </a:xfrm>
              </p:grpSpPr>
              <p:sp>
                <p:nvSpPr>
                  <p:cNvPr id="9276" name="직사각형 17"/>
                  <p:cNvSpPr/>
                  <p:nvPr/>
                </p:nvSpPr>
                <p:spPr>
                  <a:xfrm>
                    <a:off x="327437" y="1055414"/>
                    <a:ext cx="7068259" cy="2772659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lIns="91440" tIns="45720" rIns="91440" bIns="45720"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kumimoji="0" lang="ko-KR" altLang="en-US" sz="1200" b="0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277" name="직사각형 93"/>
                  <p:cNvSpPr/>
                  <p:nvPr/>
                </p:nvSpPr>
                <p:spPr>
                  <a:xfrm>
                    <a:off x="703092" y="1214221"/>
                    <a:ext cx="6343798" cy="2502114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kumimoji="0" lang="ko-KR" altLang="en-US" sz="1200" b="0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282" name="TextBox 100"/>
                  <p:cNvSpPr txBox="1"/>
                  <p:nvPr/>
                </p:nvSpPr>
                <p:spPr>
                  <a:xfrm>
                    <a:off x="846962" y="1152942"/>
                    <a:ext cx="1193245" cy="25855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txBody>
                  <a:bodyPr rot="0" vert="horz" wrap="square" lIns="91440" tIns="45720" rIns="91440" bIns="45720" anchor="t" anchorCtr="0">
                    <a:prstTxWarp prst="textNoShape">
                      <a:avLst/>
                    </a:prstTxWarp>
                    <a:spAutoFit/>
                  </a:bodyPr>
                  <a:lstStyle/>
                  <a:p>
                    <a:pPr lvl="0" algn="ctr">
                      <a:defRPr/>
                    </a:pPr>
                    <a:r>
                      <a:rPr lang="ko-KR" altLang="en-US" sz="900" b="1">
                        <a:ea typeface="맑은 고딕"/>
                      </a:rPr>
                      <a:t>OTT별 </a:t>
                    </a:r>
                    <a:r>
                      <a:rPr lang="en-US" altLang="ko-KR" sz="900" b="1">
                        <a:ea typeface="맑은 고딕"/>
                      </a:rPr>
                      <a:t>1</a:t>
                    </a:r>
                    <a:r>
                      <a:rPr lang="ko-KR" altLang="en-US" sz="900" b="1">
                        <a:ea typeface="맑은 고딕"/>
                      </a:rPr>
                      <a:t>위</a:t>
                    </a:r>
                  </a:p>
                </p:txBody>
              </p:sp>
              <p:grpSp>
                <p:nvGrpSpPr>
                  <p:cNvPr id="9294" name="그룹 9293"/>
                  <p:cNvGrpSpPr/>
                  <p:nvPr/>
                </p:nvGrpSpPr>
                <p:grpSpPr>
                  <a:xfrm>
                    <a:off x="1243973" y="1472520"/>
                    <a:ext cx="1060308" cy="959154"/>
                    <a:chOff x="1065846" y="1410875"/>
                    <a:chExt cx="1533132" cy="966007"/>
                  </a:xfrm>
                </p:grpSpPr>
                <p:sp>
                  <p:nvSpPr>
                    <p:cNvPr id="9280" name="직사각형 96"/>
                    <p:cNvSpPr/>
                    <p:nvPr/>
                  </p:nvSpPr>
                  <p:spPr>
                    <a:xfrm>
                      <a:off x="1065847" y="1637201"/>
                      <a:ext cx="1533131" cy="739681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영화</a:t>
                      </a: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288" name="직사각형 10"/>
                    <p:cNvSpPr/>
                    <p:nvPr/>
                  </p:nvSpPr>
                  <p:spPr>
                    <a:xfrm>
                      <a:off x="1065846" y="1410875"/>
                      <a:ext cx="1533131" cy="224433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OTT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#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9300" name="그룹 9299"/>
                  <p:cNvGrpSpPr/>
                  <p:nvPr/>
                </p:nvGrpSpPr>
                <p:grpSpPr>
                  <a:xfrm>
                    <a:off x="3347698" y="1476695"/>
                    <a:ext cx="1060308" cy="959154"/>
                    <a:chOff x="1065846" y="1410875"/>
                    <a:chExt cx="1533132" cy="966007"/>
                  </a:xfrm>
                </p:grpSpPr>
                <p:sp>
                  <p:nvSpPr>
                    <p:cNvPr id="9301" name="직사각형 96"/>
                    <p:cNvSpPr/>
                    <p:nvPr/>
                  </p:nvSpPr>
                  <p:spPr>
                    <a:xfrm>
                      <a:off x="1065847" y="1637201"/>
                      <a:ext cx="1533131" cy="739681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영화</a:t>
                      </a: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02" name="직사각형 10"/>
                    <p:cNvSpPr/>
                    <p:nvPr/>
                  </p:nvSpPr>
                  <p:spPr>
                    <a:xfrm>
                      <a:off x="1065846" y="1410875"/>
                      <a:ext cx="1533131" cy="224433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OTT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#2</a:t>
                      </a:r>
                    </a:p>
                  </p:txBody>
                </p:sp>
              </p:grpSp>
              <p:grpSp>
                <p:nvGrpSpPr>
                  <p:cNvPr id="9303" name="그룹 9302"/>
                  <p:cNvGrpSpPr/>
                  <p:nvPr/>
                </p:nvGrpSpPr>
                <p:grpSpPr>
                  <a:xfrm>
                    <a:off x="5436591" y="1479369"/>
                    <a:ext cx="1060308" cy="959154"/>
                    <a:chOff x="1065846" y="1410875"/>
                    <a:chExt cx="1533132" cy="966007"/>
                  </a:xfrm>
                </p:grpSpPr>
                <p:sp>
                  <p:nvSpPr>
                    <p:cNvPr id="9304" name="직사각형 96"/>
                    <p:cNvSpPr/>
                    <p:nvPr/>
                  </p:nvSpPr>
                  <p:spPr>
                    <a:xfrm>
                      <a:off x="1065847" y="1637201"/>
                      <a:ext cx="1533131" cy="739681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영화</a:t>
                      </a: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05" name="직사각형 10"/>
                    <p:cNvSpPr/>
                    <p:nvPr/>
                  </p:nvSpPr>
                  <p:spPr>
                    <a:xfrm>
                      <a:off x="1065846" y="1410875"/>
                      <a:ext cx="1533131" cy="224433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OTT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#3</a:t>
                      </a:r>
                    </a:p>
                  </p:txBody>
                </p:sp>
              </p:grpSp>
              <p:grpSp>
                <p:nvGrpSpPr>
                  <p:cNvPr id="9306" name="그룹 9305"/>
                  <p:cNvGrpSpPr/>
                  <p:nvPr/>
                </p:nvGrpSpPr>
                <p:grpSpPr>
                  <a:xfrm>
                    <a:off x="1239790" y="2629456"/>
                    <a:ext cx="1060308" cy="959154"/>
                    <a:chOff x="1065846" y="1410875"/>
                    <a:chExt cx="1533132" cy="966007"/>
                  </a:xfrm>
                </p:grpSpPr>
                <p:sp>
                  <p:nvSpPr>
                    <p:cNvPr id="9307" name="직사각형 96"/>
                    <p:cNvSpPr/>
                    <p:nvPr/>
                  </p:nvSpPr>
                  <p:spPr>
                    <a:xfrm>
                      <a:off x="1065847" y="1637201"/>
                      <a:ext cx="1533131" cy="739681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영화</a:t>
                      </a: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08" name="직사각형 10"/>
                    <p:cNvSpPr/>
                    <p:nvPr/>
                  </p:nvSpPr>
                  <p:spPr>
                    <a:xfrm>
                      <a:off x="1065846" y="1410875"/>
                      <a:ext cx="1533131" cy="224433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OTT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#4</a:t>
                      </a:r>
                    </a:p>
                  </p:txBody>
                </p:sp>
              </p:grpSp>
              <p:grpSp>
                <p:nvGrpSpPr>
                  <p:cNvPr id="9309" name="그룹 9308"/>
                  <p:cNvGrpSpPr/>
                  <p:nvPr/>
                </p:nvGrpSpPr>
                <p:grpSpPr>
                  <a:xfrm>
                    <a:off x="3349244" y="2630623"/>
                    <a:ext cx="1060308" cy="959154"/>
                    <a:chOff x="1065846" y="1410875"/>
                    <a:chExt cx="1533132" cy="966007"/>
                  </a:xfrm>
                </p:grpSpPr>
                <p:sp>
                  <p:nvSpPr>
                    <p:cNvPr id="9310" name="직사각형 96"/>
                    <p:cNvSpPr/>
                    <p:nvPr/>
                  </p:nvSpPr>
                  <p:spPr>
                    <a:xfrm>
                      <a:off x="1065847" y="1637201"/>
                      <a:ext cx="1533131" cy="739681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영화</a:t>
                      </a: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11" name="직사각형 10"/>
                    <p:cNvSpPr/>
                    <p:nvPr/>
                  </p:nvSpPr>
                  <p:spPr>
                    <a:xfrm>
                      <a:off x="1065846" y="1410875"/>
                      <a:ext cx="1533131" cy="224433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OTT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#5</a:t>
                      </a:r>
                    </a:p>
                  </p:txBody>
                </p:sp>
              </p:grpSp>
              <p:grpSp>
                <p:nvGrpSpPr>
                  <p:cNvPr id="9315" name="그룹 9314"/>
                  <p:cNvGrpSpPr/>
                  <p:nvPr/>
                </p:nvGrpSpPr>
                <p:grpSpPr>
                  <a:xfrm>
                    <a:off x="5430902" y="2630623"/>
                    <a:ext cx="1060308" cy="959154"/>
                    <a:chOff x="1065846" y="1410875"/>
                    <a:chExt cx="1533132" cy="966007"/>
                  </a:xfrm>
                </p:grpSpPr>
                <p:sp>
                  <p:nvSpPr>
                    <p:cNvPr id="9316" name="직사각형 96"/>
                    <p:cNvSpPr/>
                    <p:nvPr/>
                  </p:nvSpPr>
                  <p:spPr>
                    <a:xfrm>
                      <a:off x="1065847" y="1637201"/>
                      <a:ext cx="1533131" cy="739681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영화</a:t>
                      </a:r>
                      <a:endPara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17" name="직사각형 10"/>
                    <p:cNvSpPr/>
                    <p:nvPr/>
                  </p:nvSpPr>
                  <p:spPr>
                    <a:xfrm>
                      <a:off x="1065846" y="1410875"/>
                      <a:ext cx="1533131" cy="224433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algn="ctr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OTT 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#6</a:t>
                      </a:r>
                    </a:p>
                  </p:txBody>
                </p:sp>
              </p:grpSp>
            </p:grpSp>
            <p:grpSp>
              <p:nvGrpSpPr>
                <p:cNvPr id="9346" name="그룹 91"/>
                <p:cNvGrpSpPr/>
                <p:nvPr/>
              </p:nvGrpSpPr>
              <p:grpSpPr>
                <a:xfrm>
                  <a:off x="1423912" y="3380740"/>
                  <a:ext cx="7082281" cy="1280570"/>
                  <a:chOff x="146770" y="1265877"/>
                  <a:chExt cx="6668364" cy="1509789"/>
                </a:xfrm>
              </p:grpSpPr>
              <p:sp>
                <p:nvSpPr>
                  <p:cNvPr id="9347" name="직사각형 20"/>
                  <p:cNvSpPr/>
                  <p:nvPr/>
                </p:nvSpPr>
                <p:spPr>
                  <a:xfrm>
                    <a:off x="147608" y="1415059"/>
                    <a:ext cx="6656638" cy="1356305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kumimoji="0" lang="ko-KR" altLang="en-US" sz="1200" b="0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348" name="직사각형 26"/>
                  <p:cNvSpPr/>
                  <p:nvPr/>
                </p:nvSpPr>
                <p:spPr>
                  <a:xfrm>
                    <a:off x="4572373" y="1549820"/>
                    <a:ext cx="1610421" cy="1070567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lIns="91440" tIns="45720" rIns="91440" bIns="45720"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ko-KR" altLang="en-US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영상 </a:t>
                    </a:r>
                    <a:r>
                      <a:rPr lang="ko-KR" altLang="en-US" sz="12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3</a:t>
                    </a:r>
                    <a:endParaRPr lang="en-US" altLang="ko-KR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349" name="직사각형 81"/>
                  <p:cNvSpPr/>
                  <p:nvPr/>
                </p:nvSpPr>
                <p:spPr>
                  <a:xfrm>
                    <a:off x="2672568" y="1546356"/>
                    <a:ext cx="1610421" cy="1070567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lIns="91440" tIns="45720" rIns="91440" bIns="45720"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ko-KR" altLang="en-US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영상 </a:t>
                    </a:r>
                    <a:r>
                      <a:rPr lang="ko-KR" altLang="en-US" sz="12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2</a:t>
                    </a:r>
                    <a:endParaRPr lang="en-US" altLang="ko-KR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350" name="직사각형 83"/>
                  <p:cNvSpPr/>
                  <p:nvPr/>
                </p:nvSpPr>
                <p:spPr>
                  <a:xfrm>
                    <a:off x="730767" y="1546356"/>
                    <a:ext cx="1610421" cy="1070567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ko-KR" altLang="en-US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영상 </a:t>
                    </a:r>
                    <a:r>
                      <a: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1</a:t>
                    </a:r>
                  </a:p>
                </p:txBody>
              </p:sp>
              <p:grpSp>
                <p:nvGrpSpPr>
                  <p:cNvPr id="9351" name="그룹 86"/>
                  <p:cNvGrpSpPr/>
                  <p:nvPr/>
                </p:nvGrpSpPr>
                <p:grpSpPr>
                  <a:xfrm>
                    <a:off x="6504707" y="1413158"/>
                    <a:ext cx="310428" cy="1362507"/>
                    <a:chOff x="4569397" y="3497840"/>
                    <a:chExt cx="297440" cy="680605"/>
                  </a:xfrm>
                </p:grpSpPr>
                <p:sp>
                  <p:nvSpPr>
                    <p:cNvPr id="9352" name="직사각형 84"/>
                    <p:cNvSpPr/>
                    <p:nvPr/>
                  </p:nvSpPr>
                  <p:spPr>
                    <a:xfrm>
                      <a:off x="4569397" y="3497840"/>
                      <a:ext cx="297440" cy="680605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53" name="이등변 삼각형 85"/>
                    <p:cNvSpPr/>
                    <p:nvPr/>
                  </p:nvSpPr>
                  <p:spPr>
                    <a:xfrm rot="5400000">
                      <a:off x="4564045" y="3773859"/>
                      <a:ext cx="339835" cy="96117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</p:grpSp>
              <p:grpSp>
                <p:nvGrpSpPr>
                  <p:cNvPr id="9354" name="그룹 87"/>
                  <p:cNvGrpSpPr/>
                  <p:nvPr/>
                </p:nvGrpSpPr>
                <p:grpSpPr>
                  <a:xfrm>
                    <a:off x="146770" y="1413159"/>
                    <a:ext cx="310428" cy="1362507"/>
                    <a:chOff x="-1659422" y="3426471"/>
                    <a:chExt cx="297440" cy="680605"/>
                  </a:xfrm>
                </p:grpSpPr>
                <p:sp>
                  <p:nvSpPr>
                    <p:cNvPr id="9355" name="직사각형 88"/>
                    <p:cNvSpPr/>
                    <p:nvPr/>
                  </p:nvSpPr>
                  <p:spPr>
                    <a:xfrm>
                      <a:off x="-1659422" y="3426471"/>
                      <a:ext cx="297440" cy="680605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56" name="이등변 삼각형 89"/>
                    <p:cNvSpPr/>
                    <p:nvPr/>
                  </p:nvSpPr>
                  <p:spPr>
                    <a:xfrm rot="16200000">
                      <a:off x="-1681967" y="3718711"/>
                      <a:ext cx="339835" cy="96117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</p:grpSp>
              <p:sp>
                <p:nvSpPr>
                  <p:cNvPr id="9358" name="TextBox 70"/>
                  <p:cNvSpPr txBox="1"/>
                  <p:nvPr/>
                </p:nvSpPr>
                <p:spPr>
                  <a:xfrm>
                    <a:off x="305185" y="1265877"/>
                    <a:ext cx="1162480" cy="25679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txBody>
                  <a:bodyPr rot="0" vert="horz" wrap="square" lIns="91440" tIns="45720" rIns="91440" bIns="45720" anchor="t" anchorCtr="0">
                    <a:prstTxWarp prst="textNoShape">
                      <a:avLst/>
                    </a:prstTxWarp>
                    <a:spAutoFit/>
                  </a:bodyPr>
                  <a:lstStyle/>
                  <a:p>
                    <a:pPr lvl="0" algn="ctr">
                      <a:defRPr/>
                    </a:pPr>
                    <a:r>
                      <a:rPr lang="ko-KR" altLang="en-US" sz="900" b="1">
                        <a:ea typeface="맑은 고딕"/>
                      </a:rPr>
                      <a:t>박스오피스 순위</a:t>
                    </a:r>
                  </a:p>
                </p:txBody>
              </p:sp>
            </p:grpSp>
            <p:grpSp>
              <p:nvGrpSpPr>
                <p:cNvPr id="9359" name="그룹 92"/>
                <p:cNvGrpSpPr/>
                <p:nvPr/>
              </p:nvGrpSpPr>
              <p:grpSpPr>
                <a:xfrm>
                  <a:off x="1430745" y="5116828"/>
                  <a:ext cx="7081391" cy="1300437"/>
                  <a:chOff x="111734" y="1331333"/>
                  <a:chExt cx="6667527" cy="1444341"/>
                </a:xfrm>
              </p:grpSpPr>
              <p:sp>
                <p:nvSpPr>
                  <p:cNvPr id="9360" name="직사각형 93"/>
                  <p:cNvSpPr/>
                  <p:nvPr/>
                </p:nvSpPr>
                <p:spPr>
                  <a:xfrm>
                    <a:off x="111734" y="1415059"/>
                    <a:ext cx="6656638" cy="1356305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 kumimoji="0" lang="ko-KR" altLang="en-US" sz="1200" b="0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361" name="직사각형 94"/>
                  <p:cNvSpPr/>
                  <p:nvPr/>
                </p:nvSpPr>
                <p:spPr>
                  <a:xfrm>
                    <a:off x="4572373" y="1549820"/>
                    <a:ext cx="1610421" cy="1070567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lIns="91440" tIns="45720" rIns="91440" bIns="45720"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ko-KR" altLang="en-US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영상 </a:t>
                    </a:r>
                    <a:r>
                      <a:rPr lang="ko-KR" altLang="en-US" sz="12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3</a:t>
                    </a:r>
                    <a:endParaRPr lang="en-US" altLang="ko-KR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362" name="직사각형 95"/>
                  <p:cNvSpPr/>
                  <p:nvPr/>
                </p:nvSpPr>
                <p:spPr>
                  <a:xfrm>
                    <a:off x="2672568" y="1546356"/>
                    <a:ext cx="1610421" cy="1070567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lIns="91440" tIns="45720" rIns="91440" bIns="45720"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ko-KR" altLang="en-US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영상 </a:t>
                    </a:r>
                    <a:r>
                      <a:rPr lang="ko-KR" altLang="en-US" sz="12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2</a:t>
                    </a:r>
                    <a:endParaRPr lang="en-US" altLang="ko-KR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  <p:sp>
                <p:nvSpPr>
                  <p:cNvPr id="9363" name="직사각형 96"/>
                  <p:cNvSpPr/>
                  <p:nvPr/>
                </p:nvSpPr>
                <p:spPr>
                  <a:xfrm>
                    <a:off x="730767" y="1546356"/>
                    <a:ext cx="1610421" cy="1070567"/>
                  </a:xfrm>
                  <a:prstGeom prst="rect">
                    <a:avLst/>
                  </a:prstGeom>
                  <a:solidFill>
                    <a:srgbClr val="F2F2F2">
                      <a:alpha val="69800"/>
                    </a:srgbClr>
                  </a:solidFill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ko-KR" altLang="en-US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영상 </a:t>
                    </a:r>
                    <a:r>
                      <a:rPr kumimoji="0"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1</a:t>
                    </a:r>
                  </a:p>
                </p:txBody>
              </p:sp>
              <p:grpSp>
                <p:nvGrpSpPr>
                  <p:cNvPr id="9364" name="그룹 97"/>
                  <p:cNvGrpSpPr/>
                  <p:nvPr/>
                </p:nvGrpSpPr>
                <p:grpSpPr>
                  <a:xfrm>
                    <a:off x="6468833" y="1413167"/>
                    <a:ext cx="310428" cy="1362507"/>
                    <a:chOff x="4535030" y="3497841"/>
                    <a:chExt cx="297440" cy="680605"/>
                  </a:xfrm>
                </p:grpSpPr>
                <p:sp>
                  <p:nvSpPr>
                    <p:cNvPr id="9365" name="직사각형 103"/>
                    <p:cNvSpPr/>
                    <p:nvPr/>
                  </p:nvSpPr>
                  <p:spPr>
                    <a:xfrm>
                      <a:off x="4535030" y="3497841"/>
                      <a:ext cx="297440" cy="680605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66" name="이등변 삼각형 104"/>
                    <p:cNvSpPr/>
                    <p:nvPr/>
                  </p:nvSpPr>
                  <p:spPr>
                    <a:xfrm rot="5400000">
                      <a:off x="4521083" y="3784430"/>
                      <a:ext cx="339835" cy="96117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</p:grpSp>
              <p:grpSp>
                <p:nvGrpSpPr>
                  <p:cNvPr id="9367" name="그룹 98"/>
                  <p:cNvGrpSpPr/>
                  <p:nvPr/>
                </p:nvGrpSpPr>
                <p:grpSpPr>
                  <a:xfrm>
                    <a:off x="119864" y="1413162"/>
                    <a:ext cx="310428" cy="1362507"/>
                    <a:chOff x="-1685201" y="3426471"/>
                    <a:chExt cx="297440" cy="680605"/>
                  </a:xfrm>
                </p:grpSpPr>
                <p:sp>
                  <p:nvSpPr>
                    <p:cNvPr id="9368" name="직사각형 101"/>
                    <p:cNvSpPr/>
                    <p:nvPr/>
                  </p:nvSpPr>
                  <p:spPr>
                    <a:xfrm>
                      <a:off x="-1685201" y="3426471"/>
                      <a:ext cx="297440" cy="680605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69" name="이등변 삼각형 102"/>
                    <p:cNvSpPr/>
                    <p:nvPr/>
                  </p:nvSpPr>
                  <p:spPr>
                    <a:xfrm rot="16200000">
                      <a:off x="-1716339" y="3718712"/>
                      <a:ext cx="339835" cy="96117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</p:grpSp>
              <p:sp>
                <p:nvSpPr>
                  <p:cNvPr id="9371" name="TextBox 100"/>
                  <p:cNvSpPr txBox="1"/>
                  <p:nvPr/>
                </p:nvSpPr>
                <p:spPr>
                  <a:xfrm>
                    <a:off x="298735" y="1331333"/>
                    <a:ext cx="1253401" cy="239088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txBody>
                  <a:bodyPr rot="0" vert="horz" wrap="square" lIns="91440" tIns="45720" rIns="91440" bIns="45720" anchor="t" anchorCtr="0">
                    <a:prstTxWarp prst="textNoShape">
                      <a:avLst/>
                    </a:prstTxWarp>
                    <a:spAutoFit/>
                  </a:bodyPr>
                  <a:lstStyle/>
                  <a:p>
                    <a:pPr lvl="0" algn="ctr">
                      <a:defRPr/>
                    </a:pPr>
                    <a:r>
                      <a:rPr lang="ko-KR" altLang="en-US" sz="900" b="1">
                        <a:ea typeface="맑은 고딕"/>
                      </a:rPr>
                      <a:t>사용자 태그 맞춤 추천</a:t>
                    </a:r>
                  </a:p>
                </p:txBody>
              </p:sp>
            </p:grpSp>
            <p:pic>
              <p:nvPicPr>
                <p:cNvPr id="9376" name="그림 9375"/>
                <p:cNvPicPr>
                  <a:picLocks noChangeAspect="1"/>
                </p:cNvPicPr>
                <p:nvPr/>
              </p:nvPicPr>
              <p:blipFill rotWithShape="1">
                <a:blip r:embed="rId5"/>
                <a:stretch>
                  <a:fillRect/>
                </a:stretch>
              </p:blipFill>
              <p:spPr>
                <a:xfrm>
                  <a:off x="4372780" y="514006"/>
                  <a:ext cx="262424" cy="257021"/>
                </a:xfrm>
                <a:prstGeom prst="rect">
                  <a:avLst/>
                </a:prstGeom>
              </p:spPr>
            </p:pic>
          </p:grpSp>
          <p:pic>
            <p:nvPicPr>
              <p:cNvPr id="9380" name="그림 9379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9096548" y="587261"/>
                <a:ext cx="228789" cy="5834830"/>
              </a:xfrm>
              <a:prstGeom prst="rect">
                <a:avLst/>
              </a:prstGeom>
            </p:spPr>
          </p:pic>
        </p:grpSp>
        <p:pic>
          <p:nvPicPr>
            <p:cNvPr id="9383" name="그림 938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9096548" y="443359"/>
              <a:ext cx="228789" cy="6040405"/>
            </a:xfrm>
            <a:prstGeom prst="rect">
              <a:avLst/>
            </a:prstGeom>
          </p:spPr>
        </p:pic>
        <p:sp>
          <p:nvSpPr>
            <p:cNvPr id="9385" name="직사각형 9384"/>
            <p:cNvSpPr/>
            <p:nvPr/>
          </p:nvSpPr>
          <p:spPr>
            <a:xfrm>
              <a:off x="1227759" y="210014"/>
              <a:ext cx="7887247" cy="6242643"/>
            </a:xfrm>
            <a:prstGeom prst="rect">
              <a:avLst/>
            </a:prstGeom>
            <a:solidFill>
              <a:srgbClr val="FFFFFF">
                <a:alpha val="89000"/>
              </a:srgbClr>
            </a:solidFill>
            <a:ln w="3175" cap="flat" cmpd="sng" algn="ctr">
              <a:solidFill>
                <a:schemeClr val="lt1">
                  <a:alpha val="100000"/>
                </a:schemeClr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</a:bodyPr>
            <a:lstStyle/>
            <a:p>
              <a:pPr marL="0" marR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800" b="0" i="0" u="none" strike="noStrike" kern="1200" cap="none" spc="0" normalizeH="0" baseline="0">
                <a:solidFill>
                  <a:srgbClr val="000000"/>
                </a:solidFill>
                <a:effectLst/>
                <a:latin typeface="돋움"/>
                <a:ea typeface="돋움"/>
              </a:endParaRPr>
            </a:p>
          </p:txBody>
        </p:sp>
        <p:grpSp>
          <p:nvGrpSpPr>
            <p:cNvPr id="9386" name="그룹 9385"/>
            <p:cNvGrpSpPr/>
            <p:nvPr/>
          </p:nvGrpSpPr>
          <p:grpSpPr>
            <a:xfrm>
              <a:off x="3132758" y="954281"/>
              <a:ext cx="3638688" cy="4851583"/>
              <a:chOff x="2219455" y="1091659"/>
              <a:chExt cx="3638688" cy="4851583"/>
            </a:xfrm>
          </p:grpSpPr>
          <p:grpSp>
            <p:nvGrpSpPr>
              <p:cNvPr id="9387" name="그룹 9386"/>
              <p:cNvGrpSpPr/>
              <p:nvPr/>
            </p:nvGrpSpPr>
            <p:grpSpPr>
              <a:xfrm>
                <a:off x="2314521" y="1215141"/>
                <a:ext cx="3479800" cy="4415439"/>
                <a:chOff x="2314521" y="1215141"/>
                <a:chExt cx="3479800" cy="4415439"/>
              </a:xfrm>
            </p:grpSpPr>
            <p:pic>
              <p:nvPicPr>
                <p:cNvPr id="9388" name="그림 8"/>
                <p:cNvPicPr>
                  <a:picLocks noChangeAspect="1"/>
                </p:cNvPicPr>
                <p:nvPr/>
              </p:nvPicPr>
              <p:blipFill rotWithShape="1">
                <a:blip r:embed="rId7"/>
                <a:stretch>
                  <a:fillRect/>
                </a:stretch>
              </p:blipFill>
              <p:spPr>
                <a:xfrm>
                  <a:off x="2470494" y="5173357"/>
                  <a:ext cx="3123809" cy="457223"/>
                </a:xfrm>
                <a:prstGeom prst="rect">
                  <a:avLst/>
                </a:prstGeom>
                <a:ln>
                  <a:solidFill>
                    <a:schemeClr val="lt1">
                      <a:alpha val="100000"/>
                    </a:schemeClr>
                  </a:solidFill>
                </a:ln>
              </p:spPr>
            </p:pic>
            <p:pic>
              <p:nvPicPr>
                <p:cNvPr id="9389" name="그림 9388"/>
                <p:cNvPicPr>
                  <a:picLocks noChangeAspect="1"/>
                </p:cNvPicPr>
                <p:nvPr/>
              </p:nvPicPr>
              <p:blipFill rotWithShape="1">
                <a:blip r:embed="rId8"/>
                <a:stretch>
                  <a:fillRect/>
                </a:stretch>
              </p:blipFill>
              <p:spPr>
                <a:xfrm>
                  <a:off x="2314521" y="1215141"/>
                  <a:ext cx="3479800" cy="3467100"/>
                </a:xfrm>
                <a:prstGeom prst="rect">
                  <a:avLst/>
                </a:prstGeom>
                <a:ln>
                  <a:solidFill>
                    <a:srgbClr val="FFFFFF">
                      <a:alpha val="100000"/>
                    </a:srgbClr>
                  </a:solidFill>
                </a:ln>
              </p:spPr>
            </p:pic>
            <p:pic>
              <p:nvPicPr>
                <p:cNvPr id="9390" name="그림 7"/>
                <p:cNvPicPr>
                  <a:picLocks noChangeAspect="1"/>
                </p:cNvPicPr>
                <p:nvPr/>
              </p:nvPicPr>
              <p:blipFill rotWithShape="1">
                <a:blip r:embed="rId9"/>
                <a:stretch>
                  <a:fillRect/>
                </a:stretch>
              </p:blipFill>
              <p:spPr>
                <a:xfrm>
                  <a:off x="2462476" y="4572737"/>
                  <a:ext cx="3123809" cy="457223"/>
                </a:xfrm>
                <a:prstGeom prst="rect">
                  <a:avLst/>
                </a:prstGeom>
                <a:ln>
                  <a:solidFill>
                    <a:schemeClr val="lt1">
                      <a:alpha val="100000"/>
                    </a:schemeClr>
                  </a:solidFill>
                </a:ln>
              </p:spPr>
            </p:pic>
          </p:grpSp>
          <p:sp>
            <p:nvSpPr>
              <p:cNvPr id="9391" name="사각형: 둥근 모서리 9390"/>
              <p:cNvSpPr/>
              <p:nvPr/>
            </p:nvSpPr>
            <p:spPr>
              <a:xfrm>
                <a:off x="2219455" y="1091659"/>
                <a:ext cx="3638688" cy="4851583"/>
              </a:xfrm>
              <a:prstGeom prst="roundRect">
                <a:avLst>
                  <a:gd name="adj" fmla="val 16667"/>
                </a:avLst>
              </a:prstGeom>
              <a:noFill/>
              <a:ln w="3175" cap="flat" cmpd="sng" algn="ctr">
                <a:solidFill>
                  <a:schemeClr val="accent3">
                    <a:alpha val="100000"/>
                  </a:schemeClr>
                </a:solidFill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vert="horz" wrap="none" lIns="91440" tIns="45720" rIns="91440" bIns="45720" anchor="ctr" anchorCtr="0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 kumimoji="1" lang="ko-KR" altLang="en-US" sz="800" b="0" i="0" u="none" strike="noStrike" kern="1200" cap="none" spc="0" normalizeH="0" baseline="0">
                  <a:solidFill>
                    <a:srgbClr val="000000"/>
                  </a:solidFill>
                  <a:effectLst/>
                  <a:latin typeface="돋움"/>
                  <a:ea typeface="돋움"/>
                </a:endParaRPr>
              </a:p>
            </p:txBody>
          </p:sp>
        </p:grp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67F52D7-A4A1-4C83-BAE7-1A2E8BC52517}"/>
              </a:ext>
            </a:extLst>
          </p:cNvPr>
          <p:cNvSpPr/>
          <p:nvPr/>
        </p:nvSpPr>
        <p:spPr>
          <a:xfrm>
            <a:off x="3350529" y="2794410"/>
            <a:ext cx="3190343" cy="444116"/>
          </a:xfrm>
          <a:prstGeom prst="roundRect">
            <a:avLst/>
          </a:prstGeom>
          <a:solidFill>
            <a:srgbClr val="10132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그 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315FA6-9330-4C57-926F-868ECCF94DBD}"/>
              </a:ext>
            </a:extLst>
          </p:cNvPr>
          <p:cNvSpPr/>
          <p:nvPr/>
        </p:nvSpPr>
        <p:spPr>
          <a:xfrm>
            <a:off x="3897367" y="3384901"/>
            <a:ext cx="2077720" cy="631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728D7D-8C49-4C98-94B8-129BD1C0E05B}"/>
              </a:ext>
            </a:extLst>
          </p:cNvPr>
          <p:cNvSpPr txBox="1"/>
          <p:nvPr/>
        </p:nvSpPr>
        <p:spPr>
          <a:xfrm>
            <a:off x="4033525" y="3428333"/>
            <a:ext cx="1811714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101322"/>
                </a:solidFill>
              </a:rPr>
              <a:t>비밀번호를 잊어버리셨나요</a:t>
            </a:r>
            <a:r>
              <a:rPr lang="en-US" altLang="ko-KR" sz="1000" b="1" dirty="0">
                <a:solidFill>
                  <a:srgbClr val="101322"/>
                </a:solidFill>
              </a:rPr>
              <a:t>?</a:t>
            </a:r>
            <a:endParaRPr lang="ko-KR" altLang="en-US" sz="1000" b="1" dirty="0">
              <a:solidFill>
                <a:srgbClr val="101322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366CCA0-8FA4-4CB0-A9BA-1D926AB59567}"/>
              </a:ext>
            </a:extLst>
          </p:cNvPr>
          <p:cNvSpPr txBox="1"/>
          <p:nvPr/>
        </p:nvSpPr>
        <p:spPr>
          <a:xfrm>
            <a:off x="4033525" y="3746503"/>
            <a:ext cx="1899879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rgbClr val="A5A5A5"/>
                </a:solidFill>
              </a:rPr>
              <a:t>계정이 </a:t>
            </a:r>
            <a:r>
              <a:rPr lang="ko-KR" altLang="en-US" sz="1000" b="1" dirty="0" err="1">
                <a:solidFill>
                  <a:srgbClr val="A5A5A5"/>
                </a:solidFill>
              </a:rPr>
              <a:t>없으신가요</a:t>
            </a:r>
            <a:r>
              <a:rPr lang="en-US" altLang="ko-KR" sz="1000" b="1" dirty="0">
                <a:solidFill>
                  <a:srgbClr val="A5A5A5"/>
                </a:solidFill>
              </a:rPr>
              <a:t>? </a:t>
            </a:r>
            <a:r>
              <a:rPr lang="ko-KR" altLang="en-US" sz="1000" b="1" dirty="0">
                <a:solidFill>
                  <a:srgbClr val="101322"/>
                </a:solidFill>
              </a:rPr>
              <a:t>회원가입</a:t>
            </a:r>
          </a:p>
        </p:txBody>
      </p:sp>
      <p:sp>
        <p:nvSpPr>
          <p:cNvPr id="73" name="곱하기 기호 72">
            <a:extLst>
              <a:ext uri="{FF2B5EF4-FFF2-40B4-BE49-F238E27FC236}">
                <a16:creationId xmlns:a16="http://schemas.microsoft.com/office/drawing/2014/main" id="{1C89AC6C-EBE1-45E7-A299-CFFF2A17B34E}"/>
              </a:ext>
            </a:extLst>
          </p:cNvPr>
          <p:cNvSpPr/>
          <p:nvPr/>
        </p:nvSpPr>
        <p:spPr>
          <a:xfrm>
            <a:off x="3289375" y="1118322"/>
            <a:ext cx="287140" cy="257374"/>
          </a:xfrm>
          <a:prstGeom prst="mathMultiply">
            <a:avLst/>
          </a:prstGeom>
          <a:solidFill>
            <a:srgbClr val="10132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EDFA69-8670-1ABB-A6B0-96C3531EE3AB}"/>
              </a:ext>
            </a:extLst>
          </p:cNvPr>
          <p:cNvSpPr/>
          <p:nvPr/>
        </p:nvSpPr>
        <p:spPr>
          <a:xfrm>
            <a:off x="3228391" y="6580624"/>
            <a:ext cx="3721271" cy="247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14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9" name="직사각형 9258"/>
          <p:cNvSpPr>
            <a:spLocks noSelect="1"/>
          </p:cNvSpPr>
          <p:nvPr/>
        </p:nvSpPr>
        <p:spPr>
          <a:xfrm>
            <a:off x="0" y="0"/>
            <a:ext cx="9904205" cy="6856736"/>
          </a:xfrm>
          <a:prstGeom prst="rect">
            <a:avLst/>
          </a:prstGeom>
          <a:solidFill>
            <a:srgbClr val="FFFFFF">
              <a:alpha val="100000"/>
            </a:srgbClr>
          </a:solidFill>
          <a:ln w="3175" cap="flat" cmpd="sng" algn="ctr">
            <a:solidFill>
              <a:srgbClr val="4D4D4D">
                <a:alpha val="100000"/>
              </a:srgbClr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en-US" altLang="ko-KR" sz="800" b="0" i="0" u="none" strike="noStrike" kern="1200" cap="none" spc="0" normalizeH="0" baseline="0" dirty="0">
              <a:solidFill>
                <a:srgbClr val="000000"/>
              </a:solidFill>
              <a:effectLst/>
              <a:latin typeface="돋움"/>
              <a:ea typeface="돋움"/>
            </a:endParaRPr>
          </a:p>
        </p:txBody>
      </p:sp>
      <p:sp>
        <p:nvSpPr>
          <p:cNvPr id="9258" name="TextBox 9257"/>
          <p:cNvSpPr txBox="1"/>
          <p:nvPr/>
        </p:nvSpPr>
        <p:spPr>
          <a:xfrm>
            <a:off x="4595826" y="5732328"/>
            <a:ext cx="2737903" cy="2158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sp>
        <p:nvSpPr>
          <p:cNvPr id="20" name="제목 3"/>
          <p:cNvSpPr txBox="1"/>
          <p:nvPr/>
        </p:nvSpPr>
        <p:spPr>
          <a:xfrm>
            <a:off x="87389" y="643158"/>
            <a:ext cx="3247956" cy="42067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/>
                <a:ea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/>
                <a:ea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/>
                <a:ea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/>
                <a:ea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/>
                <a:ea typeface="굴림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/>
                <a:ea typeface="굴림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/>
                <a:ea typeface="굴림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2"/>
                </a:solidFill>
                <a:latin typeface="굴림"/>
                <a:ea typeface="굴림"/>
              </a:defRPr>
            </a:lvl9pPr>
          </a:lstStyle>
          <a:p>
            <a:pPr>
              <a:defRPr/>
            </a:pPr>
            <a:r>
              <a:rPr lang="ko-KR" altLang="en-US" sz="1800" b="1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서비스 소개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28888" y="1467733"/>
            <a:ext cx="2156315" cy="4639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500" b="1" i="0" baseline="0">
                <a:solidFill>
                  <a:srgbClr val="101322"/>
                </a:solidFill>
                <a:latin typeface="맑은 고딕"/>
                <a:ea typeface="맑은 고딕"/>
              </a:rPr>
              <a:t>오늘 뭐 보지</a:t>
            </a:r>
            <a:r>
              <a:rPr kumimoji="1" lang="en-US" altLang="ko-KR" sz="2500" b="1" i="0" baseline="0">
                <a:solidFill>
                  <a:srgbClr val="101322"/>
                </a:solidFill>
                <a:latin typeface="맑은 고딕"/>
                <a:ea typeface="맑은 고딕"/>
              </a:rPr>
              <a:t>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35346" y="2132586"/>
            <a:ext cx="3233511" cy="7706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4500" b="1" i="0" baseline="0">
                <a:solidFill>
                  <a:srgbClr val="101322"/>
                </a:solidFill>
                <a:latin typeface="맑은 고딕"/>
                <a:ea typeface="맑은 고딕"/>
              </a:rPr>
              <a:t>누네</a:t>
            </a:r>
            <a:r>
              <a:rPr kumimoji="1" lang="en-US" altLang="ko-KR" sz="4500" b="1" i="0" baseline="0">
                <a:solidFill>
                  <a:srgbClr val="101322"/>
                </a:solidFill>
                <a:latin typeface="맑은 고딕"/>
                <a:ea typeface="맑은 고딕"/>
              </a:rPr>
              <a:t>CINE </a:t>
            </a:r>
            <a:r>
              <a:rPr kumimoji="1" lang="en-US" altLang="ko-KR" sz="4500" b="1">
                <a:solidFill>
                  <a:srgbClr val="101322"/>
                </a:solidFill>
                <a:latin typeface="맑은 고딕"/>
                <a:ea typeface="맑은 고딕"/>
              </a:rPr>
              <a:t>!!</a:t>
            </a:r>
            <a:endParaRPr kumimoji="1" lang="en-US" altLang="ko-KR" sz="4500" b="1" i="0" baseline="0">
              <a:solidFill>
                <a:srgbClr val="101322"/>
              </a:solidFill>
              <a:latin typeface="맑은 고딕"/>
              <a:ea typeface="맑은 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83487" y="3105209"/>
            <a:ext cx="6847116" cy="3123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1">
                <a:solidFill>
                  <a:srgbClr val="101322"/>
                </a:solidFill>
                <a:latin typeface="맑은 고딕"/>
                <a:ea typeface="맑은 고딕"/>
              </a:rPr>
              <a:t>각종 영화정보</a:t>
            </a:r>
            <a:r>
              <a:rPr kumimoji="1" lang="en-US" altLang="ko-KR" sz="1500" b="1">
                <a:solidFill>
                  <a:srgbClr val="101322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500" b="1">
                <a:solidFill>
                  <a:srgbClr val="101322"/>
                </a:solidFill>
                <a:latin typeface="맑은 고딕"/>
                <a:ea typeface="맑은 고딕"/>
              </a:rPr>
              <a:t>영화 순위</a:t>
            </a:r>
            <a:r>
              <a:rPr kumimoji="1" lang="en-US" altLang="ko-KR" sz="1500" b="1">
                <a:solidFill>
                  <a:srgbClr val="101322"/>
                </a:solidFill>
                <a:latin typeface="맑은 고딕"/>
                <a:ea typeface="맑은 고딕"/>
              </a:rPr>
              <a:t>, OTT</a:t>
            </a:r>
            <a:r>
              <a:rPr kumimoji="1" lang="ko-KR" altLang="en-US" sz="1500" b="1">
                <a:solidFill>
                  <a:srgbClr val="101322"/>
                </a:solidFill>
                <a:latin typeface="맑은 고딕"/>
                <a:ea typeface="맑은 고딕"/>
              </a:rPr>
              <a:t>정보를 한 눈에 볼 수 있는 영화 전문 커뮤니티</a:t>
            </a:r>
            <a:r>
              <a:rPr kumimoji="1" lang="en-US" altLang="ko-KR" sz="1500" b="1">
                <a:solidFill>
                  <a:srgbClr val="101322"/>
                </a:solidFill>
                <a:latin typeface="맑은 고딕"/>
                <a:ea typeface="맑은 고딕"/>
              </a:rPr>
              <a:t>!</a:t>
            </a:r>
            <a:endParaRPr kumimoji="1" lang="en-US" altLang="ko-KR" sz="1500" b="1" i="0" baseline="0">
              <a:solidFill>
                <a:srgbClr val="101322"/>
              </a:solidFill>
              <a:latin typeface="맑은 고딕"/>
              <a:ea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76053" y="3949491"/>
            <a:ext cx="2658045" cy="7730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4500" b="1" i="0" baseline="0">
                <a:solidFill>
                  <a:schemeClr val="bg1"/>
                </a:solidFill>
                <a:latin typeface="맑은 고딕"/>
                <a:ea typeface="맑은 고딕"/>
              </a:rPr>
              <a:t>누네</a:t>
            </a:r>
            <a:r>
              <a:rPr kumimoji="1" lang="en-US" altLang="ko-KR" sz="4500" b="1" i="0" baseline="0">
                <a:solidFill>
                  <a:schemeClr val="bg1"/>
                </a:solidFill>
                <a:latin typeface="맑은 고딕"/>
                <a:ea typeface="맑은 고딕"/>
              </a:rPr>
              <a:t>CINE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68350" y="5466976"/>
            <a:ext cx="1473449" cy="3127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1">
                <a:solidFill>
                  <a:schemeClr val="bg1"/>
                </a:solidFill>
                <a:latin typeface="맑은 고딕"/>
                <a:ea typeface="맑은 고딕"/>
              </a:rPr>
              <a:t>각종 영화 정보</a:t>
            </a:r>
            <a:endParaRPr kumimoji="1" lang="en-US" altLang="ko-KR" sz="1500" b="1" i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40484" y="5651138"/>
            <a:ext cx="1005896" cy="3231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500" b="1" i="0" baseline="0">
                <a:solidFill>
                  <a:schemeClr val="bg1"/>
                </a:solidFill>
                <a:latin typeface="맑은 고딕"/>
                <a:ea typeface="맑은 고딕"/>
              </a:rPr>
              <a:t>OTT </a:t>
            </a:r>
            <a:r>
              <a:rPr kumimoji="1" lang="ko-KR" altLang="en-US" sz="1500" b="1" i="0" baseline="0">
                <a:solidFill>
                  <a:schemeClr val="bg1"/>
                </a:solidFill>
                <a:latin typeface="맑은 고딕"/>
                <a:ea typeface="맑은 고딕"/>
              </a:rPr>
              <a:t>정보</a:t>
            </a:r>
            <a:endParaRPr kumimoji="1" lang="en-US" altLang="ko-KR" sz="1500" b="1" i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72780" y="5327979"/>
            <a:ext cx="1021412" cy="3231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1" i="0" baseline="0">
                <a:solidFill>
                  <a:schemeClr val="bg1"/>
                </a:solidFill>
                <a:latin typeface="맑은 고딕"/>
                <a:ea typeface="맑은 고딕"/>
              </a:rPr>
              <a:t>영화 순위</a:t>
            </a:r>
            <a:endParaRPr kumimoji="1" lang="en-US" altLang="ko-KR" sz="1500" b="1" i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62880" y="5143817"/>
            <a:ext cx="1406124" cy="3121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1" i="0" baseline="0">
                <a:solidFill>
                  <a:schemeClr val="bg1"/>
                </a:solidFill>
                <a:latin typeface="맑은 고딕"/>
                <a:ea typeface="맑은 고딕"/>
              </a:rPr>
              <a:t>영화 커뮤니티</a:t>
            </a:r>
            <a:endParaRPr kumimoji="1" lang="en-US" altLang="ko-KR" sz="1500" b="1" i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85280" y="5640777"/>
            <a:ext cx="1213769" cy="3231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1">
                <a:solidFill>
                  <a:schemeClr val="bg1"/>
                </a:solidFill>
                <a:latin typeface="맑은 고딕"/>
                <a:ea typeface="맑은 고딕"/>
              </a:rPr>
              <a:t>개봉 예정작</a:t>
            </a:r>
            <a:endParaRPr kumimoji="1" lang="en-US" altLang="ko-KR" sz="1500" b="1" i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52383" y="4958773"/>
            <a:ext cx="1175298" cy="3231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1">
                <a:solidFill>
                  <a:schemeClr val="bg1"/>
                </a:solidFill>
                <a:latin typeface="맑은 고딕"/>
                <a:ea typeface="맑은 고딕"/>
              </a:rPr>
              <a:t>오늘의 </a:t>
            </a:r>
            <a:r>
              <a:rPr kumimoji="1" lang="en-US" altLang="ko-KR" sz="1500" b="1">
                <a:solidFill>
                  <a:schemeClr val="bg1"/>
                </a:solidFill>
                <a:latin typeface="맑은 고딕"/>
                <a:ea typeface="맑은 고딕"/>
              </a:rPr>
              <a:t>? </a:t>
            </a:r>
            <a:r>
              <a:rPr kumimoji="1" lang="ko-KR" altLang="en-US" sz="1500" b="1">
                <a:solidFill>
                  <a:schemeClr val="bg1"/>
                </a:solidFill>
                <a:latin typeface="맑은 고딕"/>
                <a:ea typeface="맑은 고딕"/>
              </a:rPr>
              <a:t>위</a:t>
            </a:r>
            <a:endParaRPr kumimoji="1" lang="en-US" altLang="ko-KR" sz="1500" b="1" i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11104" y="5732328"/>
            <a:ext cx="1213769" cy="3231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1">
                <a:solidFill>
                  <a:schemeClr val="bg1"/>
                </a:solidFill>
                <a:latin typeface="맑은 고딕"/>
                <a:ea typeface="맑은 고딕"/>
              </a:rPr>
              <a:t>종료 예정작</a:t>
            </a:r>
            <a:endParaRPr kumimoji="1" lang="en-US" altLang="ko-KR" sz="1500" b="1" i="0" baseline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C26446E-46A5-1DAF-8067-F17960174F0D}"/>
              </a:ext>
            </a:extLst>
          </p:cNvPr>
          <p:cNvGrpSpPr/>
          <p:nvPr/>
        </p:nvGrpSpPr>
        <p:grpSpPr>
          <a:xfrm>
            <a:off x="0" y="3630649"/>
            <a:ext cx="9904205" cy="2582928"/>
            <a:chOff x="0" y="3630649"/>
            <a:chExt cx="9904205" cy="25829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DB6DED-E8F6-5E3C-DDFD-0DE17E0F29B5}"/>
                </a:ext>
              </a:extLst>
            </p:cNvPr>
            <p:cNvSpPr txBox="1"/>
            <p:nvPr/>
          </p:nvSpPr>
          <p:spPr>
            <a:xfrm>
              <a:off x="4595826" y="5732328"/>
              <a:ext cx="2737903" cy="21589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chemeClr val="tx1"/>
                  </a:solidFill>
                  <a:latin typeface="굴림"/>
                  <a:ea typeface="굴림"/>
                </a:rPr>
                <a:t>Copyright ⓒ </a:t>
              </a:r>
              <a:r>
                <a:rPr kumimoji="1" lang="ko-KR" altLang="en-US" sz="800" b="1" i="0" baseline="0">
                  <a:solidFill>
                    <a:schemeClr val="tx1"/>
                  </a:solidFill>
                  <a:latin typeface="굴림"/>
                  <a:ea typeface="굴림"/>
                </a:rPr>
                <a:t>서비스 제공자(사) 명</a:t>
              </a:r>
              <a:r>
                <a:rPr kumimoji="1" lang="ko-KR" altLang="en-US" sz="800" b="0" i="0" baseline="0">
                  <a:solidFill>
                    <a:schemeClr val="tx1"/>
                  </a:solidFill>
                  <a:latin typeface="굴림"/>
                  <a:ea typeface="굴림"/>
                </a:rPr>
                <a:t> All right reserved.</a:t>
              </a: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53B167-9BA4-1A86-77D5-A86035755B9D}"/>
                </a:ext>
              </a:extLst>
            </p:cNvPr>
            <p:cNvSpPr/>
            <p:nvPr/>
          </p:nvSpPr>
          <p:spPr>
            <a:xfrm>
              <a:off x="0" y="3630649"/>
              <a:ext cx="9904205" cy="2582928"/>
            </a:xfrm>
            <a:prstGeom prst="roundRect">
              <a:avLst>
                <a:gd name="adj" fmla="val 16667"/>
              </a:avLst>
            </a:prstGeom>
            <a:solidFill>
              <a:srgbClr val="101322"/>
            </a:solidFill>
            <a:ln w="3175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</a:bodyPr>
            <a:lstStyle/>
            <a:p>
              <a:pPr marL="0" marR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800" b="0" i="0" u="none" strike="noStrike" cap="none" normalizeH="0" baseline="0" dirty="0">
                <a:solidFill>
                  <a:schemeClr val="tx1"/>
                </a:solidFill>
                <a:effectLst/>
                <a:latin typeface="돋움"/>
                <a:ea typeface="돋움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1FB3CA-199F-E5F9-AAB7-D655A8B589BB}"/>
                </a:ext>
              </a:extLst>
            </p:cNvPr>
            <p:cNvSpPr txBox="1"/>
            <p:nvPr/>
          </p:nvSpPr>
          <p:spPr>
            <a:xfrm>
              <a:off x="3476053" y="3949491"/>
              <a:ext cx="2658045" cy="77300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4500" b="1" i="0" baseline="0" dirty="0">
                  <a:solidFill>
                    <a:schemeClr val="bg1"/>
                  </a:solidFill>
                  <a:latin typeface="맑은 고딕"/>
                  <a:ea typeface="맑은 고딕"/>
                </a:rPr>
                <a:t>누네</a:t>
              </a:r>
              <a:r>
                <a:rPr kumimoji="1" lang="en-US" altLang="ko-KR" sz="4500" b="1" i="0" baseline="0" dirty="0">
                  <a:solidFill>
                    <a:schemeClr val="bg1"/>
                  </a:solidFill>
                  <a:latin typeface="맑은 고딕"/>
                  <a:ea typeface="맑은 고딕"/>
                </a:rPr>
                <a:t>CINE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BD0323-6B31-ADDB-98C9-0B272DD4EEFD}"/>
                </a:ext>
              </a:extLst>
            </p:cNvPr>
            <p:cNvSpPr txBox="1"/>
            <p:nvPr/>
          </p:nvSpPr>
          <p:spPr>
            <a:xfrm>
              <a:off x="7506324" y="5537127"/>
              <a:ext cx="1473449" cy="31279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500" b="1">
                  <a:solidFill>
                    <a:schemeClr val="bg1"/>
                  </a:solidFill>
                  <a:latin typeface="맑은 고딕"/>
                  <a:ea typeface="맑은 고딕"/>
                </a:rPr>
                <a:t>각종 영화 정보</a:t>
              </a:r>
              <a:endParaRPr kumimoji="1" lang="en-US" altLang="ko-KR" sz="1500" b="1" i="0" baseline="0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B5080B-FAC0-ED35-82AF-3743DF062B03}"/>
                </a:ext>
              </a:extLst>
            </p:cNvPr>
            <p:cNvSpPr txBox="1"/>
            <p:nvPr/>
          </p:nvSpPr>
          <p:spPr>
            <a:xfrm>
              <a:off x="613196" y="5196446"/>
              <a:ext cx="1021412" cy="3231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500" b="1" i="0" baseline="0">
                  <a:solidFill>
                    <a:schemeClr val="bg1"/>
                  </a:solidFill>
                  <a:latin typeface="맑은 고딕"/>
                  <a:ea typeface="맑은 고딕"/>
                </a:rPr>
                <a:t>영화 순위</a:t>
              </a:r>
              <a:endParaRPr kumimoji="1" lang="en-US" altLang="ko-KR" sz="1500" b="1" i="0" baseline="0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B15803-2B54-E8F4-2401-EC0C2D5538AC}"/>
                </a:ext>
              </a:extLst>
            </p:cNvPr>
            <p:cNvSpPr txBox="1"/>
            <p:nvPr/>
          </p:nvSpPr>
          <p:spPr>
            <a:xfrm>
              <a:off x="6022555" y="5047360"/>
              <a:ext cx="1406124" cy="31210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500" b="1" i="0" baseline="0">
                  <a:solidFill>
                    <a:schemeClr val="bg1"/>
                  </a:solidFill>
                  <a:latin typeface="맑은 고딕"/>
                  <a:ea typeface="맑은 고딕"/>
                </a:rPr>
                <a:t>영화 커뮤니티</a:t>
              </a:r>
              <a:endParaRPr kumimoji="1" lang="en-US" altLang="ko-KR" sz="1500" b="1" i="0" baseline="0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A2034D-A2FA-A6B1-79CD-C4F071EB410A}"/>
                </a:ext>
              </a:extLst>
            </p:cNvPr>
            <p:cNvSpPr txBox="1"/>
            <p:nvPr/>
          </p:nvSpPr>
          <p:spPr>
            <a:xfrm>
              <a:off x="2932567" y="5728466"/>
              <a:ext cx="1213769" cy="3231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500" b="1">
                  <a:solidFill>
                    <a:schemeClr val="bg1"/>
                  </a:solidFill>
                  <a:latin typeface="맑은 고딕"/>
                  <a:ea typeface="맑은 고딕"/>
                </a:rPr>
                <a:t>개봉 예정작</a:t>
              </a:r>
              <a:endParaRPr kumimoji="1" lang="en-US" altLang="ko-KR" sz="1500" b="1" i="0" baseline="0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59FAF6-D7B8-CCAA-36BB-F455146425B1}"/>
                </a:ext>
              </a:extLst>
            </p:cNvPr>
            <p:cNvSpPr txBox="1"/>
            <p:nvPr/>
          </p:nvSpPr>
          <p:spPr>
            <a:xfrm>
              <a:off x="2512057" y="5063999"/>
              <a:ext cx="1175298" cy="3231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500" b="1">
                  <a:solidFill>
                    <a:schemeClr val="bg1"/>
                  </a:solidFill>
                  <a:latin typeface="맑은 고딕"/>
                  <a:ea typeface="맑은 고딕"/>
                </a:rPr>
                <a:t>오늘의 </a:t>
              </a:r>
              <a:r>
                <a:rPr kumimoji="1" lang="en-US" altLang="ko-KR" sz="1500" b="1">
                  <a:solidFill>
                    <a:schemeClr val="bg1"/>
                  </a:solidFill>
                  <a:latin typeface="맑은 고딕"/>
                  <a:ea typeface="맑은 고딕"/>
                </a:rPr>
                <a:t>? </a:t>
              </a:r>
              <a:r>
                <a:rPr kumimoji="1" lang="ko-KR" altLang="en-US" sz="1500" b="1">
                  <a:solidFill>
                    <a:schemeClr val="bg1"/>
                  </a:solidFill>
                  <a:latin typeface="맑은 고딕"/>
                  <a:ea typeface="맑은 고딕"/>
                </a:rPr>
                <a:t>위</a:t>
              </a:r>
              <a:endParaRPr kumimoji="1" lang="en-US" altLang="ko-KR" sz="1500" b="1" i="0" baseline="0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ADB021-388E-5875-33E9-743526589177}"/>
                </a:ext>
              </a:extLst>
            </p:cNvPr>
            <p:cNvSpPr txBox="1"/>
            <p:nvPr/>
          </p:nvSpPr>
          <p:spPr>
            <a:xfrm>
              <a:off x="4490308" y="5407880"/>
              <a:ext cx="1213769" cy="3231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ct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500" b="1">
                  <a:solidFill>
                    <a:schemeClr val="bg1"/>
                  </a:solidFill>
                  <a:latin typeface="맑은 고딕"/>
                  <a:ea typeface="맑은 고딕"/>
                </a:rPr>
                <a:t>종료 예정작</a:t>
              </a:r>
              <a:endParaRPr kumimoji="1" lang="en-US" altLang="ko-KR" sz="1500" b="1" i="0" baseline="0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436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98" name="그룹 9397"/>
          <p:cNvGrpSpPr/>
          <p:nvPr/>
        </p:nvGrpSpPr>
        <p:grpSpPr>
          <a:xfrm>
            <a:off x="1227759" y="210015"/>
            <a:ext cx="8097579" cy="6646721"/>
            <a:chOff x="1227759" y="210015"/>
            <a:chExt cx="8097579" cy="6646721"/>
          </a:xfrm>
        </p:grpSpPr>
        <p:sp>
          <p:nvSpPr>
            <p:cNvPr id="9258" name="TextBox 9257"/>
            <p:cNvSpPr txBox="1"/>
            <p:nvPr/>
          </p:nvSpPr>
          <p:spPr>
            <a:xfrm>
              <a:off x="3629730" y="6640834"/>
              <a:ext cx="2644745" cy="21590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800" b="0" i="0" baseline="0">
                  <a:solidFill>
                    <a:schemeClr val="tx1"/>
                  </a:solidFill>
                  <a:latin typeface="굴림"/>
                  <a:ea typeface="굴림"/>
                </a:rPr>
                <a:t>Copyright ⓒ </a:t>
              </a:r>
              <a:r>
                <a:rPr kumimoji="1" lang="ko-KR" altLang="en-US" sz="800" b="1" i="0" baseline="0">
                  <a:solidFill>
                    <a:schemeClr val="tx1"/>
                  </a:solidFill>
                  <a:latin typeface="굴림"/>
                  <a:ea typeface="굴림"/>
                </a:rPr>
                <a:t>서비스 제공자(사) 명</a:t>
              </a:r>
              <a:r>
                <a:rPr kumimoji="1" lang="ko-KR" altLang="en-US" sz="800" b="0" i="0" baseline="0">
                  <a:solidFill>
                    <a:schemeClr val="tx1"/>
                  </a:solidFill>
                  <a:latin typeface="굴림"/>
                  <a:ea typeface="굴림"/>
                </a:rPr>
                <a:t> All right reserved.</a:t>
              </a:r>
            </a:p>
          </p:txBody>
        </p:sp>
        <p:grpSp>
          <p:nvGrpSpPr>
            <p:cNvPr id="9393" name="그룹 9392"/>
            <p:cNvGrpSpPr/>
            <p:nvPr/>
          </p:nvGrpSpPr>
          <p:grpSpPr>
            <a:xfrm>
              <a:off x="1227759" y="210015"/>
              <a:ext cx="8097579" cy="6273750"/>
              <a:chOff x="1227759" y="210014"/>
              <a:chExt cx="8097579" cy="6273750"/>
            </a:xfrm>
          </p:grpSpPr>
          <p:grpSp>
            <p:nvGrpSpPr>
              <p:cNvPr id="9381" name="그룹 9380"/>
              <p:cNvGrpSpPr/>
              <p:nvPr/>
            </p:nvGrpSpPr>
            <p:grpSpPr>
              <a:xfrm>
                <a:off x="1245197" y="226038"/>
                <a:ext cx="8080141" cy="6196053"/>
                <a:chOff x="1245197" y="226038"/>
                <a:chExt cx="8080141" cy="6196053"/>
              </a:xfrm>
            </p:grpSpPr>
            <p:grpSp>
              <p:nvGrpSpPr>
                <p:cNvPr id="9379" name="그룹 9378"/>
                <p:cNvGrpSpPr/>
                <p:nvPr/>
              </p:nvGrpSpPr>
              <p:grpSpPr>
                <a:xfrm>
                  <a:off x="1245197" y="226038"/>
                  <a:ext cx="7266940" cy="6191226"/>
                  <a:chOff x="1245196" y="226038"/>
                  <a:chExt cx="7266940" cy="6191226"/>
                </a:xfrm>
              </p:grpSpPr>
              <p:grpSp>
                <p:nvGrpSpPr>
                  <p:cNvPr id="9375" name="그룹 9374"/>
                  <p:cNvGrpSpPr/>
                  <p:nvPr/>
                </p:nvGrpSpPr>
                <p:grpSpPr>
                  <a:xfrm>
                    <a:off x="1245196" y="226038"/>
                    <a:ext cx="1434167" cy="652086"/>
                    <a:chOff x="1245196" y="226038"/>
                    <a:chExt cx="1434167" cy="652086"/>
                  </a:xfrm>
                </p:grpSpPr>
                <p:pic>
                  <p:nvPicPr>
                    <p:cNvPr id="9374" name="그림 9373"/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lum bright="70000" contrast="-50000"/>
                      <a:extLst>
                        <a:ext uri="783A4284-B454-46f5-B8C8-42B5039CE256">
                          <hp:hncPhoto xmlns:hp="http://schemas.haansoft.com/office/presentation/8.0" xmlns:dsp="http://schemas.microsoft.com/office/drawing/2008/diagram" xmlns:dgm="http://schemas.openxmlformats.org/drawingml/2006/diagram" xmlns:c="http://schemas.openxmlformats.org/drawingml/2006/chart" xmlns="">
                            <hd:imgLayer xmlns:hd="http://schemas.haansoft.com/office/drawingml/8.0" r:embed="rId4">
                              <hd:imgEffect xmlns:hd="http://schemas.haansoft.com/office/drawingml/8.0">
                                <hd:artEffectSharpenSoften amount="100000"/>
                                <hd:artEffectColorTemperature/>
                              </hd:imgEffect>
                            </hd:imgLayer>
                          </hp:hncPhoto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45196" y="226038"/>
                      <a:ext cx="670932" cy="652086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</p:spPr>
                </p:pic>
                <p:sp>
                  <p:nvSpPr>
                    <p:cNvPr id="9260" name="TextBox 9259"/>
                    <p:cNvSpPr txBox="1"/>
                    <p:nvPr/>
                  </p:nvSpPr>
                  <p:spPr>
                    <a:xfrm>
                      <a:off x="1649713" y="521701"/>
                      <a:ext cx="1029651" cy="314594"/>
                    </a:xfrm>
                    <a:prstGeom prst="rect">
                      <a:avLst/>
                    </a:prstGeom>
                    <a:noFill/>
                    <a:ln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>
                  </p:spPr>
                  <p:txBody>
                    <a:bodyPr vert="horz" wrap="square" lIns="91440" tIns="45720" rIns="91440" bIns="45720" anchor="t" anchorCtr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1500" b="1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누네</a:t>
                      </a:r>
                      <a:r>
                        <a:rPr kumimoji="1" lang="en-US" altLang="ko-KR" sz="1500" b="1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CINE</a:t>
                      </a:r>
                    </a:p>
                  </p:txBody>
                </p:sp>
              </p:grpSp>
              <p:sp>
                <p:nvSpPr>
                  <p:cNvPr id="9261" name="TextBox 9260"/>
                  <p:cNvSpPr txBox="1"/>
                  <p:nvPr/>
                </p:nvSpPr>
                <p:spPr>
                  <a:xfrm>
                    <a:off x="6535077" y="539400"/>
                    <a:ext cx="1922164" cy="239745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w="med" len="med"/>
                    <a:tailEnd w="med" len="med"/>
                  </a:ln>
                </p:spPr>
                <p:txBody>
                  <a:bodyPr vert="horz" wrap="square" lIns="91440" tIns="45720" rIns="91440" bIns="45720" anchor="t" anchorCtr="0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lvl="0" indent="0" algn="r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kumimoji="1" lang="en-US" altLang="ko-KR" sz="1000" b="1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rPr>
                      <a:t>|</a:t>
                    </a:r>
                    <a:r>
                      <a:rPr kumimoji="1" lang="ko-KR" altLang="en-US" sz="1000" b="1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rPr>
                      <a:t> 로그인 </a:t>
                    </a:r>
                    <a:r>
                      <a:rPr kumimoji="1" lang="en-US" altLang="ko-KR" sz="1000" b="1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rPr>
                      <a:t>|</a:t>
                    </a:r>
                    <a:r>
                      <a:rPr kumimoji="1" lang="ko-KR" altLang="en-US" sz="1000" b="1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rPr>
                      <a:t> 회원가입 </a:t>
                    </a:r>
                    <a:r>
                      <a:rPr kumimoji="1" lang="en-US" altLang="ko-KR" sz="1000" b="1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rPr>
                      <a:t>|</a:t>
                    </a:r>
                    <a:r>
                      <a:rPr kumimoji="1" lang="ko-KR" altLang="en-US" sz="800" b="0" i="0" baseline="0">
                        <a:solidFill>
                          <a:schemeClr val="bg2"/>
                        </a:solidFill>
                        <a:latin typeface="돋움"/>
                        <a:ea typeface="돋움"/>
                      </a:rPr>
                      <a:t>|</a:t>
                    </a:r>
                  </a:p>
                </p:txBody>
              </p:sp>
              <p:sp>
                <p:nvSpPr>
                  <p:cNvPr id="9274" name="직사각형 120"/>
                  <p:cNvSpPr/>
                  <p:nvPr/>
                </p:nvSpPr>
                <p:spPr>
                  <a:xfrm>
                    <a:off x="3047295" y="488705"/>
                    <a:ext cx="3614821" cy="338150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9525" cap="flat" cmpd="sng" algn="ctr">
                    <a:solidFill>
                      <a:srgbClr val="A6A6A6">
                        <a:alpha val="100000"/>
                      </a:srgbClr>
                    </a:solidFill>
                    <a:prstDash val="solid"/>
                  </a:ln>
                </p:spPr>
                <p:txBody>
                  <a:bodyPr anchor="ctr" anchorCtr="0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lang="ko-KR" altLang="en-US" sz="1000" b="1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검 색</a:t>
                    </a:r>
                  </a:p>
                </p:txBody>
              </p:sp>
              <p:grpSp>
                <p:nvGrpSpPr>
                  <p:cNvPr id="9372" name="그룹 9371"/>
                  <p:cNvGrpSpPr/>
                  <p:nvPr/>
                </p:nvGrpSpPr>
                <p:grpSpPr>
                  <a:xfrm>
                    <a:off x="1400954" y="913282"/>
                    <a:ext cx="7102521" cy="2372953"/>
                    <a:chOff x="327437" y="1055414"/>
                    <a:chExt cx="7068259" cy="2772659"/>
                  </a:xfrm>
                </p:grpSpPr>
                <p:sp>
                  <p:nvSpPr>
                    <p:cNvPr id="9276" name="직사각형 17"/>
                    <p:cNvSpPr/>
                    <p:nvPr/>
                  </p:nvSpPr>
                  <p:spPr>
                    <a:xfrm>
                      <a:off x="327437" y="1055414"/>
                      <a:ext cx="7068259" cy="2772659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277" name="직사각형 93"/>
                    <p:cNvSpPr/>
                    <p:nvPr/>
                  </p:nvSpPr>
                  <p:spPr>
                    <a:xfrm>
                      <a:off x="703092" y="1214221"/>
                      <a:ext cx="6343798" cy="2502114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282" name="TextBox 100"/>
                    <p:cNvSpPr txBox="1"/>
                    <p:nvPr/>
                  </p:nvSpPr>
                  <p:spPr>
                    <a:xfrm>
                      <a:off x="846962" y="1152942"/>
                      <a:ext cx="1193245" cy="258557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</p:spPr>
                  <p:txBody>
                    <a:bodyPr rot="0" vert="horz" wrap="square" lIns="91440" tIns="45720" rIns="91440" bIns="45720" anchor="t" anchorCtr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lvl="0" algn="ctr">
                        <a:defRPr/>
                      </a:pPr>
                      <a:r>
                        <a:rPr lang="ko-KR" altLang="en-US" sz="900" b="1">
                          <a:ea typeface="맑은 고딕"/>
                        </a:rPr>
                        <a:t>OTT별 </a:t>
                      </a:r>
                      <a:r>
                        <a:rPr lang="en-US" altLang="ko-KR" sz="900" b="1">
                          <a:ea typeface="맑은 고딕"/>
                        </a:rPr>
                        <a:t>1</a:t>
                      </a:r>
                      <a:r>
                        <a:rPr lang="ko-KR" altLang="en-US" sz="900" b="1">
                          <a:ea typeface="맑은 고딕"/>
                        </a:rPr>
                        <a:t>위</a:t>
                      </a:r>
                    </a:p>
                  </p:txBody>
                </p:sp>
                <p:grpSp>
                  <p:nvGrpSpPr>
                    <p:cNvPr id="9294" name="그룹 9293"/>
                    <p:cNvGrpSpPr/>
                    <p:nvPr/>
                  </p:nvGrpSpPr>
                  <p:grpSpPr>
                    <a:xfrm>
                      <a:off x="1243970" y="1472518"/>
                      <a:ext cx="1060308" cy="959154"/>
                      <a:chOff x="1065846" y="1410875"/>
                      <a:chExt cx="1533132" cy="966007"/>
                    </a:xfrm>
                  </p:grpSpPr>
                  <p:sp>
                    <p:nvSpPr>
                      <p:cNvPr id="9280" name="직사각형 96"/>
                      <p:cNvSpPr/>
                      <p:nvPr/>
                    </p:nvSpPr>
                    <p:spPr>
                      <a:xfrm>
                        <a:off x="1065847" y="1637201"/>
                        <a:ext cx="1533131" cy="739681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영화</a:t>
                        </a:r>
                        <a:endParaRPr kumimoji="0" lang="en-US" altLang="ko-KR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  <p:sp>
                    <p:nvSpPr>
                      <p:cNvPr id="9288" name="직사각형 10"/>
                      <p:cNvSpPr/>
                      <p:nvPr/>
                    </p:nvSpPr>
                    <p:spPr>
                      <a:xfrm>
                        <a:off x="1065846" y="1410875"/>
                        <a:ext cx="1533131" cy="224433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OTT </a:t>
                        </a:r>
                        <a:r>
                          <a:rPr lang="en-US" altLang="ko-KR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#</a:t>
                        </a: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1</a:t>
                        </a:r>
                      </a:p>
                    </p:txBody>
                  </p:sp>
                </p:grpSp>
                <p:grpSp>
                  <p:nvGrpSpPr>
                    <p:cNvPr id="9300" name="그룹 9299"/>
                    <p:cNvGrpSpPr/>
                    <p:nvPr/>
                  </p:nvGrpSpPr>
                  <p:grpSpPr>
                    <a:xfrm>
                      <a:off x="3347698" y="1476694"/>
                      <a:ext cx="1060308" cy="959154"/>
                      <a:chOff x="1065846" y="1410875"/>
                      <a:chExt cx="1533132" cy="966007"/>
                    </a:xfrm>
                  </p:grpSpPr>
                  <p:sp>
                    <p:nvSpPr>
                      <p:cNvPr id="9301" name="직사각형 96"/>
                      <p:cNvSpPr/>
                      <p:nvPr/>
                    </p:nvSpPr>
                    <p:spPr>
                      <a:xfrm>
                        <a:off x="1065847" y="1637201"/>
                        <a:ext cx="1533131" cy="739681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영화</a:t>
                        </a:r>
                        <a:endParaRPr kumimoji="0" lang="en-US" altLang="ko-KR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  <p:sp>
                    <p:nvSpPr>
                      <p:cNvPr id="9302" name="직사각형 10"/>
                      <p:cNvSpPr/>
                      <p:nvPr/>
                    </p:nvSpPr>
                    <p:spPr>
                      <a:xfrm>
                        <a:off x="1065846" y="1410875"/>
                        <a:ext cx="1533131" cy="224433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OTT </a:t>
                        </a:r>
                        <a:r>
                          <a:rPr lang="en-US" altLang="ko-KR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#2</a:t>
                        </a:r>
                      </a:p>
                    </p:txBody>
                  </p:sp>
                </p:grpSp>
                <p:grpSp>
                  <p:nvGrpSpPr>
                    <p:cNvPr id="9303" name="그룹 9302"/>
                    <p:cNvGrpSpPr/>
                    <p:nvPr/>
                  </p:nvGrpSpPr>
                  <p:grpSpPr>
                    <a:xfrm>
                      <a:off x="5436591" y="1479368"/>
                      <a:ext cx="1060308" cy="959154"/>
                      <a:chOff x="1065846" y="1410875"/>
                      <a:chExt cx="1533132" cy="966007"/>
                    </a:xfrm>
                  </p:grpSpPr>
                  <p:sp>
                    <p:nvSpPr>
                      <p:cNvPr id="9304" name="직사각형 96"/>
                      <p:cNvSpPr/>
                      <p:nvPr/>
                    </p:nvSpPr>
                    <p:spPr>
                      <a:xfrm>
                        <a:off x="1065847" y="1637201"/>
                        <a:ext cx="1533131" cy="739681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영화</a:t>
                        </a:r>
                        <a:endParaRPr kumimoji="0" lang="en-US" altLang="ko-KR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  <p:sp>
                    <p:nvSpPr>
                      <p:cNvPr id="9305" name="직사각형 10"/>
                      <p:cNvSpPr/>
                      <p:nvPr/>
                    </p:nvSpPr>
                    <p:spPr>
                      <a:xfrm>
                        <a:off x="1065846" y="1410875"/>
                        <a:ext cx="1533131" cy="224433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OTT </a:t>
                        </a:r>
                        <a:r>
                          <a:rPr lang="en-US" altLang="ko-KR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#3</a:t>
                        </a:r>
                      </a:p>
                    </p:txBody>
                  </p:sp>
                </p:grpSp>
                <p:grpSp>
                  <p:nvGrpSpPr>
                    <p:cNvPr id="9306" name="그룹 9305"/>
                    <p:cNvGrpSpPr/>
                    <p:nvPr/>
                  </p:nvGrpSpPr>
                  <p:grpSpPr>
                    <a:xfrm>
                      <a:off x="1239787" y="2629456"/>
                      <a:ext cx="1060308" cy="959154"/>
                      <a:chOff x="1065846" y="1410875"/>
                      <a:chExt cx="1533132" cy="966007"/>
                    </a:xfrm>
                  </p:grpSpPr>
                  <p:sp>
                    <p:nvSpPr>
                      <p:cNvPr id="9307" name="직사각형 96"/>
                      <p:cNvSpPr/>
                      <p:nvPr/>
                    </p:nvSpPr>
                    <p:spPr>
                      <a:xfrm>
                        <a:off x="1065847" y="1637201"/>
                        <a:ext cx="1533131" cy="739681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영화</a:t>
                        </a:r>
                        <a:endParaRPr kumimoji="0" lang="en-US" altLang="ko-KR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  <p:sp>
                    <p:nvSpPr>
                      <p:cNvPr id="9308" name="직사각형 10"/>
                      <p:cNvSpPr/>
                      <p:nvPr/>
                    </p:nvSpPr>
                    <p:spPr>
                      <a:xfrm>
                        <a:off x="1065846" y="1410875"/>
                        <a:ext cx="1533131" cy="224433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OTT </a:t>
                        </a:r>
                        <a:r>
                          <a:rPr lang="en-US" altLang="ko-KR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#4</a:t>
                        </a:r>
                      </a:p>
                    </p:txBody>
                  </p:sp>
                </p:grpSp>
                <p:grpSp>
                  <p:nvGrpSpPr>
                    <p:cNvPr id="9309" name="그룹 9308"/>
                    <p:cNvGrpSpPr/>
                    <p:nvPr/>
                  </p:nvGrpSpPr>
                  <p:grpSpPr>
                    <a:xfrm>
                      <a:off x="3349244" y="2630623"/>
                      <a:ext cx="1060308" cy="959154"/>
                      <a:chOff x="1065846" y="1410875"/>
                      <a:chExt cx="1533132" cy="966007"/>
                    </a:xfrm>
                  </p:grpSpPr>
                  <p:sp>
                    <p:nvSpPr>
                      <p:cNvPr id="9310" name="직사각형 96"/>
                      <p:cNvSpPr/>
                      <p:nvPr/>
                    </p:nvSpPr>
                    <p:spPr>
                      <a:xfrm>
                        <a:off x="1065847" y="1637201"/>
                        <a:ext cx="1533131" cy="739681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영화</a:t>
                        </a:r>
                        <a:endParaRPr kumimoji="0" lang="en-US" altLang="ko-KR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  <p:sp>
                    <p:nvSpPr>
                      <p:cNvPr id="9311" name="직사각형 10"/>
                      <p:cNvSpPr/>
                      <p:nvPr/>
                    </p:nvSpPr>
                    <p:spPr>
                      <a:xfrm>
                        <a:off x="1065846" y="1410875"/>
                        <a:ext cx="1533131" cy="224433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OTT </a:t>
                        </a:r>
                        <a:r>
                          <a:rPr lang="en-US" altLang="ko-KR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#5</a:t>
                        </a:r>
                      </a:p>
                    </p:txBody>
                  </p:sp>
                </p:grpSp>
                <p:grpSp>
                  <p:nvGrpSpPr>
                    <p:cNvPr id="9315" name="그룹 9314"/>
                    <p:cNvGrpSpPr/>
                    <p:nvPr/>
                  </p:nvGrpSpPr>
                  <p:grpSpPr>
                    <a:xfrm>
                      <a:off x="5430902" y="2630623"/>
                      <a:ext cx="1060308" cy="959154"/>
                      <a:chOff x="1065846" y="1410875"/>
                      <a:chExt cx="1533132" cy="966007"/>
                    </a:xfrm>
                  </p:grpSpPr>
                  <p:sp>
                    <p:nvSpPr>
                      <p:cNvPr id="9316" name="직사각형 96"/>
                      <p:cNvSpPr/>
                      <p:nvPr/>
                    </p:nvSpPr>
                    <p:spPr>
                      <a:xfrm>
                        <a:off x="1065847" y="1637201"/>
                        <a:ext cx="1533131" cy="739681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영화</a:t>
                        </a:r>
                        <a:endParaRPr kumimoji="0" lang="en-US" altLang="ko-KR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  <p:sp>
                    <p:nvSpPr>
                      <p:cNvPr id="9317" name="직사각형 10"/>
                      <p:cNvSpPr/>
                      <p:nvPr/>
                    </p:nvSpPr>
                    <p:spPr>
                      <a:xfrm>
                        <a:off x="1065846" y="1410875"/>
                        <a:ext cx="1533131" cy="224433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lIns="91440" tIns="45720" rIns="91440" bIns="45720" anchor="ctr"/>
                      <a:lstStyle/>
                      <a:p>
                        <a:pPr algn="ctr">
                          <a:spcBef>
                            <a:spcPct val="0"/>
                          </a:spcBef>
                          <a:defRPr/>
                        </a:pPr>
                        <a:r>
                          <a:rPr lang="ko-KR" altLang="en-US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OTT </a:t>
                        </a:r>
                        <a:r>
                          <a:rPr lang="en-US" altLang="ko-KR" sz="1200" b="1">
                            <a:solidFill>
                              <a:srgbClr val="000000"/>
                            </a:solidFill>
                            <a:latin typeface="맑은 고딕"/>
                            <a:ea typeface="맑은 고딕"/>
                          </a:rPr>
                          <a:t>#6</a:t>
                        </a:r>
                      </a:p>
                    </p:txBody>
                  </p:sp>
                </p:grpSp>
              </p:grpSp>
              <p:grpSp>
                <p:nvGrpSpPr>
                  <p:cNvPr id="9346" name="그룹 91"/>
                  <p:cNvGrpSpPr/>
                  <p:nvPr/>
                </p:nvGrpSpPr>
                <p:grpSpPr>
                  <a:xfrm>
                    <a:off x="1423910" y="3380740"/>
                    <a:ext cx="7082283" cy="1280571"/>
                    <a:chOff x="146769" y="1265876"/>
                    <a:chExt cx="6668366" cy="1509790"/>
                  </a:xfrm>
                </p:grpSpPr>
                <p:sp>
                  <p:nvSpPr>
                    <p:cNvPr id="9347" name="직사각형 20"/>
                    <p:cNvSpPr/>
                    <p:nvPr/>
                  </p:nvSpPr>
                  <p:spPr>
                    <a:xfrm>
                      <a:off x="147608" y="1415059"/>
                      <a:ext cx="6656638" cy="1356305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48" name="직사각형 26"/>
                    <p:cNvSpPr/>
                    <p:nvPr/>
                  </p:nvSpPr>
                  <p:spPr>
                    <a:xfrm>
                      <a:off x="4572373" y="1549820"/>
                      <a:ext cx="1610421" cy="1070567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영상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49" name="직사각형 81"/>
                    <p:cNvSpPr/>
                    <p:nvPr/>
                  </p:nvSpPr>
                  <p:spPr>
                    <a:xfrm>
                      <a:off x="2672568" y="1546356"/>
                      <a:ext cx="1610421" cy="1070567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영상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50" name="직사각형 83"/>
                    <p:cNvSpPr/>
                    <p:nvPr/>
                  </p:nvSpPr>
                  <p:spPr>
                    <a:xfrm>
                      <a:off x="730767" y="1546356"/>
                      <a:ext cx="1610421" cy="1070567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영상 </a:t>
                      </a:r>
                      <a:r>
                        <a:rPr kumimoji="0" lang="en-US" altLang="ko-KR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</a:p>
                  </p:txBody>
                </p:sp>
                <p:grpSp>
                  <p:nvGrpSpPr>
                    <p:cNvPr id="9351" name="그룹 86"/>
                    <p:cNvGrpSpPr/>
                    <p:nvPr/>
                  </p:nvGrpSpPr>
                  <p:grpSpPr>
                    <a:xfrm>
                      <a:off x="6504708" y="1413160"/>
                      <a:ext cx="310428" cy="1362507"/>
                      <a:chOff x="4569397" y="3497840"/>
                      <a:chExt cx="297440" cy="680605"/>
                    </a:xfrm>
                  </p:grpSpPr>
                  <p:sp>
                    <p:nvSpPr>
                      <p:cNvPr id="9352" name="직사각형 84"/>
                      <p:cNvSpPr/>
                      <p:nvPr/>
                    </p:nvSpPr>
                    <p:spPr>
                      <a:xfrm>
                        <a:off x="4569397" y="3497840"/>
                        <a:ext cx="297440" cy="680605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anchor="ctr"/>
                      <a:lstStyle/>
                      <a:p>
                        <a:pPr mar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lang="ko-KR" altLang="en-US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  <p:sp>
                    <p:nvSpPr>
                      <p:cNvPr id="9353" name="이등변 삼각형 85"/>
                      <p:cNvSpPr/>
                      <p:nvPr/>
                    </p:nvSpPr>
                    <p:spPr>
                      <a:xfrm rot="5400000">
                        <a:off x="4564045" y="3773859"/>
                        <a:ext cx="339835" cy="96117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anchor="ctr"/>
                      <a:lstStyle/>
                      <a:p>
                        <a:pPr mar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lang="ko-KR" altLang="en-US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</p:grpSp>
                <p:grpSp>
                  <p:nvGrpSpPr>
                    <p:cNvPr id="9354" name="그룹 87"/>
                    <p:cNvGrpSpPr/>
                    <p:nvPr/>
                  </p:nvGrpSpPr>
                  <p:grpSpPr>
                    <a:xfrm>
                      <a:off x="146769" y="1413160"/>
                      <a:ext cx="310428" cy="1362507"/>
                      <a:chOff x="-1659422" y="3426471"/>
                      <a:chExt cx="297440" cy="680605"/>
                    </a:xfrm>
                  </p:grpSpPr>
                  <p:sp>
                    <p:nvSpPr>
                      <p:cNvPr id="9355" name="직사각형 88"/>
                      <p:cNvSpPr/>
                      <p:nvPr/>
                    </p:nvSpPr>
                    <p:spPr>
                      <a:xfrm>
                        <a:off x="-1659422" y="3426471"/>
                        <a:ext cx="297440" cy="680605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anchor="ctr"/>
                      <a:lstStyle/>
                      <a:p>
                        <a:pPr mar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lang="ko-KR" altLang="en-US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  <p:sp>
                    <p:nvSpPr>
                      <p:cNvPr id="9356" name="이등변 삼각형 89"/>
                      <p:cNvSpPr/>
                      <p:nvPr/>
                    </p:nvSpPr>
                    <p:spPr>
                      <a:xfrm rot="16200000">
                        <a:off x="-1681967" y="3718711"/>
                        <a:ext cx="339835" cy="96117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anchor="ctr"/>
                      <a:lstStyle/>
                      <a:p>
                        <a:pPr mar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lang="ko-KR" altLang="en-US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</p:grpSp>
                <p:sp>
                  <p:nvSpPr>
                    <p:cNvPr id="9358" name="TextBox 70"/>
                    <p:cNvSpPr txBox="1"/>
                    <p:nvPr/>
                  </p:nvSpPr>
                  <p:spPr>
                    <a:xfrm>
                      <a:off x="305183" y="1265876"/>
                      <a:ext cx="1162480" cy="256791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</p:spPr>
                  <p:txBody>
                    <a:bodyPr rot="0" vert="horz" wrap="square" lIns="91440" tIns="45720" rIns="91440" bIns="45720" anchor="t" anchorCtr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lvl="0" algn="ctr">
                        <a:defRPr/>
                      </a:pPr>
                      <a:r>
                        <a:rPr lang="ko-KR" altLang="en-US" sz="900" b="1">
                          <a:ea typeface="맑은 고딕"/>
                        </a:rPr>
                        <a:t>박스오피스 순위</a:t>
                      </a:r>
                    </a:p>
                  </p:txBody>
                </p:sp>
              </p:grpSp>
              <p:grpSp>
                <p:nvGrpSpPr>
                  <p:cNvPr id="9359" name="그룹 92"/>
                  <p:cNvGrpSpPr/>
                  <p:nvPr/>
                </p:nvGrpSpPr>
                <p:grpSpPr>
                  <a:xfrm>
                    <a:off x="1430745" y="5116828"/>
                    <a:ext cx="7081391" cy="1300437"/>
                    <a:chOff x="111734" y="1331333"/>
                    <a:chExt cx="6667527" cy="1444341"/>
                  </a:xfrm>
                </p:grpSpPr>
                <p:sp>
                  <p:nvSpPr>
                    <p:cNvPr id="9360" name="직사각형 93"/>
                    <p:cNvSpPr/>
                    <p:nvPr/>
                  </p:nvSpPr>
                  <p:spPr>
                    <a:xfrm>
                      <a:off x="111734" y="1415059"/>
                      <a:ext cx="6656638" cy="1356305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kumimoji="0" lang="ko-KR" altLang="en-US" sz="1200" b="0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61" name="직사각형 94"/>
                    <p:cNvSpPr/>
                    <p:nvPr/>
                  </p:nvSpPr>
                  <p:spPr>
                    <a:xfrm>
                      <a:off x="4572373" y="1549820"/>
                      <a:ext cx="1610421" cy="1070567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영상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endParaRPr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62" name="직사각형 95"/>
                    <p:cNvSpPr/>
                    <p:nvPr/>
                  </p:nvSpPr>
                  <p:spPr>
                    <a:xfrm>
                      <a:off x="2672568" y="1546356"/>
                      <a:ext cx="1610421" cy="1070567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lIns="91440" tIns="45720" rIns="91440" bIns="45720"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영상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en-US" altLang="ko-KR" sz="12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sp>
                  <p:nvSpPr>
                    <p:cNvPr id="9363" name="직사각형 96"/>
                    <p:cNvSpPr/>
                    <p:nvPr/>
                  </p:nvSpPr>
                  <p:spPr>
                    <a:xfrm>
                      <a:off x="730767" y="1546356"/>
                      <a:ext cx="1610421" cy="1070567"/>
                    </a:xfrm>
                    <a:prstGeom prst="rect">
                      <a:avLst/>
                    </a:prstGeom>
                    <a:solidFill>
                      <a:srgbClr val="F2F2F2">
                        <a:alpha val="69800"/>
                      </a:srgbClr>
                    </a:solidFill>
                    <a:ln w="9525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영상 </a:t>
                      </a:r>
                      <a:r>
                        <a:rPr kumimoji="0" lang="en-US" altLang="ko-KR" sz="1200" b="1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</a:p>
                  </p:txBody>
                </p:sp>
                <p:grpSp>
                  <p:nvGrpSpPr>
                    <p:cNvPr id="9364" name="그룹 97"/>
                    <p:cNvGrpSpPr/>
                    <p:nvPr/>
                  </p:nvGrpSpPr>
                  <p:grpSpPr>
                    <a:xfrm>
                      <a:off x="6468833" y="1413167"/>
                      <a:ext cx="310428" cy="1362507"/>
                      <a:chOff x="4535030" y="3497841"/>
                      <a:chExt cx="297440" cy="680605"/>
                    </a:xfrm>
                  </p:grpSpPr>
                  <p:sp>
                    <p:nvSpPr>
                      <p:cNvPr id="9365" name="직사각형 103"/>
                      <p:cNvSpPr/>
                      <p:nvPr/>
                    </p:nvSpPr>
                    <p:spPr>
                      <a:xfrm>
                        <a:off x="4535030" y="3497841"/>
                        <a:ext cx="297440" cy="680605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anchor="ctr"/>
                      <a:lstStyle/>
                      <a:p>
                        <a:pPr mar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lang="ko-KR" altLang="en-US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  <p:sp>
                    <p:nvSpPr>
                      <p:cNvPr id="9366" name="이등변 삼각형 104"/>
                      <p:cNvSpPr/>
                      <p:nvPr/>
                    </p:nvSpPr>
                    <p:spPr>
                      <a:xfrm rot="5400000">
                        <a:off x="4521083" y="3784430"/>
                        <a:ext cx="339835" cy="96117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anchor="ctr"/>
                      <a:lstStyle/>
                      <a:p>
                        <a:pPr mar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lang="ko-KR" altLang="en-US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</p:grpSp>
                <p:grpSp>
                  <p:nvGrpSpPr>
                    <p:cNvPr id="9367" name="그룹 98"/>
                    <p:cNvGrpSpPr/>
                    <p:nvPr/>
                  </p:nvGrpSpPr>
                  <p:grpSpPr>
                    <a:xfrm>
                      <a:off x="119863" y="1413162"/>
                      <a:ext cx="310428" cy="1362507"/>
                      <a:chOff x="-1685201" y="3426471"/>
                      <a:chExt cx="297440" cy="680605"/>
                    </a:xfrm>
                  </p:grpSpPr>
                  <p:sp>
                    <p:nvSpPr>
                      <p:cNvPr id="9368" name="직사각형 101"/>
                      <p:cNvSpPr/>
                      <p:nvPr/>
                    </p:nvSpPr>
                    <p:spPr>
                      <a:xfrm>
                        <a:off x="-1685201" y="3426471"/>
                        <a:ext cx="297440" cy="680605"/>
                      </a:xfrm>
                      <a:prstGeom prst="rect">
                        <a:avLst/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anchor="ctr"/>
                      <a:lstStyle/>
                      <a:p>
                        <a:pPr mar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lang="ko-KR" altLang="en-US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  <p:sp>
                    <p:nvSpPr>
                      <p:cNvPr id="9369" name="이등변 삼각형 102"/>
                      <p:cNvSpPr/>
                      <p:nvPr/>
                    </p:nvSpPr>
                    <p:spPr>
                      <a:xfrm rot="16200000">
                        <a:off x="-1716339" y="3718712"/>
                        <a:ext cx="339835" cy="96117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F2F2F2">
                          <a:alpha val="69800"/>
                        </a:srgbClr>
                      </a:solidFill>
                      <a:ln w="9525" cap="flat" cmpd="sng" algn="ctr">
                        <a:solidFill>
                          <a:srgbClr val="A6A6A6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anchor="ctr"/>
                      <a:lstStyle/>
                      <a:p>
                        <a:pPr mar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endParaRPr kumimoji="0" lang="ko-KR" altLang="en-US" sz="12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endParaRPr>
                      </a:p>
                    </p:txBody>
                  </p:sp>
                </p:grpSp>
                <p:sp>
                  <p:nvSpPr>
                    <p:cNvPr id="9371" name="TextBox 100"/>
                    <p:cNvSpPr txBox="1"/>
                    <p:nvPr/>
                  </p:nvSpPr>
                  <p:spPr>
                    <a:xfrm>
                      <a:off x="298735" y="1331333"/>
                      <a:ext cx="1253401" cy="239088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</p:spPr>
                  <p:txBody>
                    <a:bodyPr rot="0" vert="horz" wrap="square" lIns="91440" tIns="45720" rIns="91440" bIns="45720" anchor="t" anchorCtr="0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lvl="0" algn="ctr">
                        <a:defRPr/>
                      </a:pPr>
                      <a:r>
                        <a:rPr lang="ko-KR" altLang="en-US" sz="900" b="1">
                          <a:ea typeface="맑은 고딕"/>
                        </a:rPr>
                        <a:t>사용자 태그 맞춤 추천</a:t>
                      </a:r>
                    </a:p>
                  </p:txBody>
                </p:sp>
              </p:grpSp>
              <p:pic>
                <p:nvPicPr>
                  <p:cNvPr id="9376" name="그림 9375"/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tretch>
                    <a:fillRect/>
                  </a:stretch>
                </p:blipFill>
                <p:spPr>
                  <a:xfrm>
                    <a:off x="4372780" y="514006"/>
                    <a:ext cx="262424" cy="25702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380" name="그림 9379"/>
                <p:cNvPicPr>
                  <a:picLocks noChangeAspect="1"/>
                </p:cNvPicPr>
                <p:nvPr/>
              </p:nvPicPr>
              <p:blipFill rotWithShape="1">
                <a:blip r:embed="rId6"/>
                <a:stretch>
                  <a:fillRect/>
                </a:stretch>
              </p:blipFill>
              <p:spPr>
                <a:xfrm>
                  <a:off x="9096548" y="587261"/>
                  <a:ext cx="228789" cy="5834830"/>
                </a:xfrm>
                <a:prstGeom prst="rect">
                  <a:avLst/>
                </a:prstGeom>
              </p:spPr>
            </p:pic>
          </p:grpSp>
          <p:pic>
            <p:nvPicPr>
              <p:cNvPr id="9383" name="그림 9382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9096548" y="443359"/>
                <a:ext cx="228789" cy="6040405"/>
              </a:xfrm>
              <a:prstGeom prst="rect">
                <a:avLst/>
              </a:prstGeom>
            </p:spPr>
          </p:pic>
          <p:sp>
            <p:nvSpPr>
              <p:cNvPr id="9385" name="직사각형 9384"/>
              <p:cNvSpPr/>
              <p:nvPr/>
            </p:nvSpPr>
            <p:spPr>
              <a:xfrm>
                <a:off x="1227759" y="210014"/>
                <a:ext cx="7887247" cy="6242643"/>
              </a:xfrm>
              <a:prstGeom prst="rect">
                <a:avLst/>
              </a:prstGeom>
              <a:solidFill>
                <a:srgbClr val="FFFFFF">
                  <a:alpha val="89000"/>
                </a:srgbClr>
              </a:solidFill>
              <a:ln w="3175" cap="flat" cmpd="sng" algn="ctr">
                <a:solidFill>
                  <a:schemeClr val="lt1">
                    <a:alpha val="100000"/>
                  </a:schemeClr>
                </a:solidFill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vert="horz" wrap="none" lIns="91440" tIns="45720" rIns="91440" bIns="45720" anchor="ctr" anchorCtr="0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 kumimoji="1" lang="ko-KR" altLang="en-US" sz="800" b="0" i="0" u="none" strike="noStrike" kern="1200" cap="none" spc="0" normalizeH="0" baseline="0">
                  <a:solidFill>
                    <a:srgbClr val="000000"/>
                  </a:solidFill>
                  <a:effectLst/>
                  <a:latin typeface="돋움"/>
                  <a:ea typeface="돋움"/>
                </a:endParaRPr>
              </a:p>
            </p:txBody>
          </p:sp>
        </p:grpSp>
        <p:grpSp>
          <p:nvGrpSpPr>
            <p:cNvPr id="9397" name="그룹 9396"/>
            <p:cNvGrpSpPr/>
            <p:nvPr/>
          </p:nvGrpSpPr>
          <p:grpSpPr>
            <a:xfrm>
              <a:off x="2978577" y="704492"/>
              <a:ext cx="3947050" cy="5447751"/>
              <a:chOff x="2978576" y="814131"/>
              <a:chExt cx="3947050" cy="5447751"/>
            </a:xfrm>
          </p:grpSpPr>
          <p:sp>
            <p:nvSpPr>
              <p:cNvPr id="9395" name="사각형: 둥근 모서리 9394"/>
              <p:cNvSpPr/>
              <p:nvPr/>
            </p:nvSpPr>
            <p:spPr>
              <a:xfrm>
                <a:off x="2978576" y="814131"/>
                <a:ext cx="3947050" cy="5447751"/>
              </a:xfrm>
              <a:prstGeom prst="roundRect">
                <a:avLst>
                  <a:gd name="adj" fmla="val 16667"/>
                </a:avLst>
              </a:prstGeom>
              <a:solidFill>
                <a:srgbClr val="FFFFFF">
                  <a:alpha val="100000"/>
                </a:srgbClr>
              </a:solidFill>
              <a:ln w="3175" cap="flat" cmpd="sng" algn="ctr">
                <a:solidFill>
                  <a:srgbClr val="4D4D4D">
                    <a:alpha val="100000"/>
                  </a:srgbClr>
                </a:solidFill>
                <a:prstDash val="solid"/>
                <a:round/>
                <a:headEnd w="med" len="med"/>
                <a:tailEnd w="med" len="med"/>
              </a:ln>
              <a:effectLst/>
            </p:spPr>
            <p:txBody>
              <a:bodyPr vert="horz" wrap="none" lIns="91440" tIns="45720" rIns="91440" bIns="45720" anchor="ctr" anchorCtr="0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  <a:defRPr/>
                </a:pPr>
                <a:endParaRPr kumimoji="1" lang="en-US" altLang="ko-KR" sz="800" b="0" i="0" u="none" strike="noStrike" kern="1200" cap="none" spc="0" normalizeH="0" baseline="0">
                  <a:solidFill>
                    <a:srgbClr val="000000"/>
                  </a:solidFill>
                  <a:effectLst/>
                  <a:latin typeface="돋움"/>
                  <a:ea typeface="돋움"/>
                </a:endParaRPr>
              </a:p>
            </p:txBody>
          </p:sp>
          <p:pic>
            <p:nvPicPr>
              <p:cNvPr id="9396" name="그림 939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3198089" y="1010419"/>
                <a:ext cx="3511730" cy="5080261"/>
              </a:xfrm>
              <a:prstGeom prst="rect">
                <a:avLst/>
              </a:prstGeom>
            </p:spPr>
          </p:pic>
        </p:grp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CB91597-464B-4DCE-A2D7-486D885DC336}"/>
              </a:ext>
            </a:extLst>
          </p:cNvPr>
          <p:cNvSpPr/>
          <p:nvPr/>
        </p:nvSpPr>
        <p:spPr>
          <a:xfrm>
            <a:off x="3356930" y="3862321"/>
            <a:ext cx="3190343" cy="444116"/>
          </a:xfrm>
          <a:prstGeom prst="roundRect">
            <a:avLst/>
          </a:prstGeom>
          <a:solidFill>
            <a:srgbClr val="10132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 보내기</a:t>
            </a:r>
          </a:p>
        </p:txBody>
      </p: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A5ADC110-0933-4C88-8BD0-6C1498EB9C77}"/>
              </a:ext>
            </a:extLst>
          </p:cNvPr>
          <p:cNvSpPr/>
          <p:nvPr/>
        </p:nvSpPr>
        <p:spPr>
          <a:xfrm>
            <a:off x="3289375" y="945072"/>
            <a:ext cx="287140" cy="257374"/>
          </a:xfrm>
          <a:prstGeom prst="mathMultiply">
            <a:avLst/>
          </a:prstGeom>
          <a:solidFill>
            <a:srgbClr val="10132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E10804-138F-28F2-B155-4DAC770C61B4}"/>
              </a:ext>
            </a:extLst>
          </p:cNvPr>
          <p:cNvSpPr/>
          <p:nvPr/>
        </p:nvSpPr>
        <p:spPr>
          <a:xfrm>
            <a:off x="3228391" y="6580624"/>
            <a:ext cx="3721271" cy="247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5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 noSelect="1"/>
          </p:cNvSpPr>
          <p:nvPr/>
        </p:nvSpPr>
        <p:spPr>
          <a:xfrm>
            <a:off x="0" y="0"/>
            <a:ext cx="9904205" cy="685673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lum bright="70000" contrast="-50000"/>
            <a:extLst>
              <a:ext uri="783A4284-B454-46f5-B8C8-42B5039CE256">
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<hd:imgLayer xmlns:hd="http://schemas.haansoft.com/office/drawingml/8.0" r:embed="rId3">
                    <hd:imgEffect xmlns:hd="http://schemas.haansoft.com/office/drawingml/8.0">
                      <hd:artEffectSharpenSoften amount="-1000"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5103166" y="3912693"/>
            <a:ext cx="1376742" cy="1338069"/>
          </a:xfrm>
          <a:prstGeom prst="rect">
            <a:avLst/>
          </a:prstGeom>
          <a:solidFill>
            <a:srgbClr val="FFFFFF">
              <a:alpha val="100000"/>
            </a:srgbClr>
          </a:solidFill>
        </p:spPr>
      </p:pic>
      <p:sp>
        <p:nvSpPr>
          <p:cNvPr id="7" name="TextBox 6"/>
          <p:cNvSpPr txBox="1"/>
          <p:nvPr/>
        </p:nvSpPr>
        <p:spPr>
          <a:xfrm>
            <a:off x="5968720" y="4785502"/>
            <a:ext cx="3802565" cy="5751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200" b="1" i="0" baseline="0">
                <a:solidFill>
                  <a:srgbClr val="101322"/>
                </a:solidFill>
                <a:latin typeface="맑은 고딕"/>
                <a:ea typeface="맑은 고딕"/>
              </a:rPr>
              <a:t>누네</a:t>
            </a:r>
            <a:r>
              <a:rPr kumimoji="1" lang="en-US" altLang="ko-KR" sz="3200" b="1" i="0" baseline="0">
                <a:solidFill>
                  <a:srgbClr val="101322"/>
                </a:solidFill>
                <a:latin typeface="맑은 고딕"/>
                <a:ea typeface="맑은 고딕"/>
              </a:rPr>
              <a:t>CINE </a:t>
            </a:r>
            <a:r>
              <a:rPr kumimoji="1" lang="ko-KR" altLang="en-US" sz="2500" b="1" i="0" baseline="0">
                <a:solidFill>
                  <a:srgbClr val="101322"/>
                </a:solidFill>
                <a:latin typeface="맑은 고딕"/>
                <a:ea typeface="맑은 고딕"/>
              </a:rPr>
              <a:t>서비스 소개</a:t>
            </a:r>
            <a:endParaRPr kumimoji="1" lang="en-US" altLang="ko-KR" sz="2500" b="1" i="0" baseline="0">
              <a:solidFill>
                <a:srgbClr val="101322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68041" y="5370265"/>
            <a:ext cx="2503243" cy="342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700" b="1" i="0" baseline="0">
                <a:solidFill>
                  <a:srgbClr val="101322"/>
                </a:solidFill>
                <a:latin typeface="맑은 고딕"/>
                <a:ea typeface="맑은 고딕"/>
              </a:rPr>
              <a:t>검색페이지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5294017"/>
            <a:ext cx="9904205" cy="76247"/>
          </a:xfrm>
          <a:prstGeom prst="rect">
            <a:avLst/>
          </a:prstGeom>
          <a:solidFill>
            <a:srgbClr val="101322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388150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22">
            <a:extLst>
              <a:ext uri="{FF2B5EF4-FFF2-40B4-BE49-F238E27FC236}">
                <a16:creationId xmlns:a16="http://schemas.microsoft.com/office/drawing/2014/main" id="{BA700432-63D5-932F-CEF7-A7B27A55E015}"/>
              </a:ext>
            </a:extLst>
          </p:cNvPr>
          <p:cNvSpPr/>
          <p:nvPr/>
        </p:nvSpPr>
        <p:spPr>
          <a:xfrm>
            <a:off x="2995207" y="4165627"/>
            <a:ext cx="1824479" cy="1733170"/>
          </a:xfrm>
          <a:prstGeom prst="roundRect">
            <a:avLst>
              <a:gd name="adj" fmla="val 16667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54">
            <a:extLst>
              <a:ext uri="{FF2B5EF4-FFF2-40B4-BE49-F238E27FC236}">
                <a16:creationId xmlns:a16="http://schemas.microsoft.com/office/drawing/2014/main" id="{EB62924D-DBD0-F036-16EC-7560A05F8766}"/>
              </a:ext>
            </a:extLst>
          </p:cNvPr>
          <p:cNvSpPr txBox="1"/>
          <p:nvPr/>
        </p:nvSpPr>
        <p:spPr>
          <a:xfrm>
            <a:off x="3249740" y="5467223"/>
            <a:ext cx="1086100" cy="236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b="1">
                <a:latin typeface="맑은 고딕"/>
                <a:ea typeface="맑은 고딕"/>
              </a:rPr>
              <a:t>작품명</a:t>
            </a:r>
          </a:p>
        </p:txBody>
      </p:sp>
      <p:sp>
        <p:nvSpPr>
          <p:cNvPr id="17" name="TextBox 55">
            <a:extLst>
              <a:ext uri="{FF2B5EF4-FFF2-40B4-BE49-F238E27FC236}">
                <a16:creationId xmlns:a16="http://schemas.microsoft.com/office/drawing/2014/main" id="{9B4AECC7-F09A-ECC9-2982-75920B182604}"/>
              </a:ext>
            </a:extLst>
          </p:cNvPr>
          <p:cNvSpPr txBox="1"/>
          <p:nvPr/>
        </p:nvSpPr>
        <p:spPr>
          <a:xfrm>
            <a:off x="3266739" y="5677187"/>
            <a:ext cx="1439475" cy="20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b="1">
                <a:latin typeface="맑은 고딕"/>
                <a:ea typeface="맑은 고딕"/>
              </a:rPr>
              <a:t>★ 별점</a:t>
            </a:r>
          </a:p>
        </p:txBody>
      </p:sp>
      <p:sp>
        <p:nvSpPr>
          <p:cNvPr id="9258" name="TextBox 9257"/>
          <p:cNvSpPr txBox="1"/>
          <p:nvPr/>
        </p:nvSpPr>
        <p:spPr>
          <a:xfrm>
            <a:off x="3629695" y="6471494"/>
            <a:ext cx="2644813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sp>
        <p:nvSpPr>
          <p:cNvPr id="9461" name="사각형: 둥근 모서리 22"/>
          <p:cNvSpPr/>
          <p:nvPr/>
        </p:nvSpPr>
        <p:spPr>
          <a:xfrm>
            <a:off x="1035174" y="4165627"/>
            <a:ext cx="1824479" cy="1733170"/>
          </a:xfrm>
          <a:prstGeom prst="roundRect">
            <a:avLst>
              <a:gd name="adj" fmla="val 16667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466" name="사각형: 둥근 모서리 33"/>
          <p:cNvSpPr/>
          <p:nvPr/>
        </p:nvSpPr>
        <p:spPr>
          <a:xfrm>
            <a:off x="2997241" y="4148290"/>
            <a:ext cx="1824478" cy="1298311"/>
          </a:xfrm>
          <a:prstGeom prst="roundRect">
            <a:avLst>
              <a:gd name="adj" fmla="val 16667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latin typeface="맑은 고딕"/>
                <a:ea typeface="맑은 고딕"/>
              </a:rPr>
              <a:t>포스터</a:t>
            </a:r>
          </a:p>
        </p:txBody>
      </p:sp>
      <p:sp>
        <p:nvSpPr>
          <p:cNvPr id="9469" name="TextBox 54"/>
          <p:cNvSpPr txBox="1"/>
          <p:nvPr/>
        </p:nvSpPr>
        <p:spPr>
          <a:xfrm>
            <a:off x="1289707" y="5467223"/>
            <a:ext cx="1086100" cy="236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b="1">
                <a:latin typeface="맑은 고딕"/>
                <a:ea typeface="맑은 고딕"/>
              </a:rPr>
              <a:t>작품명</a:t>
            </a:r>
          </a:p>
        </p:txBody>
      </p:sp>
      <p:sp>
        <p:nvSpPr>
          <p:cNvPr id="9470" name="TextBox 55"/>
          <p:cNvSpPr txBox="1"/>
          <p:nvPr/>
        </p:nvSpPr>
        <p:spPr>
          <a:xfrm>
            <a:off x="1306706" y="5677187"/>
            <a:ext cx="1439475" cy="20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b="1">
                <a:latin typeface="맑은 고딕"/>
                <a:ea typeface="맑은 고딕"/>
              </a:rPr>
              <a:t>★ 별점</a:t>
            </a:r>
          </a:p>
        </p:txBody>
      </p:sp>
      <p:sp>
        <p:nvSpPr>
          <p:cNvPr id="9471" name="사각형: 둥근 모서리 59"/>
          <p:cNvSpPr/>
          <p:nvPr/>
        </p:nvSpPr>
        <p:spPr>
          <a:xfrm>
            <a:off x="1033676" y="4156101"/>
            <a:ext cx="1824478" cy="1298311"/>
          </a:xfrm>
          <a:prstGeom prst="roundRect">
            <a:avLst>
              <a:gd name="adj" fmla="val 16667"/>
            </a:avLst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latin typeface="맑은 고딕"/>
                <a:ea typeface="맑은 고딕"/>
              </a:rPr>
              <a:t>포스터</a:t>
            </a:r>
          </a:p>
        </p:txBody>
      </p:sp>
      <p:sp>
        <p:nvSpPr>
          <p:cNvPr id="9472" name="하트 62"/>
          <p:cNvSpPr/>
          <p:nvPr/>
        </p:nvSpPr>
        <p:spPr>
          <a:xfrm>
            <a:off x="2456974" y="4266506"/>
            <a:ext cx="176539" cy="104521"/>
          </a:xfrm>
          <a:prstGeom prst="heart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/>
          </a:p>
        </p:txBody>
      </p:sp>
      <p:sp>
        <p:nvSpPr>
          <p:cNvPr id="9473" name="하트 64"/>
          <p:cNvSpPr/>
          <p:nvPr/>
        </p:nvSpPr>
        <p:spPr>
          <a:xfrm>
            <a:off x="4471242" y="4260879"/>
            <a:ext cx="176539" cy="104521"/>
          </a:xfrm>
          <a:prstGeom prst="heart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/>
          </a:p>
        </p:txBody>
      </p:sp>
      <p:grpSp>
        <p:nvGrpSpPr>
          <p:cNvPr id="9548" name="그룹 9547"/>
          <p:cNvGrpSpPr/>
          <p:nvPr/>
        </p:nvGrpSpPr>
        <p:grpSpPr>
          <a:xfrm>
            <a:off x="1037411" y="1696927"/>
            <a:ext cx="7744530" cy="1884138"/>
            <a:chOff x="1066725" y="1297234"/>
            <a:chExt cx="7744530" cy="1884138"/>
          </a:xfrm>
        </p:grpSpPr>
        <p:sp>
          <p:nvSpPr>
            <p:cNvPr id="9507" name="직사각형 105"/>
            <p:cNvSpPr/>
            <p:nvPr/>
          </p:nvSpPr>
          <p:spPr>
            <a:xfrm>
              <a:off x="1080714" y="1305668"/>
              <a:ext cx="7730541" cy="1601971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9508" name="직선 연결선 106"/>
            <p:cNvCxnSpPr/>
            <p:nvPr/>
          </p:nvCxnSpPr>
          <p:spPr>
            <a:xfrm>
              <a:off x="2928616" y="2097252"/>
              <a:ext cx="5727685" cy="857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09" name="TextBox 107"/>
            <p:cNvSpPr txBox="1"/>
            <p:nvPr/>
          </p:nvSpPr>
          <p:spPr>
            <a:xfrm>
              <a:off x="4207462" y="1776642"/>
              <a:ext cx="987095" cy="241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00" b="1"/>
                <a:t>SF</a:t>
              </a:r>
              <a:endParaRPr lang="ko-KR" altLang="en-US" sz="1000" b="1"/>
            </a:p>
          </p:txBody>
        </p:sp>
        <p:sp>
          <p:nvSpPr>
            <p:cNvPr id="9510" name="TextBox 108"/>
            <p:cNvSpPr txBox="1"/>
            <p:nvPr/>
          </p:nvSpPr>
          <p:spPr>
            <a:xfrm>
              <a:off x="5321848" y="1787567"/>
              <a:ext cx="987095" cy="2397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>
                  <a:latin typeface="맑은 고딕"/>
                  <a:ea typeface="맑은 고딕"/>
                </a:rPr>
                <a:t>판타지</a:t>
              </a:r>
            </a:p>
          </p:txBody>
        </p:sp>
        <p:sp>
          <p:nvSpPr>
            <p:cNvPr id="9511" name="TextBox 109"/>
            <p:cNvSpPr txBox="1"/>
            <p:nvPr/>
          </p:nvSpPr>
          <p:spPr>
            <a:xfrm>
              <a:off x="6509743" y="1787566"/>
              <a:ext cx="987095" cy="2397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>
                  <a:latin typeface="맑은 고딕"/>
                  <a:ea typeface="맑은 고딕"/>
                </a:rPr>
                <a:t>로맨스</a:t>
              </a:r>
            </a:p>
          </p:txBody>
        </p:sp>
        <p:sp>
          <p:nvSpPr>
            <p:cNvPr id="9512" name="TextBox 110"/>
            <p:cNvSpPr txBox="1"/>
            <p:nvPr/>
          </p:nvSpPr>
          <p:spPr>
            <a:xfrm>
              <a:off x="7625677" y="1768778"/>
              <a:ext cx="987097" cy="2394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>
                  <a:latin typeface="맑은 고딕"/>
                  <a:ea typeface="맑은 고딕"/>
                </a:rPr>
                <a:t>드라마</a:t>
              </a:r>
            </a:p>
          </p:txBody>
        </p:sp>
        <p:sp>
          <p:nvSpPr>
            <p:cNvPr id="9513" name="TextBox 111"/>
            <p:cNvSpPr txBox="1"/>
            <p:nvPr/>
          </p:nvSpPr>
          <p:spPr>
            <a:xfrm>
              <a:off x="3014339" y="2175145"/>
              <a:ext cx="987095" cy="2426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>
                  <a:latin typeface="맑은 고딕"/>
                  <a:ea typeface="맑은 고딕"/>
                </a:rPr>
                <a:t>스릴러</a:t>
              </a:r>
            </a:p>
          </p:txBody>
        </p:sp>
        <p:sp>
          <p:nvSpPr>
            <p:cNvPr id="9514" name="TextBox 112"/>
            <p:cNvSpPr txBox="1"/>
            <p:nvPr/>
          </p:nvSpPr>
          <p:spPr>
            <a:xfrm>
              <a:off x="4042426" y="2177665"/>
              <a:ext cx="987095" cy="2401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>
                  <a:latin typeface="맑은 고딕"/>
                  <a:ea typeface="맑은 고딕"/>
                </a:rPr>
                <a:t>미스터리</a:t>
              </a:r>
            </a:p>
          </p:txBody>
        </p:sp>
        <p:sp>
          <p:nvSpPr>
            <p:cNvPr id="9515" name="TextBox 113"/>
            <p:cNvSpPr txBox="1"/>
            <p:nvPr/>
          </p:nvSpPr>
          <p:spPr>
            <a:xfrm>
              <a:off x="5373548" y="2177665"/>
              <a:ext cx="987094" cy="2401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>
                  <a:latin typeface="맑은 고딕"/>
                  <a:ea typeface="맑은 고딕"/>
                </a:rPr>
                <a:t>모험</a:t>
              </a:r>
            </a:p>
          </p:txBody>
        </p:sp>
        <p:sp>
          <p:nvSpPr>
            <p:cNvPr id="9516" name="TextBox 114"/>
            <p:cNvSpPr txBox="1"/>
            <p:nvPr/>
          </p:nvSpPr>
          <p:spPr>
            <a:xfrm>
              <a:off x="6509743" y="2177665"/>
              <a:ext cx="987095" cy="2401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>
                  <a:latin typeface="맑은 고딕"/>
                  <a:ea typeface="맑은 고딕"/>
                </a:rPr>
                <a:t>코미디</a:t>
              </a:r>
            </a:p>
          </p:txBody>
        </p:sp>
        <p:sp>
          <p:nvSpPr>
            <p:cNvPr id="9517" name="TextBox 115"/>
            <p:cNvSpPr txBox="1"/>
            <p:nvPr/>
          </p:nvSpPr>
          <p:spPr>
            <a:xfrm>
              <a:off x="7507392" y="2180606"/>
              <a:ext cx="987098" cy="2371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>
                  <a:latin typeface="맑은 고딕"/>
                  <a:ea typeface="맑은 고딕"/>
                </a:rPr>
                <a:t>애니메이션</a:t>
              </a:r>
            </a:p>
          </p:txBody>
        </p:sp>
        <p:sp>
          <p:nvSpPr>
            <p:cNvPr id="9518" name="사각형: 둥근 모서리 116"/>
            <p:cNvSpPr/>
            <p:nvPr/>
          </p:nvSpPr>
          <p:spPr>
            <a:xfrm>
              <a:off x="2925463" y="1807783"/>
              <a:ext cx="780144" cy="205022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00" b="1">
                  <a:latin typeface="맑은 고딕"/>
                  <a:ea typeface="맑은 고딕"/>
                </a:rPr>
                <a:t>액션</a:t>
              </a:r>
            </a:p>
          </p:txBody>
        </p:sp>
        <p:sp>
          <p:nvSpPr>
            <p:cNvPr id="9519" name="타원 117"/>
            <p:cNvSpPr/>
            <p:nvPr/>
          </p:nvSpPr>
          <p:spPr>
            <a:xfrm>
              <a:off x="3531488" y="1736466"/>
              <a:ext cx="200635" cy="157068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900"/>
                <a:t>x</a:t>
              </a:r>
              <a:endParaRPr lang="ko-KR" altLang="en-US" sz="900"/>
            </a:p>
          </p:txBody>
        </p:sp>
        <p:sp>
          <p:nvSpPr>
            <p:cNvPr id="9520" name="TextBox 118"/>
            <p:cNvSpPr txBox="1"/>
            <p:nvPr/>
          </p:nvSpPr>
          <p:spPr>
            <a:xfrm>
              <a:off x="2851925" y="2595093"/>
              <a:ext cx="987094" cy="2418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000" b="1">
                  <a:latin typeface="맑은 고딕"/>
                  <a:ea typeface="맑은 고딕"/>
                </a:rPr>
                <a:t>넷플릭스</a:t>
              </a:r>
            </a:p>
          </p:txBody>
        </p:sp>
        <p:sp>
          <p:nvSpPr>
            <p:cNvPr id="9521" name="TextBox 119"/>
            <p:cNvSpPr txBox="1"/>
            <p:nvPr/>
          </p:nvSpPr>
          <p:spPr>
            <a:xfrm>
              <a:off x="3914485" y="2588955"/>
              <a:ext cx="987096" cy="2384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000" b="1">
                  <a:latin typeface="맑은 고딕"/>
                  <a:ea typeface="맑은 고딕"/>
                </a:rPr>
                <a:t>티빙</a:t>
              </a:r>
            </a:p>
          </p:txBody>
        </p:sp>
        <p:sp>
          <p:nvSpPr>
            <p:cNvPr id="9522" name="TextBox 120"/>
            <p:cNvSpPr txBox="1"/>
            <p:nvPr/>
          </p:nvSpPr>
          <p:spPr>
            <a:xfrm>
              <a:off x="5009382" y="2590878"/>
              <a:ext cx="987094" cy="2364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000" b="1">
                  <a:latin typeface="맑은 고딕"/>
                  <a:ea typeface="맑은 고딕"/>
                </a:rPr>
                <a:t>웨이브</a:t>
              </a:r>
            </a:p>
          </p:txBody>
        </p:sp>
        <p:sp>
          <p:nvSpPr>
            <p:cNvPr id="9523" name="TextBox 121"/>
            <p:cNvSpPr txBox="1"/>
            <p:nvPr/>
          </p:nvSpPr>
          <p:spPr>
            <a:xfrm>
              <a:off x="6253912" y="2588955"/>
              <a:ext cx="987095" cy="2384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000" b="1">
                  <a:latin typeface="맑은 고딕"/>
                  <a:ea typeface="맑은 고딕"/>
                </a:rPr>
                <a:t>쿠팡플레이</a:t>
              </a:r>
            </a:p>
          </p:txBody>
        </p:sp>
        <p:sp>
          <p:nvSpPr>
            <p:cNvPr id="9524" name="TextBox 122"/>
            <p:cNvSpPr txBox="1"/>
            <p:nvPr/>
          </p:nvSpPr>
          <p:spPr>
            <a:xfrm>
              <a:off x="7466136" y="2580077"/>
              <a:ext cx="1175216" cy="237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>
                  <a:latin typeface="맑은 고딕"/>
                  <a:ea typeface="맑은 고딕"/>
                </a:rPr>
                <a:t>디즈니플러스</a:t>
              </a:r>
            </a:p>
          </p:txBody>
        </p:sp>
        <p:sp>
          <p:nvSpPr>
            <p:cNvPr id="9525" name="TextBox 123"/>
            <p:cNvSpPr txBox="1"/>
            <p:nvPr/>
          </p:nvSpPr>
          <p:spPr>
            <a:xfrm>
              <a:off x="2347201" y="2487768"/>
              <a:ext cx="373358" cy="3872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solidFill>
                    <a:schemeClr val="accent6">
                      <a:lumMod val="75000"/>
                    </a:schemeClr>
                  </a:solidFill>
                </a:rPr>
                <a:t>+</a:t>
              </a:r>
              <a:endParaRPr lang="ko-KR" altLang="en-US" sz="20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526" name="TextBox 124"/>
            <p:cNvSpPr txBox="1"/>
            <p:nvPr/>
          </p:nvSpPr>
          <p:spPr>
            <a:xfrm>
              <a:off x="2851925" y="1385792"/>
              <a:ext cx="987094" cy="2414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000" b="1">
                  <a:latin typeface="맑은 고딕"/>
                  <a:ea typeface="맑은 고딕"/>
                </a:rPr>
                <a:t>영화</a:t>
              </a:r>
            </a:p>
          </p:txBody>
        </p:sp>
        <p:sp>
          <p:nvSpPr>
            <p:cNvPr id="9527" name="TextBox 125"/>
            <p:cNvSpPr txBox="1"/>
            <p:nvPr/>
          </p:nvSpPr>
          <p:spPr>
            <a:xfrm>
              <a:off x="3953079" y="1379857"/>
              <a:ext cx="987095" cy="2378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000" b="1">
                  <a:latin typeface="맑은 고딕"/>
                  <a:ea typeface="맑은 고딕"/>
                </a:rPr>
                <a:t>시리즈</a:t>
              </a:r>
              <a:endParaRPr lang="ko-KR" altLang="en-US" sz="1000"/>
            </a:p>
          </p:txBody>
        </p:sp>
        <p:sp>
          <p:nvSpPr>
            <p:cNvPr id="9528" name="직사각형 126"/>
            <p:cNvSpPr/>
            <p:nvPr/>
          </p:nvSpPr>
          <p:spPr>
            <a:xfrm>
              <a:off x="1080714" y="2904444"/>
              <a:ext cx="7730541" cy="27692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529" name="TextBox 127"/>
            <p:cNvSpPr txBox="1"/>
            <p:nvPr/>
          </p:nvSpPr>
          <p:spPr>
            <a:xfrm>
              <a:off x="1450870" y="2933696"/>
              <a:ext cx="987094" cy="2365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1000" b="1">
                  <a:solidFill>
                    <a:schemeClr val="bg1">
                      <a:lumMod val="50000"/>
                    </a:schemeClr>
                  </a:solidFill>
                  <a:latin typeface="맑은 고딕"/>
                  <a:ea typeface="맑은 고딕"/>
                </a:rPr>
                <a:t>전체해제</a:t>
              </a:r>
            </a:p>
          </p:txBody>
        </p:sp>
        <p:cxnSp>
          <p:nvCxnSpPr>
            <p:cNvPr id="9530" name="직선 연결선 128"/>
            <p:cNvCxnSpPr/>
            <p:nvPr/>
          </p:nvCxnSpPr>
          <p:spPr>
            <a:xfrm>
              <a:off x="2781553" y="2976248"/>
              <a:ext cx="0" cy="1643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31" name="TextBox 129"/>
            <p:cNvSpPr txBox="1"/>
            <p:nvPr/>
          </p:nvSpPr>
          <p:spPr>
            <a:xfrm>
              <a:off x="2848877" y="2927437"/>
              <a:ext cx="915493" cy="2428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000" b="1" dirty="0">
                  <a:solidFill>
                    <a:schemeClr val="accent6">
                      <a:lumMod val="75000"/>
                    </a:schemeClr>
                  </a:solidFill>
                  <a:latin typeface="맑은 고딕"/>
                  <a:ea typeface="맑은 고딕"/>
                </a:rPr>
                <a:t>액션</a:t>
              </a:r>
            </a:p>
          </p:txBody>
        </p:sp>
        <p:sp>
          <p:nvSpPr>
            <p:cNvPr id="9532" name="TextBox 130"/>
            <p:cNvSpPr txBox="1"/>
            <p:nvPr/>
          </p:nvSpPr>
          <p:spPr>
            <a:xfrm>
              <a:off x="3406047" y="2876149"/>
              <a:ext cx="303245" cy="2084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65000"/>
                    </a:schemeClr>
                  </a:solidFill>
                </a:rPr>
                <a:t>X</a:t>
              </a:r>
              <a:endParaRPr lang="ko-KR" alt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9533" name="직선 연결선 131"/>
            <p:cNvCxnSpPr/>
            <p:nvPr/>
          </p:nvCxnSpPr>
          <p:spPr>
            <a:xfrm rot="16200000" flipV="1">
              <a:off x="1971048" y="2099188"/>
              <a:ext cx="1610407" cy="64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34" name="직선 연결선 132"/>
            <p:cNvCxnSpPr/>
            <p:nvPr/>
          </p:nvCxnSpPr>
          <p:spPr>
            <a:xfrm flipV="1">
              <a:off x="1080716" y="1715238"/>
              <a:ext cx="7715649" cy="9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36" name="직선 연결선 134"/>
            <p:cNvCxnSpPr/>
            <p:nvPr/>
          </p:nvCxnSpPr>
          <p:spPr>
            <a:xfrm rot="10800000" flipV="1">
              <a:off x="1066725" y="2487771"/>
              <a:ext cx="7744530" cy="18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38" name="TextBox 136"/>
            <p:cNvSpPr txBox="1"/>
            <p:nvPr/>
          </p:nvSpPr>
          <p:spPr>
            <a:xfrm>
              <a:off x="1632695" y="1385287"/>
              <a:ext cx="583026" cy="2419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1000" b="1">
                  <a:latin typeface="맑은 고딕"/>
                  <a:ea typeface="맑은 고딕"/>
                </a:rPr>
                <a:t>구분</a:t>
              </a:r>
            </a:p>
          </p:txBody>
        </p:sp>
        <p:sp>
          <p:nvSpPr>
            <p:cNvPr id="9539" name="TextBox 137"/>
            <p:cNvSpPr txBox="1"/>
            <p:nvPr/>
          </p:nvSpPr>
          <p:spPr>
            <a:xfrm>
              <a:off x="1632695" y="1998209"/>
              <a:ext cx="583026" cy="238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1000" b="1">
                  <a:latin typeface="맑은 고딕"/>
                  <a:ea typeface="맑은 고딕"/>
                </a:rPr>
                <a:t>장르</a:t>
              </a:r>
            </a:p>
          </p:txBody>
        </p:sp>
        <p:sp>
          <p:nvSpPr>
            <p:cNvPr id="9540" name="TextBox 138"/>
            <p:cNvSpPr txBox="1"/>
            <p:nvPr/>
          </p:nvSpPr>
          <p:spPr>
            <a:xfrm>
              <a:off x="1632498" y="2569715"/>
              <a:ext cx="595307" cy="2386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1000" b="1">
                  <a:latin typeface="맑은 고딕"/>
                  <a:ea typeface="맑은 고딕"/>
                </a:rPr>
                <a:t>OTT</a:t>
              </a:r>
              <a:endParaRPr lang="ko-KR" altLang="en-US" sz="1000" b="1">
                <a:latin typeface="맑은 고딕"/>
                <a:ea typeface="맑은 고딕"/>
              </a:endParaRPr>
            </a:p>
          </p:txBody>
        </p:sp>
      </p:grpSp>
      <p:grpSp>
        <p:nvGrpSpPr>
          <p:cNvPr id="9543" name="그룹 9542"/>
          <p:cNvGrpSpPr/>
          <p:nvPr/>
        </p:nvGrpSpPr>
        <p:grpSpPr>
          <a:xfrm>
            <a:off x="1071978" y="598321"/>
            <a:ext cx="1434167" cy="652086"/>
            <a:chOff x="1450772" y="226038"/>
            <a:chExt cx="1434167" cy="652086"/>
          </a:xfrm>
        </p:grpSpPr>
        <p:pic>
          <p:nvPicPr>
            <p:cNvPr id="9541" name="그림 9540"/>
            <p:cNvPicPr>
              <a:picLocks noChangeAspect="1"/>
            </p:cNvPicPr>
            <p:nvPr/>
          </p:nvPicPr>
          <p:blipFill rotWithShape="1">
            <a:blip r:embed="rId2">
              <a:lum bright="70000" contrast="-50000"/>
              <a:extLst>
                <a:ext uri="783A4284-B454-46f5-B8C8-42B5039CE256">
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<hd:imgLayer xmlns:hd="http://schemas.haansoft.com/office/drawingml/8.0" r:embed="rId3">
                      <hd:imgEffect xmlns:hd="http://schemas.haansoft.com/office/drawingml/8.0">
                        <hd:artEffectSharpenSoften amount="100000"/>
                      </hd:imgEffect>
                    </hd:imgLayer>
                  </hp:hncPhoto>
                </a:ext>
              </a:extLst>
            </a:blip>
            <a:stretch>
              <a:fillRect/>
            </a:stretch>
          </p:blipFill>
          <p:spPr>
            <a:xfrm>
              <a:off x="1450772" y="226038"/>
              <a:ext cx="670932" cy="65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</p:pic>
        <p:sp>
          <p:nvSpPr>
            <p:cNvPr id="9542" name="TextBox 9541"/>
            <p:cNvSpPr txBox="1"/>
            <p:nvPr/>
          </p:nvSpPr>
          <p:spPr>
            <a:xfrm>
              <a:off x="1855288" y="521701"/>
              <a:ext cx="1029651" cy="31459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누네</a:t>
              </a:r>
              <a:r>
                <a:rPr kumimoji="1" lang="en-US" altLang="ko-KR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CINE</a:t>
              </a:r>
            </a:p>
          </p:txBody>
        </p:sp>
      </p:grpSp>
      <p:sp>
        <p:nvSpPr>
          <p:cNvPr id="9544" name="TextBox 9543"/>
          <p:cNvSpPr txBox="1"/>
          <p:nvPr/>
        </p:nvSpPr>
        <p:spPr>
          <a:xfrm>
            <a:off x="7115635" y="932239"/>
            <a:ext cx="1922166" cy="239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로그아웃 </a:t>
            </a:r>
            <a:r>
              <a:rPr kumimoji="1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마이페이지 </a:t>
            </a:r>
            <a:r>
              <a:rPr kumimoji="1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800" b="0" i="0" u="none" strike="noStrike" kern="1200" cap="none" spc="0" normalizeH="0" baseline="0">
                <a:solidFill>
                  <a:srgbClr val="FAF3DB"/>
                </a:solidFill>
                <a:latin typeface="돋움"/>
                <a:ea typeface="돋움"/>
              </a:rPr>
              <a:t>|</a:t>
            </a:r>
          </a:p>
        </p:txBody>
      </p:sp>
      <p:grpSp>
        <p:nvGrpSpPr>
          <p:cNvPr id="9547" name="그룹 9546"/>
          <p:cNvGrpSpPr/>
          <p:nvPr/>
        </p:nvGrpSpPr>
        <p:grpSpPr>
          <a:xfrm>
            <a:off x="3115377" y="874693"/>
            <a:ext cx="3614821" cy="338150"/>
            <a:chOff x="3047295" y="488705"/>
            <a:chExt cx="3614821" cy="338150"/>
          </a:xfrm>
        </p:grpSpPr>
        <p:sp>
          <p:nvSpPr>
            <p:cNvPr id="9545" name="직사각형 120"/>
            <p:cNvSpPr/>
            <p:nvPr/>
          </p:nvSpPr>
          <p:spPr>
            <a:xfrm>
              <a:off x="3047295" y="488705"/>
              <a:ext cx="3614821" cy="338150"/>
            </a:xfrm>
            <a:prstGeom prst="roundRect">
              <a:avLst>
                <a:gd name="adj" fmla="val 16667"/>
              </a:avLst>
            </a:prstGeom>
            <a:no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검 색</a:t>
              </a:r>
            </a:p>
          </p:txBody>
        </p:sp>
        <p:pic>
          <p:nvPicPr>
            <p:cNvPr id="9546" name="그림 954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372780" y="514006"/>
              <a:ext cx="262424" cy="257021"/>
            </a:xfrm>
            <a:prstGeom prst="rect">
              <a:avLst/>
            </a:prstGeom>
          </p:spPr>
        </p:pic>
      </p:grpSp>
      <p:sp>
        <p:nvSpPr>
          <p:cNvPr id="2" name="모서리가 둥근 직사각형 61">
            <a:extLst>
              <a:ext uri="{FF2B5EF4-FFF2-40B4-BE49-F238E27FC236}">
                <a16:creationId xmlns:a16="http://schemas.microsoft.com/office/drawing/2014/main" id="{7376A511-7B77-288B-09DD-DCD27950765D}"/>
              </a:ext>
            </a:extLst>
          </p:cNvPr>
          <p:cNvSpPr/>
          <p:nvPr/>
        </p:nvSpPr>
        <p:spPr>
          <a:xfrm>
            <a:off x="957261" y="1620629"/>
            <a:ext cx="229433" cy="194501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tIns="45720" rIns="0" bIns="4572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3" name="모서리가 둥근 직사각형 61">
            <a:extLst>
              <a:ext uri="{FF2B5EF4-FFF2-40B4-BE49-F238E27FC236}">
                <a16:creationId xmlns:a16="http://schemas.microsoft.com/office/drawing/2014/main" id="{6024989C-7383-3838-3B5D-21AC463DC7BB}"/>
              </a:ext>
            </a:extLst>
          </p:cNvPr>
          <p:cNvSpPr/>
          <p:nvPr/>
        </p:nvSpPr>
        <p:spPr>
          <a:xfrm>
            <a:off x="992291" y="4048351"/>
            <a:ext cx="229433" cy="194501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tIns="45720" rIns="0" bIns="4572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</a:p>
        </p:txBody>
      </p:sp>
      <p:sp>
        <p:nvSpPr>
          <p:cNvPr id="4" name="사각형: 둥근 모서리 22">
            <a:extLst>
              <a:ext uri="{FF2B5EF4-FFF2-40B4-BE49-F238E27FC236}">
                <a16:creationId xmlns:a16="http://schemas.microsoft.com/office/drawing/2014/main" id="{C7187CB1-E23B-35B8-ACA4-E7219A94140A}"/>
              </a:ext>
            </a:extLst>
          </p:cNvPr>
          <p:cNvSpPr/>
          <p:nvPr/>
        </p:nvSpPr>
        <p:spPr>
          <a:xfrm>
            <a:off x="5056421" y="4160004"/>
            <a:ext cx="1824479" cy="1733170"/>
          </a:xfrm>
          <a:prstGeom prst="roundRect">
            <a:avLst>
              <a:gd name="adj" fmla="val 16667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54">
            <a:extLst>
              <a:ext uri="{FF2B5EF4-FFF2-40B4-BE49-F238E27FC236}">
                <a16:creationId xmlns:a16="http://schemas.microsoft.com/office/drawing/2014/main" id="{39BFB4B4-F0DA-8F87-4675-41E1F9C04DFF}"/>
              </a:ext>
            </a:extLst>
          </p:cNvPr>
          <p:cNvSpPr txBox="1"/>
          <p:nvPr/>
        </p:nvSpPr>
        <p:spPr>
          <a:xfrm>
            <a:off x="5310954" y="5461600"/>
            <a:ext cx="1086100" cy="236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b="1">
                <a:latin typeface="맑은 고딕"/>
                <a:ea typeface="맑은 고딕"/>
              </a:rPr>
              <a:t>작품명</a:t>
            </a:r>
          </a:p>
        </p:txBody>
      </p:sp>
      <p:sp>
        <p:nvSpPr>
          <p:cNvPr id="6" name="TextBox 55">
            <a:extLst>
              <a:ext uri="{FF2B5EF4-FFF2-40B4-BE49-F238E27FC236}">
                <a16:creationId xmlns:a16="http://schemas.microsoft.com/office/drawing/2014/main" id="{87BB3976-59A0-1D2C-2F27-49663389A88D}"/>
              </a:ext>
            </a:extLst>
          </p:cNvPr>
          <p:cNvSpPr txBox="1"/>
          <p:nvPr/>
        </p:nvSpPr>
        <p:spPr>
          <a:xfrm>
            <a:off x="5327953" y="5671564"/>
            <a:ext cx="1439475" cy="20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b="1">
                <a:latin typeface="맑은 고딕"/>
                <a:ea typeface="맑은 고딕"/>
              </a:rPr>
              <a:t>★ 별점</a:t>
            </a:r>
          </a:p>
        </p:txBody>
      </p:sp>
      <p:sp>
        <p:nvSpPr>
          <p:cNvPr id="7" name="사각형: 둥근 모서리 59">
            <a:extLst>
              <a:ext uri="{FF2B5EF4-FFF2-40B4-BE49-F238E27FC236}">
                <a16:creationId xmlns:a16="http://schemas.microsoft.com/office/drawing/2014/main" id="{64A94FB0-CA61-3CEE-DDFB-A3482968350F}"/>
              </a:ext>
            </a:extLst>
          </p:cNvPr>
          <p:cNvSpPr/>
          <p:nvPr/>
        </p:nvSpPr>
        <p:spPr>
          <a:xfrm>
            <a:off x="5054923" y="4150478"/>
            <a:ext cx="1824478" cy="1298311"/>
          </a:xfrm>
          <a:prstGeom prst="roundRect">
            <a:avLst>
              <a:gd name="adj" fmla="val 16667"/>
            </a:avLst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latin typeface="맑은 고딕"/>
                <a:ea typeface="맑은 고딕"/>
              </a:rPr>
              <a:t>포스터</a:t>
            </a:r>
          </a:p>
        </p:txBody>
      </p:sp>
      <p:sp>
        <p:nvSpPr>
          <p:cNvPr id="8" name="하트 62">
            <a:extLst>
              <a:ext uri="{FF2B5EF4-FFF2-40B4-BE49-F238E27FC236}">
                <a16:creationId xmlns:a16="http://schemas.microsoft.com/office/drawing/2014/main" id="{EE12298D-D30F-FABD-B289-022ED859418A}"/>
              </a:ext>
            </a:extLst>
          </p:cNvPr>
          <p:cNvSpPr/>
          <p:nvPr/>
        </p:nvSpPr>
        <p:spPr>
          <a:xfrm>
            <a:off x="6478221" y="4260883"/>
            <a:ext cx="176539" cy="104521"/>
          </a:xfrm>
          <a:prstGeom prst="heart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/>
          </a:p>
        </p:txBody>
      </p:sp>
      <p:sp>
        <p:nvSpPr>
          <p:cNvPr id="9" name="사각형: 둥근 모서리 22">
            <a:extLst>
              <a:ext uri="{FF2B5EF4-FFF2-40B4-BE49-F238E27FC236}">
                <a16:creationId xmlns:a16="http://schemas.microsoft.com/office/drawing/2014/main" id="{9342A1C7-AA57-8068-A462-25EDF973DE7A}"/>
              </a:ext>
            </a:extLst>
          </p:cNvPr>
          <p:cNvSpPr/>
          <p:nvPr/>
        </p:nvSpPr>
        <p:spPr>
          <a:xfrm>
            <a:off x="7152431" y="4165627"/>
            <a:ext cx="1824479" cy="1733170"/>
          </a:xfrm>
          <a:prstGeom prst="roundRect">
            <a:avLst>
              <a:gd name="adj" fmla="val 16667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54">
            <a:extLst>
              <a:ext uri="{FF2B5EF4-FFF2-40B4-BE49-F238E27FC236}">
                <a16:creationId xmlns:a16="http://schemas.microsoft.com/office/drawing/2014/main" id="{3ACE1534-819F-6FDF-797E-A06D76A10467}"/>
              </a:ext>
            </a:extLst>
          </p:cNvPr>
          <p:cNvSpPr txBox="1"/>
          <p:nvPr/>
        </p:nvSpPr>
        <p:spPr>
          <a:xfrm>
            <a:off x="7406964" y="5467223"/>
            <a:ext cx="1086100" cy="236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b="1">
                <a:latin typeface="맑은 고딕"/>
                <a:ea typeface="맑은 고딕"/>
              </a:rPr>
              <a:t>작품명</a:t>
            </a:r>
          </a:p>
        </p:txBody>
      </p:sp>
      <p:sp>
        <p:nvSpPr>
          <p:cNvPr id="11" name="TextBox 55">
            <a:extLst>
              <a:ext uri="{FF2B5EF4-FFF2-40B4-BE49-F238E27FC236}">
                <a16:creationId xmlns:a16="http://schemas.microsoft.com/office/drawing/2014/main" id="{1E761B78-18E5-BA70-1EBF-248B0F7D2126}"/>
              </a:ext>
            </a:extLst>
          </p:cNvPr>
          <p:cNvSpPr txBox="1"/>
          <p:nvPr/>
        </p:nvSpPr>
        <p:spPr>
          <a:xfrm>
            <a:off x="7423963" y="5677187"/>
            <a:ext cx="1439475" cy="20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 b="1">
                <a:latin typeface="맑은 고딕"/>
                <a:ea typeface="맑은 고딕"/>
              </a:rPr>
              <a:t>★ 별점</a:t>
            </a:r>
          </a:p>
        </p:txBody>
      </p:sp>
      <p:sp>
        <p:nvSpPr>
          <p:cNvPr id="12" name="사각형: 둥근 모서리 59">
            <a:extLst>
              <a:ext uri="{FF2B5EF4-FFF2-40B4-BE49-F238E27FC236}">
                <a16:creationId xmlns:a16="http://schemas.microsoft.com/office/drawing/2014/main" id="{FE44E456-4D0F-C730-6CD6-D3EB621BE518}"/>
              </a:ext>
            </a:extLst>
          </p:cNvPr>
          <p:cNvSpPr/>
          <p:nvPr/>
        </p:nvSpPr>
        <p:spPr>
          <a:xfrm>
            <a:off x="7150933" y="4156101"/>
            <a:ext cx="1824478" cy="1298311"/>
          </a:xfrm>
          <a:prstGeom prst="roundRect">
            <a:avLst>
              <a:gd name="adj" fmla="val 16667"/>
            </a:avLst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latin typeface="맑은 고딕"/>
                <a:ea typeface="맑은 고딕"/>
              </a:rPr>
              <a:t>포스터</a:t>
            </a:r>
          </a:p>
        </p:txBody>
      </p:sp>
      <p:sp>
        <p:nvSpPr>
          <p:cNvPr id="13" name="하트 62">
            <a:extLst>
              <a:ext uri="{FF2B5EF4-FFF2-40B4-BE49-F238E27FC236}">
                <a16:creationId xmlns:a16="http://schemas.microsoft.com/office/drawing/2014/main" id="{82B3310F-1B21-60D1-8B00-79010A553F7A}"/>
              </a:ext>
            </a:extLst>
          </p:cNvPr>
          <p:cNvSpPr/>
          <p:nvPr/>
        </p:nvSpPr>
        <p:spPr>
          <a:xfrm>
            <a:off x="8574231" y="4266506"/>
            <a:ext cx="176539" cy="104521"/>
          </a:xfrm>
          <a:prstGeom prst="heart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/>
          </a:p>
        </p:txBody>
      </p:sp>
      <p:sp>
        <p:nvSpPr>
          <p:cNvPr id="20" name="모서리가 둥근 직사각형 61">
            <a:extLst>
              <a:ext uri="{FF2B5EF4-FFF2-40B4-BE49-F238E27FC236}">
                <a16:creationId xmlns:a16="http://schemas.microsoft.com/office/drawing/2014/main" id="{F9247473-A290-2E63-872A-54AEDEB8B5EF}"/>
              </a:ext>
            </a:extLst>
          </p:cNvPr>
          <p:cNvSpPr/>
          <p:nvPr/>
        </p:nvSpPr>
        <p:spPr>
          <a:xfrm>
            <a:off x="4211429" y="4066378"/>
            <a:ext cx="229433" cy="194501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tIns="45720" rIns="0" bIns="4572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lang="en-US" altLang="ko-KR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29368E-1BD8-983F-C471-35D6FB3519A2}"/>
              </a:ext>
            </a:extLst>
          </p:cNvPr>
          <p:cNvSpPr/>
          <p:nvPr/>
        </p:nvSpPr>
        <p:spPr>
          <a:xfrm>
            <a:off x="3228391" y="6374673"/>
            <a:ext cx="3721271" cy="4535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39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2" name="TextBox 4"/>
          <p:cNvSpPr txBox="1"/>
          <p:nvPr/>
        </p:nvSpPr>
        <p:spPr>
          <a:xfrm>
            <a:off x="255554" y="208558"/>
            <a:ext cx="1439895" cy="246175"/>
          </a:xfrm>
          <a:prstGeom prst="rect">
            <a:avLst/>
          </a:prstGeom>
          <a:solidFill>
            <a:srgbClr val="F2F2F2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“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검색어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” 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의 검색결과</a:t>
            </a:r>
          </a:p>
        </p:txBody>
      </p:sp>
      <p:grpSp>
        <p:nvGrpSpPr>
          <p:cNvPr id="9653" name="그룹 9652"/>
          <p:cNvGrpSpPr/>
          <p:nvPr/>
        </p:nvGrpSpPr>
        <p:grpSpPr>
          <a:xfrm>
            <a:off x="1002692" y="552999"/>
            <a:ext cx="8322645" cy="5649811"/>
            <a:chOff x="1002692" y="552999"/>
            <a:chExt cx="8322645" cy="5649811"/>
          </a:xfrm>
        </p:grpSpPr>
        <p:grpSp>
          <p:nvGrpSpPr>
            <p:cNvPr id="9651" name="그룹 9650"/>
            <p:cNvGrpSpPr/>
            <p:nvPr/>
          </p:nvGrpSpPr>
          <p:grpSpPr>
            <a:xfrm>
              <a:off x="1002692" y="598321"/>
              <a:ext cx="7898819" cy="5431231"/>
              <a:chOff x="1138982" y="598321"/>
              <a:chExt cx="7898819" cy="5431231"/>
            </a:xfrm>
          </p:grpSpPr>
          <p:pic>
            <p:nvPicPr>
              <p:cNvPr id="9646" name="그림 9645"/>
              <p:cNvPicPr>
                <a:picLocks noChangeAspect="1"/>
              </p:cNvPicPr>
              <p:nvPr/>
            </p:nvPicPr>
            <p:blipFill rotWithShape="1">
              <a:blip r:embed="rId2">
                <a:lum bright="70000" contrast="-50000"/>
                <a:extLst>
                  <a:ext uri="783A4284-B454-46f5-B8C8-42B5039CE256">
  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  <hd:imgLayer xmlns:hd="http://schemas.haansoft.com/office/drawingml/8.0" r:embed="rId3">
                        <hd:imgEffect xmlns:hd="http://schemas.haansoft.com/office/drawingml/8.0">
                          <hd:artEffectSharpenSoften amount="100000"/>
                        </hd:imgEffect>
                      </hd:imgLayer>
                    </hp:hncPhoto>
                  </a:ext>
                </a:extLst>
              </a:blip>
              <a:stretch>
                <a:fillRect/>
              </a:stretch>
            </p:blipFill>
            <p:spPr>
              <a:xfrm>
                <a:off x="1272004" y="598321"/>
                <a:ext cx="670932" cy="65208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</p:pic>
          <p:grpSp>
            <p:nvGrpSpPr>
              <p:cNvPr id="9650" name="그룹 9649"/>
              <p:cNvGrpSpPr/>
              <p:nvPr/>
            </p:nvGrpSpPr>
            <p:grpSpPr>
              <a:xfrm>
                <a:off x="1138982" y="1416866"/>
                <a:ext cx="7887853" cy="4612686"/>
                <a:chOff x="654183" y="1362045"/>
                <a:chExt cx="6414340" cy="4578423"/>
              </a:xfrm>
            </p:grpSpPr>
            <p:sp>
              <p:nvSpPr>
                <p:cNvPr id="9543" name="사각형: 둥근 모서리 8"/>
                <p:cNvSpPr/>
                <p:nvPr/>
              </p:nvSpPr>
              <p:spPr>
                <a:xfrm>
                  <a:off x="655345" y="1717687"/>
                  <a:ext cx="1415558" cy="172787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>
                    <a:alpha val="100000"/>
                  </a:srgbClr>
                </a:solidFill>
                <a:ln w="6350" cap="flat" cmpd="sng" algn="ctr">
                  <a:solidFill>
                    <a:srgbClr val="0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800" b="0" i="0" u="none" strike="noStrike" kern="1200" cap="none" spc="0" normalizeH="0" baseline="0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endParaRPr>
                </a:p>
              </p:txBody>
            </p:sp>
            <p:sp>
              <p:nvSpPr>
                <p:cNvPr id="9544" name="TextBox 9"/>
                <p:cNvSpPr txBox="1"/>
                <p:nvPr/>
              </p:nvSpPr>
              <p:spPr>
                <a:xfrm>
                  <a:off x="1129473" y="3034295"/>
                  <a:ext cx="842671" cy="2461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0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작품명</a:t>
                  </a:r>
                </a:p>
              </p:txBody>
            </p:sp>
            <p:sp>
              <p:nvSpPr>
                <p:cNvPr id="9545" name="사각형: 둥근 모서리 11"/>
                <p:cNvSpPr/>
                <p:nvPr/>
              </p:nvSpPr>
              <p:spPr>
                <a:xfrm>
                  <a:off x="654183" y="1717684"/>
                  <a:ext cx="1415557" cy="129434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>
                    <a:alpha val="100000"/>
                  </a:srgbClr>
                </a:solidFill>
                <a:ln w="3175" cap="flat" cmpd="sng" algn="ctr">
                  <a:solidFill>
                    <a:srgbClr val="0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0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포스터</a:t>
                  </a:r>
                </a:p>
              </p:txBody>
            </p:sp>
            <p:sp>
              <p:nvSpPr>
                <p:cNvPr id="9546" name="하트 12"/>
                <p:cNvSpPr/>
                <p:nvPr/>
              </p:nvSpPr>
              <p:spPr>
                <a:xfrm>
                  <a:off x="1758477" y="1837249"/>
                  <a:ext cx="136971" cy="104201"/>
                </a:xfrm>
                <a:prstGeom prst="heart">
                  <a:avLst/>
                </a:prstGeom>
                <a:solidFill>
                  <a:srgbClr val="FFFFFF">
                    <a:alpha val="100000"/>
                  </a:srgbClr>
                </a:solidFill>
                <a:ln w="12700" cap="flat" cmpd="sng" algn="ctr">
                  <a:solidFill>
                    <a:srgbClr val="C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100" b="0" i="0" u="none" strike="noStrike" kern="1200" cap="none" spc="0" normalizeH="0" baseline="0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endParaRPr>
                </a:p>
              </p:txBody>
            </p:sp>
            <p:sp>
              <p:nvSpPr>
                <p:cNvPr id="9547" name="사각형: 둥근 모서리 13"/>
                <p:cNvSpPr/>
                <p:nvPr/>
              </p:nvSpPr>
              <p:spPr>
                <a:xfrm>
                  <a:off x="2263357" y="1713181"/>
                  <a:ext cx="1415558" cy="172787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>
                    <a:alpha val="100000"/>
                  </a:srgbClr>
                </a:solidFill>
                <a:ln w="6350" cap="flat" cmpd="sng" algn="ctr">
                  <a:solidFill>
                    <a:srgbClr val="0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800" b="0" i="0" u="none" strike="noStrike" kern="1200" cap="none" spc="0" normalizeH="0" baseline="0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endParaRPr>
                </a:p>
              </p:txBody>
            </p:sp>
            <p:sp>
              <p:nvSpPr>
                <p:cNvPr id="9548" name="TextBox 15"/>
                <p:cNvSpPr txBox="1"/>
                <p:nvPr/>
              </p:nvSpPr>
              <p:spPr>
                <a:xfrm>
                  <a:off x="2737486" y="3029791"/>
                  <a:ext cx="842674" cy="23583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0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작품명</a:t>
                  </a:r>
                </a:p>
              </p:txBody>
            </p:sp>
            <p:sp>
              <p:nvSpPr>
                <p:cNvPr id="9549" name="사각형: 둥근 모서리 16"/>
                <p:cNvSpPr/>
                <p:nvPr/>
              </p:nvSpPr>
              <p:spPr>
                <a:xfrm>
                  <a:off x="2262195" y="1713178"/>
                  <a:ext cx="1415557" cy="129434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>
                    <a:alpha val="100000"/>
                  </a:srgbClr>
                </a:solidFill>
                <a:ln w="3175" cap="flat" cmpd="sng" algn="ctr">
                  <a:solidFill>
                    <a:srgbClr val="0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0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포스터</a:t>
                  </a:r>
                </a:p>
              </p:txBody>
            </p:sp>
            <p:sp>
              <p:nvSpPr>
                <p:cNvPr id="9550" name="하트 17"/>
                <p:cNvSpPr/>
                <p:nvPr/>
              </p:nvSpPr>
              <p:spPr>
                <a:xfrm>
                  <a:off x="3366489" y="1832743"/>
                  <a:ext cx="136971" cy="104201"/>
                </a:xfrm>
                <a:prstGeom prst="heart">
                  <a:avLst/>
                </a:prstGeom>
                <a:solidFill>
                  <a:srgbClr val="FFFFFF">
                    <a:alpha val="100000"/>
                  </a:srgbClr>
                </a:solidFill>
                <a:ln w="12700" cap="flat" cmpd="sng" algn="ctr">
                  <a:solidFill>
                    <a:srgbClr val="C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100" b="0" i="0" u="none" strike="noStrike" kern="1200" cap="none" spc="0" normalizeH="0" baseline="0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endParaRPr>
                </a:p>
              </p:txBody>
            </p:sp>
            <p:sp>
              <p:nvSpPr>
                <p:cNvPr id="9551" name="사각형: 둥근 모서리 18"/>
                <p:cNvSpPr/>
                <p:nvPr/>
              </p:nvSpPr>
              <p:spPr>
                <a:xfrm>
                  <a:off x="3847149" y="1713181"/>
                  <a:ext cx="1415558" cy="172787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>
                    <a:alpha val="100000"/>
                  </a:srgbClr>
                </a:solidFill>
                <a:ln w="6350" cap="flat" cmpd="sng" algn="ctr">
                  <a:solidFill>
                    <a:srgbClr val="0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800" b="0" i="0" u="none" strike="noStrike" kern="1200" cap="none" spc="0" normalizeH="0" baseline="0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endParaRPr>
                </a:p>
              </p:txBody>
            </p:sp>
            <p:sp>
              <p:nvSpPr>
                <p:cNvPr id="9552" name="TextBox 23"/>
                <p:cNvSpPr txBox="1"/>
                <p:nvPr/>
              </p:nvSpPr>
              <p:spPr>
                <a:xfrm>
                  <a:off x="4251572" y="3029791"/>
                  <a:ext cx="842671" cy="23583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0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작품명</a:t>
                  </a:r>
                </a:p>
              </p:txBody>
            </p:sp>
            <p:sp>
              <p:nvSpPr>
                <p:cNvPr id="9553" name="사각형: 둥근 모서리 24"/>
                <p:cNvSpPr/>
                <p:nvPr/>
              </p:nvSpPr>
              <p:spPr>
                <a:xfrm>
                  <a:off x="3845987" y="1713178"/>
                  <a:ext cx="1415557" cy="129434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>
                    <a:alpha val="100000"/>
                  </a:srgbClr>
                </a:solidFill>
                <a:ln w="3175" cap="flat" cmpd="sng" algn="ctr">
                  <a:solidFill>
                    <a:srgbClr val="0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0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포스터</a:t>
                  </a:r>
                </a:p>
              </p:txBody>
            </p:sp>
            <p:sp>
              <p:nvSpPr>
                <p:cNvPr id="9554" name="하트 26"/>
                <p:cNvSpPr/>
                <p:nvPr/>
              </p:nvSpPr>
              <p:spPr>
                <a:xfrm>
                  <a:off x="4950281" y="1832743"/>
                  <a:ext cx="136971" cy="104201"/>
                </a:xfrm>
                <a:prstGeom prst="heart">
                  <a:avLst/>
                </a:prstGeom>
                <a:solidFill>
                  <a:srgbClr val="FFFFFF">
                    <a:alpha val="100000"/>
                  </a:srgbClr>
                </a:solidFill>
                <a:ln w="12700" cap="flat" cmpd="sng" algn="ctr">
                  <a:solidFill>
                    <a:srgbClr val="C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100" b="0" i="0" u="none" strike="noStrike" kern="1200" cap="none" spc="0" normalizeH="0" baseline="0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endParaRPr>
                </a:p>
              </p:txBody>
            </p:sp>
            <p:sp>
              <p:nvSpPr>
                <p:cNvPr id="9555" name="사각형: 둥근 모서리 32"/>
                <p:cNvSpPr/>
                <p:nvPr/>
              </p:nvSpPr>
              <p:spPr>
                <a:xfrm>
                  <a:off x="5502600" y="1714124"/>
                  <a:ext cx="1415558" cy="172787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>
                    <a:alpha val="100000"/>
                  </a:srgbClr>
                </a:solidFill>
                <a:ln w="6350" cap="flat" cmpd="sng" algn="ctr">
                  <a:solidFill>
                    <a:srgbClr val="0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800" b="0" i="0" u="none" strike="noStrike" kern="1200" cap="none" spc="0" normalizeH="0" baseline="0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endParaRPr>
                </a:p>
              </p:txBody>
            </p:sp>
            <p:sp>
              <p:nvSpPr>
                <p:cNvPr id="9556" name="TextBox 56"/>
                <p:cNvSpPr txBox="1"/>
                <p:nvPr/>
              </p:nvSpPr>
              <p:spPr>
                <a:xfrm>
                  <a:off x="5907018" y="3030731"/>
                  <a:ext cx="842672" cy="24152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0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작품명</a:t>
                  </a:r>
                </a:p>
              </p:txBody>
            </p:sp>
            <p:sp>
              <p:nvSpPr>
                <p:cNvPr id="9557" name="사각형: 둥근 모서리 60"/>
                <p:cNvSpPr/>
                <p:nvPr/>
              </p:nvSpPr>
              <p:spPr>
                <a:xfrm>
                  <a:off x="5501438" y="1714121"/>
                  <a:ext cx="1415557" cy="129434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>
                    <a:alpha val="100000"/>
                  </a:srgbClr>
                </a:solidFill>
                <a:ln w="3175" cap="flat" cmpd="sng" algn="ctr">
                  <a:solidFill>
                    <a:srgbClr val="0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0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포스터</a:t>
                  </a:r>
                </a:p>
              </p:txBody>
            </p:sp>
            <p:sp>
              <p:nvSpPr>
                <p:cNvPr id="9558" name="하트 61"/>
                <p:cNvSpPr/>
                <p:nvPr/>
              </p:nvSpPr>
              <p:spPr>
                <a:xfrm>
                  <a:off x="6605732" y="1833686"/>
                  <a:ext cx="136971" cy="104201"/>
                </a:xfrm>
                <a:prstGeom prst="heart">
                  <a:avLst/>
                </a:prstGeom>
                <a:solidFill>
                  <a:srgbClr val="FFFFFF">
                    <a:alpha val="100000"/>
                  </a:srgbClr>
                </a:solidFill>
                <a:ln w="12700" cap="flat" cmpd="sng" algn="ctr">
                  <a:solidFill>
                    <a:srgbClr val="C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100" b="0" i="0" u="none" strike="noStrike" kern="1200" cap="none" spc="0" normalizeH="0" baseline="0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endParaRPr>
                </a:p>
              </p:txBody>
            </p:sp>
            <p:sp>
              <p:nvSpPr>
                <p:cNvPr id="9559" name="TextBox 63"/>
                <p:cNvSpPr txBox="1"/>
                <p:nvPr/>
              </p:nvSpPr>
              <p:spPr>
                <a:xfrm>
                  <a:off x="680919" y="1362045"/>
                  <a:ext cx="1121614" cy="26516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관련 작품</a:t>
                  </a:r>
                </a:p>
              </p:txBody>
            </p:sp>
            <p:cxnSp>
              <p:nvCxnSpPr>
                <p:cNvPr id="9560" name="직선 연결선 71"/>
                <p:cNvCxnSpPr/>
                <p:nvPr/>
              </p:nvCxnSpPr>
              <p:spPr>
                <a:xfrm>
                  <a:off x="680920" y="3622671"/>
                  <a:ext cx="6240472" cy="7998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6A6A6">
                      <a:alpha val="100000"/>
                    </a:srgbClr>
                  </a:solidFill>
                  <a:prstDash val="solid"/>
                </a:ln>
              </p:spPr>
            </p:cxnSp>
            <p:sp>
              <p:nvSpPr>
                <p:cNvPr id="9561" name="타원 73"/>
                <p:cNvSpPr/>
                <p:nvPr/>
              </p:nvSpPr>
              <p:spPr>
                <a:xfrm>
                  <a:off x="6759324" y="2374808"/>
                  <a:ext cx="307378" cy="287969"/>
                </a:xfrm>
                <a:prstGeom prst="ellipse">
                  <a:avLst/>
                </a:prstGeom>
                <a:solidFill>
                  <a:srgbClr val="FFFFFF">
                    <a:alpha val="100000"/>
                  </a:srgbClr>
                </a:solidFill>
                <a:ln w="25400" cap="flat" cmpd="sng" algn="ctr">
                  <a:solidFill>
                    <a:srgbClr val="F2F2F2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en-US" altLang="ko-KR" sz="18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&gt;</a:t>
                  </a:r>
                  <a:endParaRPr kumimoji="0" lang="ko-KR" altLang="en-US" sz="1800" b="1" i="0" u="none" strike="noStrike" kern="1200" cap="none" spc="0" normalizeH="0" baseline="0">
                    <a:solidFill>
                      <a:srgbClr val="FFFFFF"/>
                    </a:solidFill>
                    <a:latin typeface="맑은 고딕"/>
                    <a:ea typeface="맑은 고딕"/>
                    <a:cs typeface="굴림"/>
                  </a:endParaRPr>
                </a:p>
              </p:txBody>
            </p:sp>
            <p:sp>
              <p:nvSpPr>
                <p:cNvPr id="9587" name="TextBox 172"/>
                <p:cNvSpPr txBox="1"/>
                <p:nvPr/>
              </p:nvSpPr>
              <p:spPr>
                <a:xfrm>
                  <a:off x="1146025" y="3242179"/>
                  <a:ext cx="453727" cy="2154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8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★ 별점</a:t>
                  </a:r>
                </a:p>
              </p:txBody>
            </p:sp>
            <p:sp>
              <p:nvSpPr>
                <p:cNvPr id="9588" name="TextBox 173"/>
                <p:cNvSpPr txBox="1"/>
                <p:nvPr/>
              </p:nvSpPr>
              <p:spPr>
                <a:xfrm>
                  <a:off x="2752068" y="3221208"/>
                  <a:ext cx="492733" cy="2117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8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★ 별점</a:t>
                  </a:r>
                </a:p>
              </p:txBody>
            </p:sp>
            <p:sp>
              <p:nvSpPr>
                <p:cNvPr id="9589" name="TextBox 174"/>
                <p:cNvSpPr txBox="1"/>
                <p:nvPr/>
              </p:nvSpPr>
              <p:spPr>
                <a:xfrm>
                  <a:off x="4200644" y="3231804"/>
                  <a:ext cx="1116842" cy="2154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8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★ 별점</a:t>
                  </a:r>
                </a:p>
              </p:txBody>
            </p:sp>
            <p:sp>
              <p:nvSpPr>
                <p:cNvPr id="9590" name="TextBox 175"/>
                <p:cNvSpPr txBox="1"/>
                <p:nvPr/>
              </p:nvSpPr>
              <p:spPr>
                <a:xfrm>
                  <a:off x="5865621" y="3212961"/>
                  <a:ext cx="1116845" cy="2154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8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★ 별점</a:t>
                  </a:r>
                </a:p>
              </p:txBody>
            </p:sp>
            <p:sp>
              <p:nvSpPr>
                <p:cNvPr id="9621" name="사각형: 둥근 모서리 8"/>
                <p:cNvSpPr/>
                <p:nvPr/>
              </p:nvSpPr>
              <p:spPr>
                <a:xfrm>
                  <a:off x="657166" y="4035482"/>
                  <a:ext cx="1415558" cy="172787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>
                    <a:alpha val="100000"/>
                  </a:srgbClr>
                </a:solidFill>
                <a:ln w="6350" cap="flat" cmpd="sng" algn="ctr">
                  <a:solidFill>
                    <a:srgbClr val="0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800" b="0" i="0" u="none" strike="noStrike" kern="1200" cap="none" spc="0" normalizeH="0" baseline="0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endParaRPr>
                </a:p>
              </p:txBody>
            </p:sp>
            <p:sp>
              <p:nvSpPr>
                <p:cNvPr id="9622" name="TextBox 9"/>
                <p:cNvSpPr txBox="1"/>
                <p:nvPr/>
              </p:nvSpPr>
              <p:spPr>
                <a:xfrm>
                  <a:off x="1139043" y="5352091"/>
                  <a:ext cx="474892" cy="2364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0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작품명</a:t>
                  </a:r>
                </a:p>
              </p:txBody>
            </p:sp>
            <p:sp>
              <p:nvSpPr>
                <p:cNvPr id="9623" name="사각형: 둥근 모서리 11"/>
                <p:cNvSpPr/>
                <p:nvPr/>
              </p:nvSpPr>
              <p:spPr>
                <a:xfrm>
                  <a:off x="656004" y="4035479"/>
                  <a:ext cx="1415557" cy="129434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>
                    <a:alpha val="100000"/>
                  </a:srgbClr>
                </a:solidFill>
                <a:ln w="3175" cap="flat" cmpd="sng" algn="ctr">
                  <a:solidFill>
                    <a:srgbClr val="0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0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포스터</a:t>
                  </a:r>
                </a:p>
              </p:txBody>
            </p:sp>
            <p:sp>
              <p:nvSpPr>
                <p:cNvPr id="9624" name="하트 12"/>
                <p:cNvSpPr/>
                <p:nvPr/>
              </p:nvSpPr>
              <p:spPr>
                <a:xfrm>
                  <a:off x="1760298" y="4155044"/>
                  <a:ext cx="136971" cy="104201"/>
                </a:xfrm>
                <a:prstGeom prst="heart">
                  <a:avLst/>
                </a:prstGeom>
                <a:solidFill>
                  <a:srgbClr val="FFFFFF">
                    <a:alpha val="100000"/>
                  </a:srgbClr>
                </a:solidFill>
                <a:ln w="12700" cap="flat" cmpd="sng" algn="ctr">
                  <a:solidFill>
                    <a:srgbClr val="C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100" b="0" i="0" u="none" strike="noStrike" kern="1200" cap="none" spc="0" normalizeH="0" baseline="0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endParaRPr>
                </a:p>
              </p:txBody>
            </p:sp>
            <p:sp>
              <p:nvSpPr>
                <p:cNvPr id="9625" name="사각형: 둥근 모서리 13"/>
                <p:cNvSpPr/>
                <p:nvPr/>
              </p:nvSpPr>
              <p:spPr>
                <a:xfrm>
                  <a:off x="2265178" y="4030976"/>
                  <a:ext cx="1415558" cy="172787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>
                    <a:alpha val="100000"/>
                  </a:srgbClr>
                </a:solidFill>
                <a:ln w="6350" cap="flat" cmpd="sng" algn="ctr">
                  <a:solidFill>
                    <a:srgbClr val="0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800" b="0" i="0" u="none" strike="noStrike" kern="1200" cap="none" spc="0" normalizeH="0" baseline="0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endParaRPr>
                </a:p>
              </p:txBody>
            </p:sp>
            <p:sp>
              <p:nvSpPr>
                <p:cNvPr id="9626" name="TextBox 15"/>
                <p:cNvSpPr txBox="1"/>
                <p:nvPr/>
              </p:nvSpPr>
              <p:spPr>
                <a:xfrm>
                  <a:off x="2723815" y="5347588"/>
                  <a:ext cx="486040" cy="24095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0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작품명</a:t>
                  </a:r>
                </a:p>
              </p:txBody>
            </p:sp>
            <p:sp>
              <p:nvSpPr>
                <p:cNvPr id="9627" name="사각형: 둥근 모서리 16"/>
                <p:cNvSpPr/>
                <p:nvPr/>
              </p:nvSpPr>
              <p:spPr>
                <a:xfrm>
                  <a:off x="2264016" y="4030973"/>
                  <a:ext cx="1415557" cy="129434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>
                    <a:alpha val="100000"/>
                  </a:srgbClr>
                </a:solidFill>
                <a:ln w="3175" cap="flat" cmpd="sng" algn="ctr">
                  <a:solidFill>
                    <a:srgbClr val="0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0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포스터</a:t>
                  </a:r>
                </a:p>
              </p:txBody>
            </p:sp>
            <p:sp>
              <p:nvSpPr>
                <p:cNvPr id="9628" name="하트 17"/>
                <p:cNvSpPr/>
                <p:nvPr/>
              </p:nvSpPr>
              <p:spPr>
                <a:xfrm>
                  <a:off x="3368310" y="4150538"/>
                  <a:ext cx="136971" cy="104201"/>
                </a:xfrm>
                <a:prstGeom prst="heart">
                  <a:avLst/>
                </a:prstGeom>
                <a:solidFill>
                  <a:srgbClr val="FFFFFF">
                    <a:alpha val="100000"/>
                  </a:srgbClr>
                </a:solidFill>
                <a:ln w="12700" cap="flat" cmpd="sng" algn="ctr">
                  <a:solidFill>
                    <a:srgbClr val="C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100" b="0" i="0" u="none" strike="noStrike" kern="1200" cap="none" spc="0" normalizeH="0" baseline="0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endParaRPr>
                </a:p>
              </p:txBody>
            </p:sp>
            <p:sp>
              <p:nvSpPr>
                <p:cNvPr id="9629" name="사각형: 둥근 모서리 18"/>
                <p:cNvSpPr/>
                <p:nvPr/>
              </p:nvSpPr>
              <p:spPr>
                <a:xfrm>
                  <a:off x="3848970" y="4030976"/>
                  <a:ext cx="1415558" cy="172787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>
                    <a:alpha val="100000"/>
                  </a:srgbClr>
                </a:solidFill>
                <a:ln w="6350" cap="flat" cmpd="sng" algn="ctr">
                  <a:solidFill>
                    <a:srgbClr val="0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800" b="0" i="0" u="none" strike="noStrike" kern="1200" cap="none" spc="0" normalizeH="0" baseline="0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endParaRPr>
                </a:p>
              </p:txBody>
            </p:sp>
            <p:sp>
              <p:nvSpPr>
                <p:cNvPr id="9630" name="TextBox 23"/>
                <p:cNvSpPr txBox="1"/>
                <p:nvPr/>
              </p:nvSpPr>
              <p:spPr>
                <a:xfrm>
                  <a:off x="4323102" y="5347587"/>
                  <a:ext cx="469319" cy="2461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0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작품명</a:t>
                  </a:r>
                </a:p>
              </p:txBody>
            </p:sp>
            <p:sp>
              <p:nvSpPr>
                <p:cNvPr id="9631" name="사각형: 둥근 모서리 24"/>
                <p:cNvSpPr/>
                <p:nvPr/>
              </p:nvSpPr>
              <p:spPr>
                <a:xfrm>
                  <a:off x="3847808" y="4030973"/>
                  <a:ext cx="1415557" cy="129434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>
                    <a:alpha val="100000"/>
                  </a:srgbClr>
                </a:solidFill>
                <a:ln w="3175" cap="flat" cmpd="sng" algn="ctr">
                  <a:solidFill>
                    <a:srgbClr val="0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0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포스터</a:t>
                  </a:r>
                </a:p>
              </p:txBody>
            </p:sp>
            <p:sp>
              <p:nvSpPr>
                <p:cNvPr id="9632" name="하트 26"/>
                <p:cNvSpPr/>
                <p:nvPr/>
              </p:nvSpPr>
              <p:spPr>
                <a:xfrm>
                  <a:off x="4952102" y="4150538"/>
                  <a:ext cx="136971" cy="104201"/>
                </a:xfrm>
                <a:prstGeom prst="heart">
                  <a:avLst/>
                </a:prstGeom>
                <a:solidFill>
                  <a:srgbClr val="FFFFFF">
                    <a:alpha val="100000"/>
                  </a:srgbClr>
                </a:solidFill>
                <a:ln w="12700" cap="flat" cmpd="sng" algn="ctr">
                  <a:solidFill>
                    <a:srgbClr val="C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100" b="0" i="0" u="none" strike="noStrike" kern="1200" cap="none" spc="0" normalizeH="0" baseline="0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endParaRPr>
                </a:p>
              </p:txBody>
            </p:sp>
            <p:sp>
              <p:nvSpPr>
                <p:cNvPr id="9633" name="사각형: 둥근 모서리 32"/>
                <p:cNvSpPr/>
                <p:nvPr/>
              </p:nvSpPr>
              <p:spPr>
                <a:xfrm>
                  <a:off x="5504421" y="4031919"/>
                  <a:ext cx="1415558" cy="172787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>
                    <a:alpha val="100000"/>
                  </a:srgbClr>
                </a:solidFill>
                <a:ln w="6350" cap="flat" cmpd="sng" algn="ctr">
                  <a:solidFill>
                    <a:srgbClr val="0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800" b="0" i="0" u="none" strike="noStrike" kern="1200" cap="none" spc="0" normalizeH="0" baseline="0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endParaRPr>
                </a:p>
              </p:txBody>
            </p:sp>
            <p:sp>
              <p:nvSpPr>
                <p:cNvPr id="9634" name="TextBox 56"/>
                <p:cNvSpPr txBox="1"/>
                <p:nvPr/>
              </p:nvSpPr>
              <p:spPr>
                <a:xfrm>
                  <a:off x="5963061" y="5348530"/>
                  <a:ext cx="519472" cy="2461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0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작품명</a:t>
                  </a:r>
                </a:p>
              </p:txBody>
            </p:sp>
            <p:sp>
              <p:nvSpPr>
                <p:cNvPr id="9635" name="사각형: 둥근 모서리 60"/>
                <p:cNvSpPr/>
                <p:nvPr/>
              </p:nvSpPr>
              <p:spPr>
                <a:xfrm>
                  <a:off x="5503259" y="4031916"/>
                  <a:ext cx="1415557" cy="129434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>
                    <a:alpha val="100000"/>
                  </a:srgbClr>
                </a:solidFill>
                <a:ln w="3175" cap="flat" cmpd="sng" algn="ctr">
                  <a:solidFill>
                    <a:srgbClr val="0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0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포스터</a:t>
                  </a:r>
                </a:p>
              </p:txBody>
            </p:sp>
            <p:sp>
              <p:nvSpPr>
                <p:cNvPr id="9636" name="하트 61"/>
                <p:cNvSpPr/>
                <p:nvPr/>
              </p:nvSpPr>
              <p:spPr>
                <a:xfrm>
                  <a:off x="6607553" y="4151481"/>
                  <a:ext cx="136971" cy="104201"/>
                </a:xfrm>
                <a:prstGeom prst="heart">
                  <a:avLst/>
                </a:prstGeom>
                <a:solidFill>
                  <a:srgbClr val="FFFFFF">
                    <a:alpha val="100000"/>
                  </a:srgbClr>
                </a:solidFill>
                <a:ln w="12700" cap="flat" cmpd="sng" algn="ctr">
                  <a:solidFill>
                    <a:srgbClr val="C00000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100" b="0" i="0" u="none" strike="noStrike" kern="1200" cap="none" spc="0" normalizeH="0" baseline="0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endParaRPr>
                </a:p>
              </p:txBody>
            </p:sp>
            <p:sp>
              <p:nvSpPr>
                <p:cNvPr id="9637" name="TextBox 63"/>
                <p:cNvSpPr txBox="1"/>
                <p:nvPr/>
              </p:nvSpPr>
              <p:spPr>
                <a:xfrm>
                  <a:off x="682740" y="3679840"/>
                  <a:ext cx="1121614" cy="263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관련 인물</a:t>
                  </a:r>
                </a:p>
              </p:txBody>
            </p:sp>
            <p:cxnSp>
              <p:nvCxnSpPr>
                <p:cNvPr id="9638" name="직선 연결선 71"/>
                <p:cNvCxnSpPr/>
                <p:nvPr/>
              </p:nvCxnSpPr>
              <p:spPr>
                <a:xfrm flipV="1">
                  <a:off x="682742" y="5929617"/>
                  <a:ext cx="6242943" cy="10851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A6A6A6">
                      <a:alpha val="100000"/>
                    </a:srgbClr>
                  </a:solidFill>
                  <a:prstDash val="solid"/>
                </a:ln>
              </p:spPr>
            </p:cxnSp>
            <p:sp>
              <p:nvSpPr>
                <p:cNvPr id="9639" name="타원 73"/>
                <p:cNvSpPr/>
                <p:nvPr/>
              </p:nvSpPr>
              <p:spPr>
                <a:xfrm>
                  <a:off x="6761145" y="4692604"/>
                  <a:ext cx="307378" cy="287969"/>
                </a:xfrm>
                <a:prstGeom prst="ellipse">
                  <a:avLst/>
                </a:prstGeom>
                <a:solidFill>
                  <a:srgbClr val="FFFFFF">
                    <a:alpha val="100000"/>
                  </a:srgbClr>
                </a:solidFill>
                <a:ln w="25400" cap="flat" cmpd="sng" algn="ctr">
                  <a:solidFill>
                    <a:srgbClr val="F2F2F2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en-US" altLang="ko-KR" sz="18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&gt;</a:t>
                  </a:r>
                  <a:endParaRPr kumimoji="0" lang="ko-KR" altLang="en-US" sz="1800" b="1" i="0" u="none" strike="noStrike" kern="1200" cap="none" spc="0" normalizeH="0" baseline="0">
                    <a:solidFill>
                      <a:srgbClr val="FFFFFF"/>
                    </a:solidFill>
                    <a:latin typeface="맑은 고딕"/>
                    <a:ea typeface="맑은 고딕"/>
                    <a:cs typeface="굴림"/>
                  </a:endParaRPr>
                </a:p>
              </p:txBody>
            </p:sp>
            <p:sp>
              <p:nvSpPr>
                <p:cNvPr id="9640" name="TextBox 172"/>
                <p:cNvSpPr txBox="1"/>
                <p:nvPr/>
              </p:nvSpPr>
              <p:spPr>
                <a:xfrm>
                  <a:off x="1147851" y="5559972"/>
                  <a:ext cx="492734" cy="2082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8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★ 별점</a:t>
                  </a:r>
                </a:p>
              </p:txBody>
            </p:sp>
            <p:sp>
              <p:nvSpPr>
                <p:cNvPr id="9641" name="TextBox 173"/>
                <p:cNvSpPr txBox="1"/>
                <p:nvPr/>
              </p:nvSpPr>
              <p:spPr>
                <a:xfrm>
                  <a:off x="2730650" y="5539005"/>
                  <a:ext cx="509453" cy="2154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8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★ 별점</a:t>
                  </a:r>
                </a:p>
              </p:txBody>
            </p:sp>
            <p:sp>
              <p:nvSpPr>
                <p:cNvPr id="9642" name="TextBox 174"/>
                <p:cNvSpPr txBox="1"/>
                <p:nvPr/>
              </p:nvSpPr>
              <p:spPr>
                <a:xfrm>
                  <a:off x="4334144" y="5549601"/>
                  <a:ext cx="448153" cy="2154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8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★ 별점</a:t>
                  </a:r>
                </a:p>
              </p:txBody>
            </p:sp>
            <p:sp>
              <p:nvSpPr>
                <p:cNvPr id="9643" name="TextBox 175"/>
                <p:cNvSpPr txBox="1"/>
                <p:nvPr/>
              </p:nvSpPr>
              <p:spPr>
                <a:xfrm>
                  <a:off x="5968136" y="5530758"/>
                  <a:ext cx="503879" cy="2154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8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★ 별점</a:t>
                  </a:r>
                </a:p>
              </p:txBody>
            </p:sp>
          </p:grpSp>
          <p:sp>
            <p:nvSpPr>
              <p:cNvPr id="9645" name="TextBox 9644"/>
              <p:cNvSpPr txBox="1"/>
              <p:nvPr/>
            </p:nvSpPr>
            <p:spPr>
              <a:xfrm>
                <a:off x="1676520" y="893983"/>
                <a:ext cx="1029651" cy="31459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5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누네</a:t>
                </a:r>
                <a:r>
                  <a:rPr kumimoji="1" lang="en-US" altLang="ko-KR" sz="15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CINE</a:t>
                </a:r>
              </a:p>
            </p:txBody>
          </p:sp>
          <p:sp>
            <p:nvSpPr>
              <p:cNvPr id="9647" name="TextBox 9646"/>
              <p:cNvSpPr txBox="1"/>
              <p:nvPr/>
            </p:nvSpPr>
            <p:spPr>
              <a:xfrm>
                <a:off x="7115636" y="932239"/>
                <a:ext cx="1922166" cy="239745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spAutoFit/>
              </a:bodyPr>
              <a:lstStyle/>
              <a:p>
                <a:pPr marL="0" lvl="0" indent="0" algn="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|</a:t>
                </a:r>
                <a:r>
                  <a:rPr kumimoji="1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로그아웃 </a:t>
                </a:r>
                <a:r>
                  <a:rPr kumimoji="1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|</a:t>
                </a:r>
                <a:r>
                  <a:rPr kumimoji="1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마이페이지 </a:t>
                </a:r>
                <a:r>
                  <a:rPr kumimoji="1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|</a:t>
                </a:r>
                <a:r>
                  <a:rPr kumimoji="1" lang="ko-KR" altLang="en-US" sz="800" b="0" i="0" u="none" strike="noStrike" kern="1200" cap="none" spc="0" normalizeH="0" baseline="0">
                    <a:solidFill>
                      <a:srgbClr val="FAF3DB"/>
                    </a:solidFill>
                    <a:latin typeface="돋움"/>
                    <a:ea typeface="돋움"/>
                  </a:rPr>
                  <a:t>|</a:t>
                </a:r>
              </a:p>
            </p:txBody>
          </p:sp>
          <p:sp>
            <p:nvSpPr>
              <p:cNvPr id="9648" name="직사각형 120"/>
              <p:cNvSpPr/>
              <p:nvPr/>
            </p:nvSpPr>
            <p:spPr>
              <a:xfrm>
                <a:off x="3115377" y="874693"/>
                <a:ext cx="3614821" cy="33815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 anchorCtr="0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검 색</a:t>
                </a:r>
              </a:p>
            </p:txBody>
          </p:sp>
          <p:pic>
            <p:nvPicPr>
              <p:cNvPr id="9649" name="그림 9648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4440863" y="899993"/>
                <a:ext cx="262424" cy="257021"/>
              </a:xfrm>
              <a:prstGeom prst="rect">
                <a:avLst/>
              </a:prstGeom>
            </p:spPr>
          </p:pic>
        </p:grpSp>
        <p:pic>
          <p:nvPicPr>
            <p:cNvPr id="9652" name="그림 9651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9096548" y="552999"/>
              <a:ext cx="228789" cy="56498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740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5"/>
          <p:cNvSpPr txBox="1"/>
          <p:nvPr/>
        </p:nvSpPr>
        <p:spPr>
          <a:xfrm>
            <a:off x="1010034" y="734624"/>
            <a:ext cx="1121614" cy="263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관련 게시글</a:t>
            </a:r>
          </a:p>
        </p:txBody>
      </p:sp>
      <p:cxnSp>
        <p:nvCxnSpPr>
          <p:cNvPr id="29" name="직선 연결선 71"/>
          <p:cNvCxnSpPr/>
          <p:nvPr/>
        </p:nvCxnSpPr>
        <p:spPr>
          <a:xfrm>
            <a:off x="1115080" y="528546"/>
            <a:ext cx="7674044" cy="8058"/>
          </a:xfrm>
          <a:prstGeom prst="line">
            <a:avLst/>
          </a:prstGeom>
          <a:noFill/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83914DF4-E292-4278-3902-358A63C0C5B6}"/>
              </a:ext>
            </a:extLst>
          </p:cNvPr>
          <p:cNvGrpSpPr/>
          <p:nvPr/>
        </p:nvGrpSpPr>
        <p:grpSpPr>
          <a:xfrm>
            <a:off x="6643169" y="1431686"/>
            <a:ext cx="2049564" cy="1188363"/>
            <a:chOff x="6640918" y="2240005"/>
            <a:chExt cx="2049564" cy="1188363"/>
          </a:xfrm>
        </p:grpSpPr>
        <p:sp>
          <p:nvSpPr>
            <p:cNvPr id="43" name="직사각형 88"/>
            <p:cNvSpPr/>
            <p:nvPr/>
          </p:nvSpPr>
          <p:spPr>
            <a:xfrm>
              <a:off x="6670950" y="2248063"/>
              <a:ext cx="1986858" cy="11803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endParaRPr>
            </a:p>
          </p:txBody>
        </p:sp>
        <p:sp>
          <p:nvSpPr>
            <p:cNvPr id="46" name="TextBox 126"/>
            <p:cNvSpPr txBox="1"/>
            <p:nvPr/>
          </p:nvSpPr>
          <p:spPr>
            <a:xfrm>
              <a:off x="6640918" y="2242791"/>
              <a:ext cx="742374" cy="2461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제목</a:t>
              </a:r>
            </a:p>
          </p:txBody>
        </p:sp>
        <p:sp>
          <p:nvSpPr>
            <p:cNvPr id="47" name="사각형: 둥근 모서리 128"/>
            <p:cNvSpPr/>
            <p:nvPr/>
          </p:nvSpPr>
          <p:spPr>
            <a:xfrm>
              <a:off x="6739734" y="2476655"/>
              <a:ext cx="1877641" cy="445934"/>
            </a:xfrm>
            <a:prstGeom prst="roundRect">
              <a:avLst>
                <a:gd name="adj" fmla="val 16667"/>
              </a:avLst>
            </a:prstGeom>
            <a:solidFill>
              <a:srgbClr val="F2F2F2">
                <a:alpha val="100000"/>
              </a:srgbClr>
            </a:solidFill>
            <a:ln w="25400" cap="flat" cmpd="sng" algn="ctr">
              <a:solidFill>
                <a:srgbClr val="F2F2F2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본문 미리보기</a:t>
              </a:r>
              <a:endParaRPr kumimoji="0" lang="ko-KR" altLang="en-US" sz="18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굴림"/>
              </a:endParaRPr>
            </a:p>
          </p:txBody>
        </p:sp>
        <p:sp>
          <p:nvSpPr>
            <p:cNvPr id="48" name="TextBox 131"/>
            <p:cNvSpPr txBox="1"/>
            <p:nvPr/>
          </p:nvSpPr>
          <p:spPr>
            <a:xfrm>
              <a:off x="8083298" y="2240005"/>
              <a:ext cx="607184" cy="2349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작성자</a:t>
              </a:r>
            </a:p>
          </p:txBody>
        </p:sp>
        <p:sp>
          <p:nvSpPr>
            <p:cNvPr id="49" name="TextBox 133"/>
            <p:cNvSpPr txBox="1"/>
            <p:nvPr/>
          </p:nvSpPr>
          <p:spPr>
            <a:xfrm>
              <a:off x="6687930" y="2975535"/>
              <a:ext cx="1087655" cy="2134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#</a:t>
              </a: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태그 </a:t>
              </a:r>
              <a:r>
                <a:rPr kumimoji="0" lang="en-US" altLang="ko-KR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#</a:t>
              </a: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태그 </a:t>
              </a:r>
              <a:r>
                <a:rPr kumimoji="0" lang="en-US" altLang="ko-KR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#</a:t>
              </a: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태그</a:t>
              </a:r>
            </a:p>
          </p:txBody>
        </p:sp>
        <p:sp>
          <p:nvSpPr>
            <p:cNvPr id="50" name="TextBox 134"/>
            <p:cNvSpPr txBox="1"/>
            <p:nvPr/>
          </p:nvSpPr>
          <p:spPr>
            <a:xfrm>
              <a:off x="6692517" y="3156481"/>
              <a:ext cx="1249867" cy="2154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좋아요수 </a:t>
              </a:r>
              <a:r>
                <a:rPr kumimoji="0" lang="en-US" altLang="ko-KR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/</a:t>
              </a: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 댓글수</a:t>
              </a:r>
            </a:p>
          </p:txBody>
        </p:sp>
      </p:grpSp>
      <p:sp>
        <p:nvSpPr>
          <p:cNvPr id="27" name="타원 170"/>
          <p:cNvSpPr/>
          <p:nvPr/>
        </p:nvSpPr>
        <p:spPr>
          <a:xfrm>
            <a:off x="8539044" y="1921766"/>
            <a:ext cx="307378" cy="287969"/>
          </a:xfrm>
          <a:prstGeom prst="ellipse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2F2F2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&gt;</a:t>
            </a:r>
            <a:endParaRPr kumimoji="0" lang="ko-KR" altLang="en-US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굴림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0800000">
            <a:off x="9043371" y="510953"/>
            <a:ext cx="228789" cy="583483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36817A64-B01C-858D-AC31-CB0BF7F06632}"/>
              </a:ext>
            </a:extLst>
          </p:cNvPr>
          <p:cNvGrpSpPr/>
          <p:nvPr/>
        </p:nvGrpSpPr>
        <p:grpSpPr>
          <a:xfrm>
            <a:off x="3960268" y="1431686"/>
            <a:ext cx="2049564" cy="1188363"/>
            <a:chOff x="6640918" y="2240005"/>
            <a:chExt cx="2049564" cy="1188363"/>
          </a:xfrm>
        </p:grpSpPr>
        <p:sp>
          <p:nvSpPr>
            <p:cNvPr id="13" name="직사각형 88">
              <a:extLst>
                <a:ext uri="{FF2B5EF4-FFF2-40B4-BE49-F238E27FC236}">
                  <a16:creationId xmlns:a16="http://schemas.microsoft.com/office/drawing/2014/main" id="{94843275-DBE2-9A94-83B3-D9F61178741B}"/>
                </a:ext>
              </a:extLst>
            </p:cNvPr>
            <p:cNvSpPr/>
            <p:nvPr/>
          </p:nvSpPr>
          <p:spPr>
            <a:xfrm>
              <a:off x="6670950" y="2248063"/>
              <a:ext cx="1986858" cy="11803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endParaRPr>
            </a:p>
          </p:txBody>
        </p:sp>
        <p:sp>
          <p:nvSpPr>
            <p:cNvPr id="14" name="TextBox 126">
              <a:extLst>
                <a:ext uri="{FF2B5EF4-FFF2-40B4-BE49-F238E27FC236}">
                  <a16:creationId xmlns:a16="http://schemas.microsoft.com/office/drawing/2014/main" id="{9EABC5E3-5D44-92C3-AFD3-9C00114BD0B8}"/>
                </a:ext>
              </a:extLst>
            </p:cNvPr>
            <p:cNvSpPr txBox="1"/>
            <p:nvPr/>
          </p:nvSpPr>
          <p:spPr>
            <a:xfrm>
              <a:off x="6640918" y="2242791"/>
              <a:ext cx="742374" cy="2461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제목</a:t>
              </a:r>
            </a:p>
          </p:txBody>
        </p:sp>
        <p:sp>
          <p:nvSpPr>
            <p:cNvPr id="15" name="사각형: 둥근 모서리 128">
              <a:extLst>
                <a:ext uri="{FF2B5EF4-FFF2-40B4-BE49-F238E27FC236}">
                  <a16:creationId xmlns:a16="http://schemas.microsoft.com/office/drawing/2014/main" id="{E7570A95-2977-7B34-E87F-3726E74BE978}"/>
                </a:ext>
              </a:extLst>
            </p:cNvPr>
            <p:cNvSpPr/>
            <p:nvPr/>
          </p:nvSpPr>
          <p:spPr>
            <a:xfrm>
              <a:off x="6739734" y="2476655"/>
              <a:ext cx="1877641" cy="445934"/>
            </a:xfrm>
            <a:prstGeom prst="roundRect">
              <a:avLst>
                <a:gd name="adj" fmla="val 16667"/>
              </a:avLst>
            </a:prstGeom>
            <a:solidFill>
              <a:srgbClr val="F2F2F2">
                <a:alpha val="100000"/>
              </a:srgbClr>
            </a:solidFill>
            <a:ln w="25400" cap="flat" cmpd="sng" algn="ctr">
              <a:solidFill>
                <a:srgbClr val="F2F2F2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본문 미리보기</a:t>
              </a:r>
              <a:endParaRPr kumimoji="0" lang="ko-KR" altLang="en-US" sz="180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굴림"/>
              </a:endParaRPr>
            </a:p>
          </p:txBody>
        </p:sp>
        <p:sp>
          <p:nvSpPr>
            <p:cNvPr id="16" name="TextBox 131">
              <a:extLst>
                <a:ext uri="{FF2B5EF4-FFF2-40B4-BE49-F238E27FC236}">
                  <a16:creationId xmlns:a16="http://schemas.microsoft.com/office/drawing/2014/main" id="{B7A2D56A-E6FB-FD6D-7CE6-024EDD0B4F9C}"/>
                </a:ext>
              </a:extLst>
            </p:cNvPr>
            <p:cNvSpPr txBox="1"/>
            <p:nvPr/>
          </p:nvSpPr>
          <p:spPr>
            <a:xfrm>
              <a:off x="8083298" y="2240005"/>
              <a:ext cx="607184" cy="2349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작성자</a:t>
              </a:r>
            </a:p>
          </p:txBody>
        </p:sp>
        <p:sp>
          <p:nvSpPr>
            <p:cNvPr id="17" name="TextBox 133">
              <a:extLst>
                <a:ext uri="{FF2B5EF4-FFF2-40B4-BE49-F238E27FC236}">
                  <a16:creationId xmlns:a16="http://schemas.microsoft.com/office/drawing/2014/main" id="{92F63FDA-425E-8819-72EA-335E04FDBAA5}"/>
                </a:ext>
              </a:extLst>
            </p:cNvPr>
            <p:cNvSpPr txBox="1"/>
            <p:nvPr/>
          </p:nvSpPr>
          <p:spPr>
            <a:xfrm>
              <a:off x="6687930" y="2975535"/>
              <a:ext cx="1087655" cy="2134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#</a:t>
              </a: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태그 </a:t>
              </a:r>
              <a:r>
                <a:rPr kumimoji="0" lang="en-US" altLang="ko-KR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#</a:t>
              </a: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태그 </a:t>
              </a:r>
              <a:r>
                <a:rPr kumimoji="0" lang="en-US" altLang="ko-KR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#</a:t>
              </a: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태그</a:t>
              </a:r>
            </a:p>
          </p:txBody>
        </p:sp>
        <p:sp>
          <p:nvSpPr>
            <p:cNvPr id="18" name="TextBox 134">
              <a:extLst>
                <a:ext uri="{FF2B5EF4-FFF2-40B4-BE49-F238E27FC236}">
                  <a16:creationId xmlns:a16="http://schemas.microsoft.com/office/drawing/2014/main" id="{7D192350-170B-0234-958C-8D66EA1F7B2D}"/>
                </a:ext>
              </a:extLst>
            </p:cNvPr>
            <p:cNvSpPr txBox="1"/>
            <p:nvPr/>
          </p:nvSpPr>
          <p:spPr>
            <a:xfrm>
              <a:off x="6692517" y="3156481"/>
              <a:ext cx="1249867" cy="2154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좋아요수 </a:t>
              </a:r>
              <a:r>
                <a:rPr kumimoji="0" lang="en-US" altLang="ko-KR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/</a:t>
              </a: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 댓글수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1C4F3E-730C-53FF-37AE-16BB1FEE79B6}"/>
              </a:ext>
            </a:extLst>
          </p:cNvPr>
          <p:cNvGrpSpPr/>
          <p:nvPr/>
        </p:nvGrpSpPr>
        <p:grpSpPr>
          <a:xfrm>
            <a:off x="1247334" y="1439744"/>
            <a:ext cx="2049564" cy="1188363"/>
            <a:chOff x="6640918" y="2240005"/>
            <a:chExt cx="2049564" cy="1188363"/>
          </a:xfrm>
        </p:grpSpPr>
        <p:sp>
          <p:nvSpPr>
            <p:cNvPr id="20" name="직사각형 88">
              <a:extLst>
                <a:ext uri="{FF2B5EF4-FFF2-40B4-BE49-F238E27FC236}">
                  <a16:creationId xmlns:a16="http://schemas.microsoft.com/office/drawing/2014/main" id="{7BBE1E02-4036-0AB6-0EAD-7981F46C2517}"/>
                </a:ext>
              </a:extLst>
            </p:cNvPr>
            <p:cNvSpPr/>
            <p:nvPr/>
          </p:nvSpPr>
          <p:spPr>
            <a:xfrm>
              <a:off x="6670950" y="2248063"/>
              <a:ext cx="1986858" cy="11803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endParaRPr>
            </a:p>
          </p:txBody>
        </p:sp>
        <p:sp>
          <p:nvSpPr>
            <p:cNvPr id="21" name="TextBox 126">
              <a:extLst>
                <a:ext uri="{FF2B5EF4-FFF2-40B4-BE49-F238E27FC236}">
                  <a16:creationId xmlns:a16="http://schemas.microsoft.com/office/drawing/2014/main" id="{173653EF-D9F4-E516-2622-B02F5B9ED046}"/>
                </a:ext>
              </a:extLst>
            </p:cNvPr>
            <p:cNvSpPr txBox="1"/>
            <p:nvPr/>
          </p:nvSpPr>
          <p:spPr>
            <a:xfrm>
              <a:off x="6640918" y="2242791"/>
              <a:ext cx="742374" cy="2461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제목</a:t>
              </a:r>
            </a:p>
          </p:txBody>
        </p:sp>
        <p:sp>
          <p:nvSpPr>
            <p:cNvPr id="22" name="사각형: 둥근 모서리 128">
              <a:extLst>
                <a:ext uri="{FF2B5EF4-FFF2-40B4-BE49-F238E27FC236}">
                  <a16:creationId xmlns:a16="http://schemas.microsoft.com/office/drawing/2014/main" id="{38697C07-3D86-446B-C035-CCF153894246}"/>
                </a:ext>
              </a:extLst>
            </p:cNvPr>
            <p:cNvSpPr/>
            <p:nvPr/>
          </p:nvSpPr>
          <p:spPr>
            <a:xfrm>
              <a:off x="6739734" y="2476655"/>
              <a:ext cx="1877641" cy="445934"/>
            </a:xfrm>
            <a:prstGeom prst="roundRect">
              <a:avLst>
                <a:gd name="adj" fmla="val 16667"/>
              </a:avLst>
            </a:prstGeom>
            <a:solidFill>
              <a:srgbClr val="F2F2F2">
                <a:alpha val="100000"/>
              </a:srgbClr>
            </a:solidFill>
            <a:ln w="25400" cap="flat" cmpd="sng" algn="ctr">
              <a:solidFill>
                <a:srgbClr val="F2F2F2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본문 미리보기</a:t>
              </a:r>
              <a:endParaRPr kumimoji="0" lang="ko-KR" altLang="en-US" sz="18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굴림"/>
              </a:endParaRPr>
            </a:p>
          </p:txBody>
        </p:sp>
        <p:sp>
          <p:nvSpPr>
            <p:cNvPr id="23" name="TextBox 131">
              <a:extLst>
                <a:ext uri="{FF2B5EF4-FFF2-40B4-BE49-F238E27FC236}">
                  <a16:creationId xmlns:a16="http://schemas.microsoft.com/office/drawing/2014/main" id="{A714285B-00C4-9428-A437-1243F4243E81}"/>
                </a:ext>
              </a:extLst>
            </p:cNvPr>
            <p:cNvSpPr txBox="1"/>
            <p:nvPr/>
          </p:nvSpPr>
          <p:spPr>
            <a:xfrm>
              <a:off x="8083298" y="2240005"/>
              <a:ext cx="607184" cy="2349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작성자</a:t>
              </a:r>
            </a:p>
          </p:txBody>
        </p:sp>
        <p:sp>
          <p:nvSpPr>
            <p:cNvPr id="24" name="TextBox 133">
              <a:extLst>
                <a:ext uri="{FF2B5EF4-FFF2-40B4-BE49-F238E27FC236}">
                  <a16:creationId xmlns:a16="http://schemas.microsoft.com/office/drawing/2014/main" id="{8D1E22E1-EAD4-5057-5133-B52013F8E315}"/>
                </a:ext>
              </a:extLst>
            </p:cNvPr>
            <p:cNvSpPr txBox="1"/>
            <p:nvPr/>
          </p:nvSpPr>
          <p:spPr>
            <a:xfrm>
              <a:off x="6687930" y="2975535"/>
              <a:ext cx="1087655" cy="2134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#</a:t>
              </a: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태그 </a:t>
              </a:r>
              <a:r>
                <a:rPr kumimoji="0" lang="en-US" altLang="ko-KR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#</a:t>
              </a: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태그 </a:t>
              </a:r>
              <a:r>
                <a:rPr kumimoji="0" lang="en-US" altLang="ko-KR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#</a:t>
              </a: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태그</a:t>
              </a:r>
            </a:p>
          </p:txBody>
        </p:sp>
        <p:sp>
          <p:nvSpPr>
            <p:cNvPr id="25" name="TextBox 134">
              <a:extLst>
                <a:ext uri="{FF2B5EF4-FFF2-40B4-BE49-F238E27FC236}">
                  <a16:creationId xmlns:a16="http://schemas.microsoft.com/office/drawing/2014/main" id="{DEBC25D1-F076-550F-1617-F80ACBA16837}"/>
                </a:ext>
              </a:extLst>
            </p:cNvPr>
            <p:cNvSpPr txBox="1"/>
            <p:nvPr/>
          </p:nvSpPr>
          <p:spPr>
            <a:xfrm>
              <a:off x="6692517" y="3156481"/>
              <a:ext cx="1249867" cy="2154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좋아요수 </a:t>
              </a:r>
              <a:r>
                <a:rPr kumimoji="0" lang="en-US" altLang="ko-KR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/</a:t>
              </a: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 댓글수</a:t>
              </a:r>
            </a:p>
          </p:txBody>
        </p:sp>
      </p:grpSp>
      <p:cxnSp>
        <p:nvCxnSpPr>
          <p:cNvPr id="26" name="직선 연결선 71">
            <a:extLst>
              <a:ext uri="{FF2B5EF4-FFF2-40B4-BE49-F238E27FC236}">
                <a16:creationId xmlns:a16="http://schemas.microsoft.com/office/drawing/2014/main" id="{82BF2A41-7825-8D9F-49E8-8334A39C18C9}"/>
              </a:ext>
            </a:extLst>
          </p:cNvPr>
          <p:cNvCxnSpPr/>
          <p:nvPr/>
        </p:nvCxnSpPr>
        <p:spPr>
          <a:xfrm>
            <a:off x="1115080" y="3172156"/>
            <a:ext cx="7674044" cy="8058"/>
          </a:xfrm>
          <a:prstGeom prst="line">
            <a:avLst/>
          </a:prstGeom>
          <a:noFill/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2876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 noSelect="1"/>
          </p:cNvSpPr>
          <p:nvPr/>
        </p:nvSpPr>
        <p:spPr>
          <a:xfrm>
            <a:off x="0" y="0"/>
            <a:ext cx="9904205" cy="685673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lum bright="70000" contrast="-50000"/>
            <a:extLst>
              <a:ext uri="783A4284-B454-46f5-B8C8-42B5039CE256">
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<hd:imgLayer xmlns:hd="http://schemas.haansoft.com/office/drawingml/8.0" r:embed="rId3">
                    <hd:imgEffect xmlns:hd="http://schemas.haansoft.com/office/drawingml/8.0">
                      <hd:artEffectSharpenSoften amount="-1000"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5103166" y="3912693"/>
            <a:ext cx="1376742" cy="1338069"/>
          </a:xfrm>
          <a:prstGeom prst="rect">
            <a:avLst/>
          </a:prstGeom>
          <a:solidFill>
            <a:srgbClr val="FFFFFF">
              <a:alpha val="100000"/>
            </a:srgbClr>
          </a:solidFill>
        </p:spPr>
      </p:pic>
      <p:sp>
        <p:nvSpPr>
          <p:cNvPr id="7" name="TextBox 6"/>
          <p:cNvSpPr txBox="1"/>
          <p:nvPr/>
        </p:nvSpPr>
        <p:spPr>
          <a:xfrm>
            <a:off x="5968720" y="4785502"/>
            <a:ext cx="3802565" cy="5751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200" b="1" i="0" baseline="0">
                <a:solidFill>
                  <a:srgbClr val="101322"/>
                </a:solidFill>
                <a:latin typeface="맑은 고딕"/>
                <a:ea typeface="맑은 고딕"/>
              </a:rPr>
              <a:t>누네</a:t>
            </a:r>
            <a:r>
              <a:rPr kumimoji="1" lang="en-US" altLang="ko-KR" sz="3200" b="1" i="0" baseline="0">
                <a:solidFill>
                  <a:srgbClr val="101322"/>
                </a:solidFill>
                <a:latin typeface="맑은 고딕"/>
                <a:ea typeface="맑은 고딕"/>
              </a:rPr>
              <a:t>CINE </a:t>
            </a:r>
            <a:r>
              <a:rPr kumimoji="1" lang="ko-KR" altLang="en-US" sz="2500" b="1" i="0" baseline="0">
                <a:solidFill>
                  <a:srgbClr val="101322"/>
                </a:solidFill>
                <a:latin typeface="맑은 고딕"/>
                <a:ea typeface="맑은 고딕"/>
              </a:rPr>
              <a:t>서비스 소개</a:t>
            </a:r>
            <a:endParaRPr kumimoji="1" lang="en-US" altLang="ko-KR" sz="2500" b="1" i="0" baseline="0">
              <a:solidFill>
                <a:srgbClr val="101322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68041" y="5370265"/>
            <a:ext cx="2503243" cy="342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700" b="1" i="0" baseline="0">
                <a:solidFill>
                  <a:srgbClr val="101322"/>
                </a:solidFill>
                <a:latin typeface="맑은 고딕"/>
                <a:ea typeface="맑은 고딕"/>
              </a:rPr>
              <a:t>영화 정보페이지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5294017"/>
            <a:ext cx="9904205" cy="76247"/>
          </a:xfrm>
          <a:prstGeom prst="rect">
            <a:avLst/>
          </a:prstGeom>
          <a:solidFill>
            <a:srgbClr val="101322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313562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41C1353-B9F5-1FD7-EB4A-6F62182F9AC6}"/>
              </a:ext>
            </a:extLst>
          </p:cNvPr>
          <p:cNvSpPr/>
          <p:nvPr/>
        </p:nvSpPr>
        <p:spPr>
          <a:xfrm>
            <a:off x="1559783" y="3832894"/>
            <a:ext cx="1440160" cy="706262"/>
          </a:xfrm>
          <a:prstGeom prst="roundRect">
            <a:avLst>
              <a:gd name="adj" fmla="val 16667"/>
            </a:avLst>
          </a:prstGeom>
          <a:noFill/>
          <a:ln w="0" cap="rnd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외부 평점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@@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5A48C71-5C7F-3B9C-73B8-8ADB0503AF60}"/>
              </a:ext>
            </a:extLst>
          </p:cNvPr>
          <p:cNvSpPr/>
          <p:nvPr/>
        </p:nvSpPr>
        <p:spPr>
          <a:xfrm>
            <a:off x="4232022" y="3832894"/>
            <a:ext cx="1440160" cy="692556"/>
          </a:xfrm>
          <a:prstGeom prst="roundRect">
            <a:avLst>
              <a:gd name="adj" fmla="val 16667"/>
            </a:avLst>
          </a:prstGeom>
          <a:noFill/>
          <a:ln w="0" cap="rnd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누네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CINE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평점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@@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0177F09-5FD4-0F17-DE1E-DFBA744AB484}"/>
              </a:ext>
            </a:extLst>
          </p:cNvPr>
          <p:cNvSpPr/>
          <p:nvPr/>
        </p:nvSpPr>
        <p:spPr>
          <a:xfrm>
            <a:off x="6984953" y="3798632"/>
            <a:ext cx="1440160" cy="692726"/>
          </a:xfrm>
          <a:prstGeom prst="roundRect">
            <a:avLst>
              <a:gd name="adj" fmla="val 16667"/>
            </a:avLst>
          </a:prstGeom>
          <a:noFill/>
          <a:ln w="0" cap="rnd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찜하기</a:t>
            </a:r>
          </a:p>
        </p:txBody>
      </p:sp>
      <p:sp>
        <p:nvSpPr>
          <p:cNvPr id="9258" name="TextBox 9257"/>
          <p:cNvSpPr txBox="1"/>
          <p:nvPr/>
        </p:nvSpPr>
        <p:spPr>
          <a:xfrm>
            <a:off x="3629730" y="6567429"/>
            <a:ext cx="264474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grpSp>
        <p:nvGrpSpPr>
          <p:cNvPr id="9333" name="그룹 9332"/>
          <p:cNvGrpSpPr/>
          <p:nvPr/>
        </p:nvGrpSpPr>
        <p:grpSpPr>
          <a:xfrm>
            <a:off x="1070272" y="1366213"/>
            <a:ext cx="7763661" cy="2165059"/>
            <a:chOff x="439981" y="1407327"/>
            <a:chExt cx="6708373" cy="2165059"/>
          </a:xfrm>
        </p:grpSpPr>
        <p:grpSp>
          <p:nvGrpSpPr>
            <p:cNvPr id="9288" name="그룹 6"/>
            <p:cNvGrpSpPr/>
            <p:nvPr/>
          </p:nvGrpSpPr>
          <p:grpSpPr>
            <a:xfrm>
              <a:off x="439981" y="1407327"/>
              <a:ext cx="6708373" cy="2165059"/>
              <a:chOff x="99752" y="915566"/>
              <a:chExt cx="6708373" cy="2021043"/>
            </a:xfrm>
          </p:grpSpPr>
          <p:sp>
            <p:nvSpPr>
              <p:cNvPr id="9289" name="직사각형 7"/>
              <p:cNvSpPr/>
              <p:nvPr/>
            </p:nvSpPr>
            <p:spPr>
              <a:xfrm>
                <a:off x="99752" y="915566"/>
                <a:ext cx="6708373" cy="2021043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800" b="1" i="0" u="none" strike="noStrike" kern="1200" cap="none" spc="0" normalizeH="0" baseline="0">
                    <a:solidFill>
                      <a:srgbClr val="FFFFFF"/>
                    </a:solidFill>
                    <a:latin typeface="맑은 고딕"/>
                    <a:ea typeface="맑은 고딕"/>
                  </a:rPr>
                  <a:t>`</a:t>
                </a:r>
                <a:endParaRPr kumimoji="0" lang="ko-KR" altLang="en-US" sz="1800" b="1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9290" name="직선 연결선 8"/>
              <p:cNvCxnSpPr/>
              <p:nvPr/>
            </p:nvCxnSpPr>
            <p:spPr>
              <a:xfrm flipH="1">
                <a:off x="107504" y="915566"/>
                <a:ext cx="6696744" cy="2016224"/>
              </a:xfrm>
              <a:prstGeom prst="line">
                <a:avLst/>
              </a:prstGeom>
              <a:noFill/>
              <a:ln w="9525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</p:cxnSp>
        </p:grpSp>
        <p:sp>
          <p:nvSpPr>
            <p:cNvPr id="9291" name="TextBox 19"/>
            <p:cNvSpPr txBox="1"/>
            <p:nvPr/>
          </p:nvSpPr>
          <p:spPr>
            <a:xfrm>
              <a:off x="583996" y="1473507"/>
              <a:ext cx="1173419" cy="2992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영화 이미지</a:t>
              </a:r>
            </a:p>
          </p:txBody>
        </p:sp>
        <p:sp>
          <p:nvSpPr>
            <p:cNvPr id="9292" name="직사각형 17"/>
            <p:cNvSpPr/>
            <p:nvPr/>
          </p:nvSpPr>
          <p:spPr>
            <a:xfrm>
              <a:off x="5426297" y="3181452"/>
              <a:ext cx="1656184" cy="288030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chemeClr val="tx1"/>
                  </a:solidFill>
                  <a:latin typeface="맑은 고딕"/>
                  <a:ea typeface="맑은 고딕"/>
                </a:rPr>
                <a:t>제목</a:t>
              </a:r>
              <a:r>
                <a:rPr kumimoji="0" lang="en-US" altLang="ko-KR" sz="1200" b="1" i="0" u="none" strike="noStrike" kern="1200" cap="none" spc="0" normalizeH="0" baseline="0">
                  <a:solidFill>
                    <a:schemeClr val="tx1"/>
                  </a:solidFill>
                  <a:latin typeface="맑은 고딕"/>
                  <a:ea typeface="맑은 고딕"/>
                </a:rPr>
                <a:t>/</a:t>
              </a:r>
              <a:r>
                <a:rPr kumimoji="0" lang="ko-KR" altLang="en-US" sz="1200" b="1" i="0" u="none" strike="noStrike" kern="1200" cap="none" spc="0" normalizeH="0" baseline="0">
                  <a:solidFill>
                    <a:schemeClr val="tx1"/>
                  </a:solidFill>
                  <a:latin typeface="맑은 고딕"/>
                  <a:ea typeface="맑은 고딕"/>
                </a:rPr>
                <a:t>연도</a:t>
              </a:r>
              <a:r>
                <a:rPr kumimoji="0" lang="en-US" altLang="ko-KR" sz="1200" b="1" i="0" u="none" strike="noStrike" kern="1200" cap="none" spc="0" normalizeH="0" baseline="0">
                  <a:solidFill>
                    <a:schemeClr val="tx1"/>
                  </a:solidFill>
                  <a:latin typeface="맑은 고딕"/>
                  <a:ea typeface="맑은 고딕"/>
                </a:rPr>
                <a:t>/</a:t>
              </a:r>
              <a:r>
                <a:rPr kumimoji="0" lang="ko-KR" altLang="en-US" sz="1200" b="1" i="0" u="none" strike="noStrike" kern="1200" cap="none" spc="0" normalizeH="0" baseline="0">
                  <a:solidFill>
                    <a:schemeClr val="tx1"/>
                  </a:solidFill>
                  <a:latin typeface="맑은 고딕"/>
                  <a:ea typeface="맑은 고딕"/>
                </a:rPr>
                <a:t>장르</a:t>
              </a:r>
              <a:r>
                <a:rPr kumimoji="0" lang="en-US" altLang="ko-KR" sz="1200" b="1" i="0" u="none" strike="noStrike" kern="1200" cap="none" spc="0" normalizeH="0" baseline="0">
                  <a:solidFill>
                    <a:schemeClr val="tx1"/>
                  </a:solidFill>
                  <a:latin typeface="맑은 고딕"/>
                  <a:ea typeface="맑은 고딕"/>
                </a:rPr>
                <a:t>/</a:t>
              </a:r>
              <a:r>
                <a:rPr kumimoji="0" lang="ko-KR" altLang="en-US" sz="1200" b="1" i="0" u="none" strike="noStrike" kern="1200" cap="none" spc="0" normalizeH="0" baseline="0">
                  <a:solidFill>
                    <a:schemeClr val="tx1"/>
                  </a:solidFill>
                  <a:latin typeface="맑은 고딕"/>
                  <a:ea typeface="맑은 고딕"/>
                </a:rPr>
                <a:t>국가</a:t>
              </a:r>
            </a:p>
          </p:txBody>
        </p:sp>
        <p:sp>
          <p:nvSpPr>
            <p:cNvPr id="9293" name="직사각형 17"/>
            <p:cNvSpPr/>
            <p:nvPr/>
          </p:nvSpPr>
          <p:spPr>
            <a:xfrm>
              <a:off x="511989" y="2351730"/>
              <a:ext cx="864096" cy="1117752"/>
            </a:xfrm>
            <a:prstGeom prst="rect">
              <a:avLst/>
            </a:prstGeom>
            <a:solidFill>
              <a:srgbClr val="F2F2F2">
                <a:alpha val="698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함초롬돋움"/>
                  <a:ea typeface="함초롬돋움"/>
                  <a:cs typeface="함초롬돋움"/>
                </a:rPr>
                <a:t>컨텐츠 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함초롬돋움"/>
                  <a:ea typeface="함초롬돋움"/>
                  <a:cs typeface="함초롬돋움"/>
                </a:rPr>
                <a:t>포스터</a:t>
              </a:r>
            </a:p>
          </p:txBody>
        </p:sp>
        <p:cxnSp>
          <p:nvCxnSpPr>
            <p:cNvPr id="9299" name="직선 연결선 9298"/>
            <p:cNvCxnSpPr/>
            <p:nvPr/>
          </p:nvCxnSpPr>
          <p:spPr>
            <a:xfrm rot="5400000">
              <a:off x="394040" y="2485154"/>
              <a:ext cx="1110107" cy="858547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26" name="직선 연결선 9325"/>
          <p:cNvCxnSpPr/>
          <p:nvPr/>
        </p:nvCxnSpPr>
        <p:spPr>
          <a:xfrm flipV="1">
            <a:off x="1044889" y="4764610"/>
            <a:ext cx="7729412" cy="1822"/>
          </a:xfrm>
          <a:prstGeom prst="line">
            <a:avLst/>
          </a:prstGeom>
          <a:noFill/>
          <a:ln w="9525" cap="flat" cmpd="sng" algn="ctr">
            <a:solidFill>
              <a:srgbClr val="4A7EBB">
                <a:alpha val="100000"/>
              </a:srgbClr>
            </a:solidFill>
            <a:prstDash val="solid"/>
          </a:ln>
        </p:spPr>
      </p:cxnSp>
      <p:grpSp>
        <p:nvGrpSpPr>
          <p:cNvPr id="9337" name="그룹 9336"/>
          <p:cNvGrpSpPr/>
          <p:nvPr/>
        </p:nvGrpSpPr>
        <p:grpSpPr>
          <a:xfrm>
            <a:off x="1052275" y="4929069"/>
            <a:ext cx="7799654" cy="1452733"/>
            <a:chOff x="1176363" y="4970184"/>
            <a:chExt cx="6790846" cy="1452733"/>
          </a:xfrm>
        </p:grpSpPr>
        <p:sp>
          <p:nvSpPr>
            <p:cNvPr id="9323" name="직사각형 17"/>
            <p:cNvSpPr/>
            <p:nvPr/>
          </p:nvSpPr>
          <p:spPr>
            <a:xfrm>
              <a:off x="1248504" y="5047295"/>
              <a:ext cx="864096" cy="28803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Arial"/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기본 정보</a:t>
              </a:r>
            </a:p>
          </p:txBody>
        </p:sp>
        <p:sp>
          <p:nvSpPr>
            <p:cNvPr id="9324" name="사각형: 둥근 모서리 9323"/>
            <p:cNvSpPr/>
            <p:nvPr/>
          </p:nvSpPr>
          <p:spPr>
            <a:xfrm>
              <a:off x="7009144" y="5839383"/>
              <a:ext cx="648072" cy="216024"/>
            </a:xfrm>
            <a:prstGeom prst="roundRect">
              <a:avLst>
                <a:gd name="adj" fmla="val 16667"/>
              </a:avLst>
            </a:prstGeom>
            <a:noFill/>
            <a:ln w="0" cap="rnd" cmpd="sng" algn="ctr">
              <a:solidFill>
                <a:schemeClr val="tx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더보기</a:t>
              </a:r>
            </a:p>
          </p:txBody>
        </p:sp>
        <p:sp>
          <p:nvSpPr>
            <p:cNvPr id="9325" name="TextBox 9324"/>
            <p:cNvSpPr txBox="1"/>
            <p:nvPr/>
          </p:nvSpPr>
          <p:spPr>
            <a:xfrm>
              <a:off x="1581017" y="5403852"/>
              <a:ext cx="1875351" cy="823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>
                  <a:latin typeface="맑은 고딕"/>
                  <a:ea typeface="맑은 고딕"/>
                </a:rPr>
                <a:t>제목</a:t>
              </a:r>
            </a:p>
            <a:p>
              <a:pPr>
                <a:defRPr/>
              </a:pPr>
              <a:r>
                <a:rPr lang="ko-KR" altLang="en-US" sz="1200" b="1">
                  <a:latin typeface="맑은 고딕"/>
                  <a:ea typeface="맑은 고딕"/>
                </a:rPr>
                <a:t>연도 </a:t>
              </a:r>
              <a:r>
                <a:rPr lang="en-US" altLang="ko-KR" sz="1200" b="1">
                  <a:latin typeface="맑은 고딕"/>
                  <a:ea typeface="맑은 고딕"/>
                </a:rPr>
                <a:t>/</a:t>
              </a:r>
              <a:r>
                <a:rPr lang="ko-KR" altLang="en-US" sz="1200" b="1">
                  <a:latin typeface="맑은 고딕"/>
                  <a:ea typeface="맑은 고딕"/>
                </a:rPr>
                <a:t> 연령등급</a:t>
              </a:r>
            </a:p>
            <a:p>
              <a:pPr>
                <a:defRPr/>
              </a:pPr>
              <a:r>
                <a:rPr lang="ko-KR" altLang="en-US" sz="1200" b="1">
                  <a:latin typeface="맑은 고딕"/>
                  <a:ea typeface="맑은 고딕"/>
                </a:rPr>
                <a:t>장르 </a:t>
              </a:r>
              <a:r>
                <a:rPr lang="en-US" altLang="ko-KR" sz="1200" b="1">
                  <a:latin typeface="맑은 고딕"/>
                  <a:ea typeface="맑은 고딕"/>
                </a:rPr>
                <a:t>/</a:t>
              </a:r>
              <a:r>
                <a:rPr lang="ko-KR" altLang="en-US" sz="1200" b="1">
                  <a:latin typeface="맑은 고딕"/>
                  <a:ea typeface="맑은 고딕"/>
                </a:rPr>
                <a:t> 국가</a:t>
              </a:r>
            </a:p>
            <a:p>
              <a:pPr>
                <a:defRPr/>
              </a:pPr>
              <a:r>
                <a:rPr lang="ko-KR" altLang="en-US" sz="1200" b="1">
                  <a:latin typeface="맑은 고딕"/>
                  <a:ea typeface="맑은 고딕"/>
                </a:rPr>
                <a:t>줄거리</a:t>
              </a:r>
            </a:p>
          </p:txBody>
        </p:sp>
        <p:sp>
          <p:nvSpPr>
            <p:cNvPr id="9327" name="직사각형 9326"/>
            <p:cNvSpPr/>
            <p:nvPr/>
          </p:nvSpPr>
          <p:spPr>
            <a:xfrm>
              <a:off x="1176363" y="4970184"/>
              <a:ext cx="6790846" cy="1452733"/>
            </a:xfrm>
            <a:prstGeom prst="rect">
              <a:avLst/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</a:bodyPr>
            <a:lstStyle/>
            <a:p>
              <a:pPr marL="0" marR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1" lang="ko-KR" altLang="en-US" sz="800" b="1" i="0" u="none" strike="noStrike" cap="none" normalizeH="0" baseline="0">
                <a:solidFill>
                  <a:schemeClr val="tx1"/>
                </a:solidFill>
                <a:effectLst/>
                <a:latin typeface="맑은 고딕"/>
                <a:ea typeface="맑은 고딕"/>
              </a:endParaRPr>
            </a:p>
          </p:txBody>
        </p:sp>
      </p:grpSp>
      <p:pic>
        <p:nvPicPr>
          <p:cNvPr id="9328" name="그림 9327"/>
          <p:cNvPicPr>
            <a:picLocks noChangeAspect="1"/>
          </p:cNvPicPr>
          <p:nvPr/>
        </p:nvPicPr>
        <p:blipFill rotWithShape="1">
          <a:blip r:embed="rId3">
            <a:lum bright="70000" contrast="-50000"/>
            <a:extLst>
              <a:ext uri="783A4284-B454-46f5-B8C8-42B5039CE256">
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<hd:imgLayer xmlns:hd="http://schemas.haansoft.com/office/drawingml/8.0" r:embed="rId4">
                    <hd:imgEffect xmlns:hd="http://schemas.haansoft.com/office/drawingml/8.0">
                      <hd:artEffectSharpenSoften amount="100000"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1149419" y="461271"/>
            <a:ext cx="670932" cy="65208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</p:pic>
      <p:sp>
        <p:nvSpPr>
          <p:cNvPr id="9329" name="TextBox 9328"/>
          <p:cNvSpPr txBox="1"/>
          <p:nvPr/>
        </p:nvSpPr>
        <p:spPr>
          <a:xfrm>
            <a:off x="6993051" y="795189"/>
            <a:ext cx="1922167" cy="2411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로그아웃 </a:t>
            </a:r>
            <a:r>
              <a:rPr kumimoji="1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마이페이지 </a:t>
            </a:r>
            <a:r>
              <a:rPr kumimoji="1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800" b="0" i="0" u="none" strike="noStrike" kern="1200" cap="none" spc="0" normalizeH="0" baseline="0">
                <a:solidFill>
                  <a:srgbClr val="FAF3DB"/>
                </a:solidFill>
                <a:latin typeface="돋움"/>
                <a:ea typeface="돋움"/>
              </a:rPr>
              <a:t>|</a:t>
            </a:r>
          </a:p>
        </p:txBody>
      </p:sp>
      <p:sp>
        <p:nvSpPr>
          <p:cNvPr id="9330" name="TextBox 9329"/>
          <p:cNvSpPr txBox="1"/>
          <p:nvPr/>
        </p:nvSpPr>
        <p:spPr>
          <a:xfrm>
            <a:off x="1553935" y="756934"/>
            <a:ext cx="1029651" cy="3174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누네</a:t>
            </a:r>
            <a:r>
              <a:rPr kumimoji="1" lang="en-US" altLang="ko-KR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CINE</a:t>
            </a:r>
          </a:p>
        </p:txBody>
      </p:sp>
      <p:sp>
        <p:nvSpPr>
          <p:cNvPr id="9331" name="직사각형 120"/>
          <p:cNvSpPr/>
          <p:nvPr/>
        </p:nvSpPr>
        <p:spPr>
          <a:xfrm>
            <a:off x="3144692" y="744496"/>
            <a:ext cx="3614821" cy="338150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검 색</a:t>
            </a:r>
          </a:p>
        </p:txBody>
      </p:sp>
      <p:pic>
        <p:nvPicPr>
          <p:cNvPr id="9332" name="그림 933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3297" y="775141"/>
            <a:ext cx="262424" cy="257021"/>
          </a:xfrm>
          <a:prstGeom prst="rect">
            <a:avLst/>
          </a:prstGeom>
        </p:spPr>
      </p:pic>
      <p:pic>
        <p:nvPicPr>
          <p:cNvPr id="9339" name="그림 933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096548" y="552999"/>
            <a:ext cx="228789" cy="5649811"/>
          </a:xfrm>
          <a:prstGeom prst="rect">
            <a:avLst/>
          </a:prstGeom>
        </p:spPr>
      </p:pic>
      <p:sp>
        <p:nvSpPr>
          <p:cNvPr id="2" name="모서리가 둥근 직사각형 61">
            <a:extLst>
              <a:ext uri="{FF2B5EF4-FFF2-40B4-BE49-F238E27FC236}">
                <a16:creationId xmlns:a16="http://schemas.microsoft.com/office/drawing/2014/main" id="{85CE5A1C-A6B6-FF56-3B54-4D641C643B6E}"/>
              </a:ext>
            </a:extLst>
          </p:cNvPr>
          <p:cNvSpPr/>
          <p:nvPr/>
        </p:nvSpPr>
        <p:spPr>
          <a:xfrm>
            <a:off x="1479300" y="3764369"/>
            <a:ext cx="229433" cy="194501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tIns="45720" rIns="0" bIns="4572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3" name="모서리가 둥근 직사각형 61">
            <a:extLst>
              <a:ext uri="{FF2B5EF4-FFF2-40B4-BE49-F238E27FC236}">
                <a16:creationId xmlns:a16="http://schemas.microsoft.com/office/drawing/2014/main" id="{D6D6EAF1-868F-69C6-AE1A-DE90AB5DCF89}"/>
              </a:ext>
            </a:extLst>
          </p:cNvPr>
          <p:cNvSpPr/>
          <p:nvPr/>
        </p:nvSpPr>
        <p:spPr>
          <a:xfrm>
            <a:off x="6878334" y="3751564"/>
            <a:ext cx="229433" cy="194501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tIns="45720" rIns="0" bIns="4572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C5EA5B-3E16-1C5B-861A-484FCDCD7D14}"/>
              </a:ext>
            </a:extLst>
          </p:cNvPr>
          <p:cNvSpPr/>
          <p:nvPr/>
        </p:nvSpPr>
        <p:spPr>
          <a:xfrm>
            <a:off x="3228391" y="6567429"/>
            <a:ext cx="3721271" cy="2607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7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629730" y="6558603"/>
            <a:ext cx="264474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grpSp>
        <p:nvGrpSpPr>
          <p:cNvPr id="9321" name="그룹 9320"/>
          <p:cNvGrpSpPr/>
          <p:nvPr/>
        </p:nvGrpSpPr>
        <p:grpSpPr>
          <a:xfrm>
            <a:off x="1070277" y="280296"/>
            <a:ext cx="7844941" cy="6151284"/>
            <a:chOff x="1070277" y="280295"/>
            <a:chExt cx="7844941" cy="6151284"/>
          </a:xfrm>
        </p:grpSpPr>
        <p:pic>
          <p:nvPicPr>
            <p:cNvPr id="9316" name="그림 9315"/>
            <p:cNvPicPr>
              <a:picLocks noChangeAspect="1"/>
            </p:cNvPicPr>
            <p:nvPr/>
          </p:nvPicPr>
          <p:blipFill rotWithShape="1">
            <a:blip r:embed="rId3">
              <a:lum bright="70000" contrast="-50000"/>
              <a:extLst>
                <a:ext uri="783A4284-B454-46f5-B8C8-42B5039CE256">
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<hd:imgLayer xmlns:hd="http://schemas.haansoft.com/office/drawingml/8.0" r:embed="rId4">
                      <hd:imgEffect xmlns:hd="http://schemas.haansoft.com/office/drawingml/8.0">
                        <hd:artEffectSharpenSoften amount="100000"/>
                      </hd:imgEffect>
                    </hd:imgLayer>
                  </hp:hncPhoto>
                </a:ext>
              </a:extLst>
            </a:blip>
            <a:stretch>
              <a:fillRect/>
            </a:stretch>
          </p:blipFill>
          <p:spPr>
            <a:xfrm>
              <a:off x="1149419" y="280295"/>
              <a:ext cx="670932" cy="65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</p:pic>
        <p:grpSp>
          <p:nvGrpSpPr>
            <p:cNvPr id="9320" name="그룹 9319"/>
            <p:cNvGrpSpPr/>
            <p:nvPr/>
          </p:nvGrpSpPr>
          <p:grpSpPr>
            <a:xfrm>
              <a:off x="1070277" y="1124112"/>
              <a:ext cx="7763650" cy="5307468"/>
              <a:chOff x="271964" y="1124112"/>
              <a:chExt cx="7210683" cy="5307468"/>
            </a:xfrm>
          </p:grpSpPr>
          <p:sp>
            <p:nvSpPr>
              <p:cNvPr id="9284" name="직사각형 17"/>
              <p:cNvSpPr/>
              <p:nvPr/>
            </p:nvSpPr>
            <p:spPr>
              <a:xfrm>
                <a:off x="271964" y="1124112"/>
                <a:ext cx="7210683" cy="5307468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cxnSp>
            <p:nvCxnSpPr>
              <p:cNvPr id="9286" name="직선 연결선 9285"/>
              <p:cNvCxnSpPr/>
              <p:nvPr/>
            </p:nvCxnSpPr>
            <p:spPr>
              <a:xfrm flipV="1">
                <a:off x="504566" y="2366227"/>
                <a:ext cx="6739531" cy="1822"/>
              </a:xfrm>
              <a:prstGeom prst="line">
                <a:avLst/>
              </a:prstGeom>
              <a:noFill/>
              <a:ln w="9525" cap="flat" cmpd="sng" algn="ctr">
                <a:solidFill>
                  <a:srgbClr val="4A7EBB">
                    <a:alpha val="100000"/>
                  </a:srgbClr>
                </a:solidFill>
                <a:prstDash val="solid"/>
              </a:ln>
            </p:spPr>
          </p:cxnSp>
          <p:sp>
            <p:nvSpPr>
              <p:cNvPr id="9287" name="직사각형 17"/>
              <p:cNvSpPr/>
              <p:nvPr/>
            </p:nvSpPr>
            <p:spPr>
              <a:xfrm>
                <a:off x="349498" y="2450979"/>
                <a:ext cx="930410" cy="3317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Font typeface="Arial"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감독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/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출연</a:t>
                </a:r>
              </a:p>
            </p:txBody>
          </p:sp>
          <p:cxnSp>
            <p:nvCxnSpPr>
              <p:cNvPr id="9288" name="직선 연결선 9287"/>
              <p:cNvCxnSpPr/>
              <p:nvPr/>
            </p:nvCxnSpPr>
            <p:spPr>
              <a:xfrm flipV="1">
                <a:off x="504568" y="3853223"/>
                <a:ext cx="6739512" cy="7551"/>
              </a:xfrm>
              <a:prstGeom prst="line">
                <a:avLst/>
              </a:prstGeom>
              <a:noFill/>
              <a:ln w="9525" cap="flat" cmpd="sng" algn="ctr">
                <a:solidFill>
                  <a:srgbClr val="4A7EBB">
                    <a:alpha val="100000"/>
                  </a:srgbClr>
                </a:solidFill>
                <a:prstDash val="solid"/>
              </a:ln>
            </p:spPr>
          </p:cxnSp>
          <p:sp>
            <p:nvSpPr>
              <p:cNvPr id="9290" name="사각형: 둥근 모서리 9289"/>
              <p:cNvSpPr/>
              <p:nvPr/>
            </p:nvSpPr>
            <p:spPr>
              <a:xfrm>
                <a:off x="6539508" y="2453912"/>
                <a:ext cx="697808" cy="248787"/>
              </a:xfrm>
              <a:prstGeom prst="roundRect">
                <a:avLst>
                  <a:gd name="adj" fmla="val 16667"/>
                </a:avLst>
              </a:prstGeom>
              <a:noFill/>
              <a:ln w="0" cap="rnd" cmpd="sng" algn="ctr">
                <a:solidFill>
                  <a:schemeClr val="tx1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0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</a:rPr>
                  <a:t>더보기</a:t>
                </a:r>
              </a:p>
            </p:txBody>
          </p:sp>
          <p:sp>
            <p:nvSpPr>
              <p:cNvPr id="9291" name="직사각형 17"/>
              <p:cNvSpPr/>
              <p:nvPr/>
            </p:nvSpPr>
            <p:spPr>
              <a:xfrm>
                <a:off x="349498" y="3943704"/>
                <a:ext cx="1163013" cy="3317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Font typeface="Arial"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예고편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(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영상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)</a:t>
                </a:r>
              </a:p>
            </p:txBody>
          </p:sp>
          <p:sp>
            <p:nvSpPr>
              <p:cNvPr id="9292" name="직사각형 9291"/>
              <p:cNvSpPr/>
              <p:nvPr/>
            </p:nvSpPr>
            <p:spPr>
              <a:xfrm>
                <a:off x="1279908" y="4358350"/>
                <a:ext cx="1085479" cy="746362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영상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#1</a:t>
                </a:r>
              </a:p>
            </p:txBody>
          </p:sp>
          <p:sp>
            <p:nvSpPr>
              <p:cNvPr id="9293" name="직사각형 9292"/>
              <p:cNvSpPr/>
              <p:nvPr/>
            </p:nvSpPr>
            <p:spPr>
              <a:xfrm>
                <a:off x="3295799" y="4358350"/>
                <a:ext cx="1085479" cy="746362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영상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#2</a:t>
                </a:r>
              </a:p>
            </p:txBody>
          </p:sp>
          <p:sp>
            <p:nvSpPr>
              <p:cNvPr id="9294" name="직사각형 9293"/>
              <p:cNvSpPr/>
              <p:nvPr/>
            </p:nvSpPr>
            <p:spPr>
              <a:xfrm>
                <a:off x="5466758" y="4358350"/>
                <a:ext cx="1085479" cy="746362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영상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#3</a:t>
                </a:r>
              </a:p>
            </p:txBody>
          </p:sp>
          <p:cxnSp>
            <p:nvCxnSpPr>
              <p:cNvPr id="9295" name="직선 연결선 9294"/>
              <p:cNvCxnSpPr/>
              <p:nvPr/>
            </p:nvCxnSpPr>
            <p:spPr>
              <a:xfrm flipV="1">
                <a:off x="504567" y="5182612"/>
                <a:ext cx="6739512" cy="5030"/>
              </a:xfrm>
              <a:prstGeom prst="line">
                <a:avLst/>
              </a:prstGeom>
              <a:noFill/>
              <a:ln w="9525" cap="flat" cmpd="sng" algn="ctr">
                <a:solidFill>
                  <a:srgbClr val="4A7EBB">
                    <a:alpha val="100000"/>
                  </a:srgbClr>
                </a:solidFill>
                <a:prstDash val="solid"/>
              </a:ln>
            </p:spPr>
          </p:cxnSp>
          <p:sp>
            <p:nvSpPr>
              <p:cNvPr id="9296" name="직사각형 17"/>
              <p:cNvSpPr/>
              <p:nvPr/>
            </p:nvSpPr>
            <p:spPr>
              <a:xfrm>
                <a:off x="349498" y="5270571"/>
                <a:ext cx="697808" cy="33171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Font typeface="Arial"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포토</a:t>
                </a:r>
              </a:p>
            </p:txBody>
          </p:sp>
          <p:sp>
            <p:nvSpPr>
              <p:cNvPr id="9297" name="직사각형 9296"/>
              <p:cNvSpPr/>
              <p:nvPr/>
            </p:nvSpPr>
            <p:spPr>
              <a:xfrm>
                <a:off x="1279909" y="5602288"/>
                <a:ext cx="1085479" cy="746362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이미지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#1</a:t>
                </a:r>
              </a:p>
            </p:txBody>
          </p:sp>
          <p:sp>
            <p:nvSpPr>
              <p:cNvPr id="9298" name="직사각형 9297"/>
              <p:cNvSpPr/>
              <p:nvPr/>
            </p:nvSpPr>
            <p:spPr>
              <a:xfrm>
                <a:off x="3295799" y="5602288"/>
                <a:ext cx="1085479" cy="746362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이미지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#2</a:t>
                </a:r>
              </a:p>
            </p:txBody>
          </p:sp>
          <p:sp>
            <p:nvSpPr>
              <p:cNvPr id="9299" name="직사각형 9298"/>
              <p:cNvSpPr/>
              <p:nvPr/>
            </p:nvSpPr>
            <p:spPr>
              <a:xfrm>
                <a:off x="5466758" y="5602288"/>
                <a:ext cx="1085479" cy="746362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이미지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#3</a:t>
                </a:r>
              </a:p>
            </p:txBody>
          </p:sp>
          <p:sp>
            <p:nvSpPr>
              <p:cNvPr id="9301" name="이등변 삼각형 9300"/>
              <p:cNvSpPr/>
              <p:nvPr/>
            </p:nvSpPr>
            <p:spPr>
              <a:xfrm rot="16242784">
                <a:off x="296643" y="5876130"/>
                <a:ext cx="698205" cy="174734"/>
              </a:xfrm>
              <a:prstGeom prst="triangle">
                <a:avLst>
                  <a:gd name="adj" fmla="val 50000"/>
                </a:avLst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302" name="이등변 삼각형 9301"/>
              <p:cNvSpPr/>
              <p:nvPr/>
            </p:nvSpPr>
            <p:spPr>
              <a:xfrm rot="16242784">
                <a:off x="296643" y="4643162"/>
                <a:ext cx="698205" cy="174734"/>
              </a:xfrm>
              <a:prstGeom prst="triangle">
                <a:avLst>
                  <a:gd name="adj" fmla="val 50000"/>
                </a:avLst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303" name="이등변 삼각형 9302"/>
              <p:cNvSpPr/>
              <p:nvPr/>
            </p:nvSpPr>
            <p:spPr>
              <a:xfrm rot="5451343">
                <a:off x="6664707" y="4643162"/>
                <a:ext cx="698205" cy="174734"/>
              </a:xfrm>
              <a:prstGeom prst="triangle">
                <a:avLst>
                  <a:gd name="adj" fmla="val 50000"/>
                </a:avLst>
              </a:prstGeom>
              <a:solidFill>
                <a:srgbClr val="F2F2F2">
                  <a:alpha val="6941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304" name="이등변 삼각형 9303"/>
              <p:cNvSpPr/>
              <p:nvPr/>
            </p:nvSpPr>
            <p:spPr>
              <a:xfrm rot="5451343">
                <a:off x="6683036" y="5865380"/>
                <a:ext cx="698205" cy="174734"/>
              </a:xfrm>
              <a:prstGeom prst="triangle">
                <a:avLst>
                  <a:gd name="adj" fmla="val 50000"/>
                </a:avLst>
              </a:prstGeom>
              <a:solidFill>
                <a:srgbClr val="F2F2F2">
                  <a:alpha val="6941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306" name="직사각형 9305"/>
              <p:cNvSpPr/>
              <p:nvPr/>
            </p:nvSpPr>
            <p:spPr>
              <a:xfrm>
                <a:off x="737169" y="2782696"/>
                <a:ext cx="775342" cy="912221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감독</a:t>
                </a:r>
              </a:p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(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감독명</a:t>
                </a: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)</a:t>
                </a:r>
              </a:p>
            </p:txBody>
          </p:sp>
          <p:sp>
            <p:nvSpPr>
              <p:cNvPr id="9307" name="직사각형 9306"/>
              <p:cNvSpPr/>
              <p:nvPr/>
            </p:nvSpPr>
            <p:spPr>
              <a:xfrm>
                <a:off x="1977717" y="2782696"/>
                <a:ext cx="775342" cy="912221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배우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#1</a:t>
                </a:r>
              </a:p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(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배우명</a:t>
                </a: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)</a:t>
                </a:r>
              </a:p>
            </p:txBody>
          </p:sp>
          <p:sp>
            <p:nvSpPr>
              <p:cNvPr id="9308" name="직사각형 9307"/>
              <p:cNvSpPr/>
              <p:nvPr/>
            </p:nvSpPr>
            <p:spPr>
              <a:xfrm>
                <a:off x="2908128" y="2782696"/>
                <a:ext cx="775342" cy="912221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배우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#2</a:t>
                </a:r>
              </a:p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(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배우명</a:t>
                </a: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)</a:t>
                </a:r>
              </a:p>
            </p:txBody>
          </p:sp>
          <p:sp>
            <p:nvSpPr>
              <p:cNvPr id="9309" name="직사각형 9308"/>
              <p:cNvSpPr/>
              <p:nvPr/>
            </p:nvSpPr>
            <p:spPr>
              <a:xfrm>
                <a:off x="3838539" y="2782696"/>
                <a:ext cx="775342" cy="912221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배우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#3</a:t>
                </a:r>
              </a:p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(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배우명</a:t>
                </a: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)</a:t>
                </a:r>
              </a:p>
            </p:txBody>
          </p:sp>
          <p:sp>
            <p:nvSpPr>
              <p:cNvPr id="9310" name="직사각형 9309"/>
              <p:cNvSpPr/>
              <p:nvPr/>
            </p:nvSpPr>
            <p:spPr>
              <a:xfrm>
                <a:off x="4768950" y="2782696"/>
                <a:ext cx="775342" cy="912221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배우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#4</a:t>
                </a:r>
              </a:p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(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배우명</a:t>
                </a: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)</a:t>
                </a:r>
              </a:p>
            </p:txBody>
          </p:sp>
          <p:sp>
            <p:nvSpPr>
              <p:cNvPr id="9311" name="직사각형 9310"/>
              <p:cNvSpPr/>
              <p:nvPr/>
            </p:nvSpPr>
            <p:spPr>
              <a:xfrm>
                <a:off x="5699361" y="2782696"/>
                <a:ext cx="775342" cy="912221"/>
              </a:xfrm>
              <a:prstGeom prst="rect">
                <a:avLst/>
              </a:prstGeom>
              <a:solidFill>
                <a:srgbClr val="F2F2F2">
                  <a:alpha val="698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배우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#5</a:t>
                </a:r>
              </a:p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(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배우명</a:t>
                </a: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)</a:t>
                </a:r>
              </a:p>
            </p:txBody>
          </p:sp>
          <p:sp>
            <p:nvSpPr>
              <p:cNvPr id="9312" name="TextBox 9311"/>
              <p:cNvSpPr txBox="1"/>
              <p:nvPr/>
            </p:nvSpPr>
            <p:spPr>
              <a:xfrm>
                <a:off x="573661" y="1283981"/>
                <a:ext cx="1224136" cy="287293"/>
              </a:xfrm>
              <a:prstGeom prst="rect">
                <a:avLst/>
              </a:prstGeom>
              <a:ln w="0">
                <a:solidFill>
                  <a:srgbClr val="BFBFBF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3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  <a:cs typeface="굴림"/>
                  </a:rPr>
                  <a:t>감상하기</a:t>
                </a:r>
              </a:p>
            </p:txBody>
          </p:sp>
          <p:sp>
            <p:nvSpPr>
              <p:cNvPr id="9313" name="직사각형 9312"/>
              <p:cNvSpPr/>
              <p:nvPr/>
            </p:nvSpPr>
            <p:spPr>
              <a:xfrm>
                <a:off x="460539" y="1228351"/>
                <a:ext cx="6696744" cy="1059675"/>
              </a:xfrm>
              <a:prstGeom prst="rect">
                <a:avLst/>
              </a:prstGeom>
              <a:noFill/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314" name="TextBox 9313"/>
              <p:cNvSpPr txBox="1"/>
              <p:nvPr/>
            </p:nvSpPr>
            <p:spPr>
              <a:xfrm>
                <a:off x="2829511" y="1554921"/>
                <a:ext cx="1981057" cy="319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5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  <a:cs typeface="굴림"/>
                  </a:rPr>
                  <a:t>로고 </a:t>
                </a:r>
                <a:r>
                  <a:rPr kumimoji="0" lang="en-US" altLang="ko-KR" sz="15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  <a:cs typeface="굴림"/>
                  </a:rPr>
                  <a:t>+</a:t>
                </a:r>
                <a:r>
                  <a:rPr kumimoji="0" lang="ko-KR" altLang="en-US" sz="15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  <a:cs typeface="굴림"/>
                  </a:rPr>
                  <a:t> </a:t>
                </a:r>
                <a:r>
                  <a:rPr kumimoji="0" lang="en-US" altLang="ko-KR" sz="15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  <a:cs typeface="굴림"/>
                  </a:rPr>
                  <a:t>OTT</a:t>
                </a:r>
                <a:r>
                  <a:rPr kumimoji="0" lang="ko-KR" altLang="en-US" sz="15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  <a:cs typeface="굴림"/>
                  </a:rPr>
                  <a:t>명</a:t>
                </a:r>
              </a:p>
            </p:txBody>
          </p:sp>
        </p:grpSp>
        <p:sp>
          <p:nvSpPr>
            <p:cNvPr id="9315" name="TextBox 9314"/>
            <p:cNvSpPr txBox="1"/>
            <p:nvPr/>
          </p:nvSpPr>
          <p:spPr>
            <a:xfrm>
              <a:off x="1553935" y="575958"/>
              <a:ext cx="1029651" cy="31748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누네</a:t>
              </a:r>
              <a:r>
                <a:rPr kumimoji="1" lang="en-US" altLang="ko-KR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CINE</a:t>
              </a:r>
            </a:p>
          </p:txBody>
        </p:sp>
        <p:sp>
          <p:nvSpPr>
            <p:cNvPr id="9317" name="TextBox 9316"/>
            <p:cNvSpPr txBox="1"/>
            <p:nvPr/>
          </p:nvSpPr>
          <p:spPr>
            <a:xfrm>
              <a:off x="6993051" y="614213"/>
              <a:ext cx="1922167" cy="2411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로그아웃 </a:t>
              </a: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마이페이지 </a:t>
              </a: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800" b="0" i="0" u="none" strike="noStrike" kern="1200" cap="none" spc="0" normalizeH="0" baseline="0">
                  <a:solidFill>
                    <a:srgbClr val="FAF3DB"/>
                  </a:solidFill>
                  <a:latin typeface="돋움"/>
                  <a:ea typeface="돋움"/>
                </a:rPr>
                <a:t>|</a:t>
              </a:r>
            </a:p>
          </p:txBody>
        </p:sp>
        <p:sp>
          <p:nvSpPr>
            <p:cNvPr id="9318" name="직사각형 120"/>
            <p:cNvSpPr/>
            <p:nvPr/>
          </p:nvSpPr>
          <p:spPr>
            <a:xfrm>
              <a:off x="2992793" y="556667"/>
              <a:ext cx="3614821" cy="338150"/>
            </a:xfrm>
            <a:prstGeom prst="roundRect">
              <a:avLst>
                <a:gd name="adj" fmla="val 16667"/>
              </a:avLst>
            </a:prstGeom>
            <a:no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검 색</a:t>
              </a:r>
            </a:p>
          </p:txBody>
        </p:sp>
        <p:pic>
          <p:nvPicPr>
            <p:cNvPr id="9319" name="그림 931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318278" y="581968"/>
              <a:ext cx="262424" cy="257021"/>
            </a:xfrm>
            <a:prstGeom prst="rect">
              <a:avLst/>
            </a:prstGeom>
          </p:spPr>
        </p:pic>
      </p:grpSp>
      <p:pic>
        <p:nvPicPr>
          <p:cNvPr id="9322" name="그림 932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0800000">
            <a:off x="9043371" y="510953"/>
            <a:ext cx="228789" cy="5834830"/>
          </a:xfrm>
          <a:prstGeom prst="rect">
            <a:avLst/>
          </a:prstGeom>
        </p:spPr>
      </p:pic>
      <p:sp>
        <p:nvSpPr>
          <p:cNvPr id="2" name="모서리가 둥근 직사각형 61">
            <a:extLst>
              <a:ext uri="{FF2B5EF4-FFF2-40B4-BE49-F238E27FC236}">
                <a16:creationId xmlns:a16="http://schemas.microsoft.com/office/drawing/2014/main" id="{234615A9-4101-3CD6-D011-AB57FBC0FB19}"/>
              </a:ext>
            </a:extLst>
          </p:cNvPr>
          <p:cNvSpPr/>
          <p:nvPr/>
        </p:nvSpPr>
        <p:spPr>
          <a:xfrm>
            <a:off x="1320717" y="1208106"/>
            <a:ext cx="229433" cy="194501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tIns="45720" rIns="0" bIns="4572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3" name="모서리가 둥근 직사각형 61">
            <a:extLst>
              <a:ext uri="{FF2B5EF4-FFF2-40B4-BE49-F238E27FC236}">
                <a16:creationId xmlns:a16="http://schemas.microsoft.com/office/drawing/2014/main" id="{EE2ABE73-DF68-03FE-E5E5-2E42F8D9A391}"/>
              </a:ext>
            </a:extLst>
          </p:cNvPr>
          <p:cNvSpPr/>
          <p:nvPr/>
        </p:nvSpPr>
        <p:spPr>
          <a:xfrm>
            <a:off x="7691228" y="2389641"/>
            <a:ext cx="229433" cy="194501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tIns="45720" rIns="0" bIns="4572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F9C639-8CB2-E17F-466E-39C1BC3B4180}"/>
              </a:ext>
            </a:extLst>
          </p:cNvPr>
          <p:cNvSpPr/>
          <p:nvPr/>
        </p:nvSpPr>
        <p:spPr>
          <a:xfrm>
            <a:off x="3228391" y="6533195"/>
            <a:ext cx="3721271" cy="295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07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629730" y="6551751"/>
            <a:ext cx="264474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grpSp>
        <p:nvGrpSpPr>
          <p:cNvPr id="9321" name="그룹 9320"/>
          <p:cNvGrpSpPr/>
          <p:nvPr/>
        </p:nvGrpSpPr>
        <p:grpSpPr>
          <a:xfrm>
            <a:off x="1149420" y="280296"/>
            <a:ext cx="7765798" cy="652086"/>
            <a:chOff x="1149419" y="280295"/>
            <a:chExt cx="7765798" cy="652086"/>
          </a:xfrm>
        </p:grpSpPr>
        <p:pic>
          <p:nvPicPr>
            <p:cNvPr id="9316" name="그림 9315"/>
            <p:cNvPicPr>
              <a:picLocks noChangeAspect="1"/>
            </p:cNvPicPr>
            <p:nvPr/>
          </p:nvPicPr>
          <p:blipFill rotWithShape="1">
            <a:blip r:embed="rId3">
              <a:lum bright="70000" contrast="-50000"/>
              <a:extLst>
                <a:ext uri="783A4284-B454-46f5-B8C8-42B5039CE256">
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<hd:imgLayer xmlns:hd="http://schemas.haansoft.com/office/drawingml/8.0" r:embed="rId4">
                      <hd:imgEffect xmlns:hd="http://schemas.haansoft.com/office/drawingml/8.0">
                        <hd:artEffectSharpenSoften amount="100000"/>
                      </hd:imgEffect>
                    </hd:imgLayer>
                  </hp:hncPhoto>
                </a:ext>
              </a:extLst>
            </a:blip>
            <a:stretch>
              <a:fillRect/>
            </a:stretch>
          </p:blipFill>
          <p:spPr>
            <a:xfrm>
              <a:off x="1149419" y="280295"/>
              <a:ext cx="670932" cy="65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</p:pic>
        <p:sp>
          <p:nvSpPr>
            <p:cNvPr id="9315" name="TextBox 9314"/>
            <p:cNvSpPr txBox="1"/>
            <p:nvPr/>
          </p:nvSpPr>
          <p:spPr>
            <a:xfrm>
              <a:off x="1553935" y="575958"/>
              <a:ext cx="1029651" cy="31748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누네</a:t>
              </a:r>
              <a:r>
                <a:rPr kumimoji="1" lang="en-US" altLang="ko-KR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CINE</a:t>
              </a:r>
            </a:p>
          </p:txBody>
        </p:sp>
        <p:sp>
          <p:nvSpPr>
            <p:cNvPr id="9317" name="TextBox 9316"/>
            <p:cNvSpPr txBox="1"/>
            <p:nvPr/>
          </p:nvSpPr>
          <p:spPr>
            <a:xfrm>
              <a:off x="6993051" y="614213"/>
              <a:ext cx="1922167" cy="2411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로그아웃 </a:t>
              </a: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마이페이지 </a:t>
              </a: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800" b="0" i="0" u="none" strike="noStrike" kern="1200" cap="none" spc="0" normalizeH="0" baseline="0">
                  <a:solidFill>
                    <a:srgbClr val="FAF3DB"/>
                  </a:solidFill>
                  <a:latin typeface="돋움"/>
                  <a:ea typeface="돋움"/>
                </a:rPr>
                <a:t>|</a:t>
              </a:r>
            </a:p>
          </p:txBody>
        </p:sp>
        <p:sp>
          <p:nvSpPr>
            <p:cNvPr id="9318" name="직사각형 120"/>
            <p:cNvSpPr/>
            <p:nvPr/>
          </p:nvSpPr>
          <p:spPr>
            <a:xfrm>
              <a:off x="2992793" y="556667"/>
              <a:ext cx="3614821" cy="338150"/>
            </a:xfrm>
            <a:prstGeom prst="roundRect">
              <a:avLst>
                <a:gd name="adj" fmla="val 16667"/>
              </a:avLst>
            </a:prstGeom>
            <a:no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검 색</a:t>
              </a:r>
            </a:p>
          </p:txBody>
        </p:sp>
        <p:pic>
          <p:nvPicPr>
            <p:cNvPr id="9319" name="그림 931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318278" y="581968"/>
              <a:ext cx="262424" cy="257021"/>
            </a:xfrm>
            <a:prstGeom prst="rect">
              <a:avLst/>
            </a:prstGeom>
          </p:spPr>
        </p:pic>
      </p:grpSp>
      <p:grpSp>
        <p:nvGrpSpPr>
          <p:cNvPr id="9336" name="그룹 9335"/>
          <p:cNvGrpSpPr/>
          <p:nvPr/>
        </p:nvGrpSpPr>
        <p:grpSpPr>
          <a:xfrm>
            <a:off x="1247398" y="1261275"/>
            <a:ext cx="7409407" cy="4779824"/>
            <a:chOff x="559614" y="1268128"/>
            <a:chExt cx="6696744" cy="4608512"/>
          </a:xfrm>
        </p:grpSpPr>
        <p:sp>
          <p:nvSpPr>
            <p:cNvPr id="9322" name="직사각형 17"/>
            <p:cNvSpPr/>
            <p:nvPr/>
          </p:nvSpPr>
          <p:spPr>
            <a:xfrm>
              <a:off x="559614" y="1268128"/>
              <a:ext cx="6696744" cy="4608512"/>
            </a:xfrm>
            <a:prstGeom prst="rect">
              <a:avLst/>
            </a:prstGeom>
            <a:solidFill>
              <a:srgbClr val="F2F2F2">
                <a:alpha val="6941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9323" name="직선 연결선 9322"/>
            <p:cNvCxnSpPr/>
            <p:nvPr/>
          </p:nvCxnSpPr>
          <p:spPr>
            <a:xfrm>
              <a:off x="703630" y="2996320"/>
              <a:ext cx="6264696" cy="0"/>
            </a:xfrm>
            <a:prstGeom prst="line">
              <a:avLst/>
            </a:prstGeom>
            <a:noFill/>
            <a:ln w="9525" cap="flat" cmpd="sng" algn="ctr">
              <a:solidFill>
                <a:srgbClr val="D9D9D9">
                  <a:alpha val="100000"/>
                </a:srgbClr>
              </a:solidFill>
              <a:prstDash val="solid"/>
            </a:ln>
          </p:spPr>
        </p:cxnSp>
        <p:sp>
          <p:nvSpPr>
            <p:cNvPr id="9324" name="직사각형 17"/>
            <p:cNvSpPr/>
            <p:nvPr/>
          </p:nvSpPr>
          <p:spPr>
            <a:xfrm>
              <a:off x="631622" y="1412144"/>
              <a:ext cx="86409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Arial"/>
                <a:buNone/>
                <a:defRPr/>
              </a:pPr>
              <a:r>
                <a:rPr kumimoji="0" lang="ko-KR" altLang="en-US" sz="14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감독</a:t>
              </a: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</a:p>
          </p:txBody>
        </p:sp>
        <p:sp>
          <p:nvSpPr>
            <p:cNvPr id="9325" name="직사각형 17"/>
            <p:cNvSpPr/>
            <p:nvPr/>
          </p:nvSpPr>
          <p:spPr>
            <a:xfrm>
              <a:off x="631622" y="3068328"/>
              <a:ext cx="86409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Arial"/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출연작품</a:t>
              </a:r>
            </a:p>
          </p:txBody>
        </p:sp>
        <p:sp>
          <p:nvSpPr>
            <p:cNvPr id="9326" name="직사각형 9325"/>
            <p:cNvSpPr/>
            <p:nvPr/>
          </p:nvSpPr>
          <p:spPr>
            <a:xfrm>
              <a:off x="1207686" y="1772184"/>
              <a:ext cx="864096" cy="1008112"/>
            </a:xfrm>
            <a:prstGeom prst="rect">
              <a:avLst/>
            </a:prstGeom>
            <a:solidFill>
              <a:srgbClr val="F2F2F2">
                <a:alpha val="6902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감독</a:t>
              </a:r>
              <a:endPara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327" name="TextBox 9326"/>
            <p:cNvSpPr txBox="1"/>
            <p:nvPr/>
          </p:nvSpPr>
          <p:spPr>
            <a:xfrm>
              <a:off x="2503829" y="1859440"/>
              <a:ext cx="2448272" cy="892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감독명</a:t>
              </a: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생년월일</a:t>
              </a: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작품명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1,</a:t>
              </a: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20XX</a:t>
              </a: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/</a:t>
              </a: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작품명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2, 20XX </a:t>
              </a: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328" name="직사각형 9327"/>
            <p:cNvSpPr/>
            <p:nvPr/>
          </p:nvSpPr>
          <p:spPr>
            <a:xfrm>
              <a:off x="991661" y="3572384"/>
              <a:ext cx="720080" cy="792088"/>
            </a:xfrm>
            <a:prstGeom prst="rect">
              <a:avLst/>
            </a:prstGeom>
            <a:solidFill>
              <a:srgbClr val="F2F2F2">
                <a:alpha val="6902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작품 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#1</a:t>
              </a:r>
            </a:p>
          </p:txBody>
        </p:sp>
        <p:sp>
          <p:nvSpPr>
            <p:cNvPr id="9329" name="TextBox 9328"/>
            <p:cNvSpPr txBox="1"/>
            <p:nvPr/>
          </p:nvSpPr>
          <p:spPr>
            <a:xfrm>
              <a:off x="1999773" y="4724512"/>
              <a:ext cx="1440160" cy="717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작품명</a:t>
              </a: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19XX | </a:t>
              </a: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국가 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장르</a:t>
              </a:r>
            </a:p>
          </p:txBody>
        </p:sp>
        <p:sp>
          <p:nvSpPr>
            <p:cNvPr id="9330" name="직사각형 9329"/>
            <p:cNvSpPr/>
            <p:nvPr/>
          </p:nvSpPr>
          <p:spPr>
            <a:xfrm>
              <a:off x="4232022" y="3572384"/>
              <a:ext cx="720080" cy="792088"/>
            </a:xfrm>
            <a:prstGeom prst="rect">
              <a:avLst/>
            </a:prstGeom>
            <a:solidFill>
              <a:srgbClr val="F2F2F2">
                <a:alpha val="6902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작품 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#2</a:t>
              </a:r>
            </a:p>
          </p:txBody>
        </p:sp>
        <p:sp>
          <p:nvSpPr>
            <p:cNvPr id="9331" name="TextBox 9330"/>
            <p:cNvSpPr txBox="1"/>
            <p:nvPr/>
          </p:nvSpPr>
          <p:spPr>
            <a:xfrm>
              <a:off x="5240134" y="3572383"/>
              <a:ext cx="1440160" cy="720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작품명</a:t>
              </a: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20XX | </a:t>
              </a: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국가 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장르</a:t>
              </a:r>
            </a:p>
          </p:txBody>
        </p:sp>
        <p:sp>
          <p:nvSpPr>
            <p:cNvPr id="9332" name="직사각형 9331"/>
            <p:cNvSpPr/>
            <p:nvPr/>
          </p:nvSpPr>
          <p:spPr>
            <a:xfrm>
              <a:off x="4232022" y="4724512"/>
              <a:ext cx="720080" cy="792088"/>
            </a:xfrm>
            <a:prstGeom prst="rect">
              <a:avLst/>
            </a:prstGeom>
            <a:solidFill>
              <a:srgbClr val="F2F2F2">
                <a:alpha val="6902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작품 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#4</a:t>
              </a:r>
            </a:p>
          </p:txBody>
        </p:sp>
        <p:sp>
          <p:nvSpPr>
            <p:cNvPr id="9333" name="TextBox 9332"/>
            <p:cNvSpPr txBox="1"/>
            <p:nvPr/>
          </p:nvSpPr>
          <p:spPr>
            <a:xfrm>
              <a:off x="5240134" y="4724512"/>
              <a:ext cx="1440160" cy="717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작품명</a:t>
              </a: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19XX | </a:t>
              </a: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국가 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장르</a:t>
              </a:r>
            </a:p>
          </p:txBody>
        </p:sp>
        <p:sp>
          <p:nvSpPr>
            <p:cNvPr id="9334" name="직사각형 9333"/>
            <p:cNvSpPr/>
            <p:nvPr/>
          </p:nvSpPr>
          <p:spPr>
            <a:xfrm>
              <a:off x="991662" y="4724511"/>
              <a:ext cx="720080" cy="792088"/>
            </a:xfrm>
            <a:prstGeom prst="rect">
              <a:avLst/>
            </a:prstGeom>
            <a:solidFill>
              <a:srgbClr val="F2F2F2">
                <a:alpha val="6902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작품 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#3</a:t>
              </a:r>
            </a:p>
          </p:txBody>
        </p:sp>
        <p:sp>
          <p:nvSpPr>
            <p:cNvPr id="9335" name="TextBox 9334"/>
            <p:cNvSpPr txBox="1"/>
            <p:nvPr/>
          </p:nvSpPr>
          <p:spPr>
            <a:xfrm>
              <a:off x="2014632" y="3609311"/>
              <a:ext cx="1440160" cy="7204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작품명</a:t>
              </a: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20XX | </a:t>
              </a: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국가 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장르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4D95D3-B802-89C3-383D-A3A8AE31E0FD}"/>
              </a:ext>
            </a:extLst>
          </p:cNvPr>
          <p:cNvSpPr/>
          <p:nvPr/>
        </p:nvSpPr>
        <p:spPr>
          <a:xfrm>
            <a:off x="3228391" y="6533195"/>
            <a:ext cx="3721271" cy="295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35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629730" y="6546872"/>
            <a:ext cx="264474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grpSp>
        <p:nvGrpSpPr>
          <p:cNvPr id="9321" name="그룹 9320"/>
          <p:cNvGrpSpPr/>
          <p:nvPr/>
        </p:nvGrpSpPr>
        <p:grpSpPr>
          <a:xfrm>
            <a:off x="1149420" y="280296"/>
            <a:ext cx="7765798" cy="652086"/>
            <a:chOff x="1149419" y="280295"/>
            <a:chExt cx="7765798" cy="652086"/>
          </a:xfrm>
        </p:grpSpPr>
        <p:pic>
          <p:nvPicPr>
            <p:cNvPr id="9316" name="그림 9315"/>
            <p:cNvPicPr>
              <a:picLocks noChangeAspect="1"/>
            </p:cNvPicPr>
            <p:nvPr/>
          </p:nvPicPr>
          <p:blipFill rotWithShape="1">
            <a:blip r:embed="rId3">
              <a:lum bright="70000" contrast="-50000"/>
              <a:extLst>
                <a:ext uri="783A4284-B454-46f5-B8C8-42B5039CE256">
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<hd:imgLayer xmlns:hd="http://schemas.haansoft.com/office/drawingml/8.0" r:embed="rId4">
                      <hd:imgEffect xmlns:hd="http://schemas.haansoft.com/office/drawingml/8.0">
                        <hd:artEffectSharpenSoften amount="100000"/>
                      </hd:imgEffect>
                    </hd:imgLayer>
                  </hp:hncPhoto>
                </a:ext>
              </a:extLst>
            </a:blip>
            <a:stretch>
              <a:fillRect/>
            </a:stretch>
          </p:blipFill>
          <p:spPr>
            <a:xfrm>
              <a:off x="1149419" y="280295"/>
              <a:ext cx="670932" cy="65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</p:pic>
        <p:sp>
          <p:nvSpPr>
            <p:cNvPr id="9315" name="TextBox 9314"/>
            <p:cNvSpPr txBox="1"/>
            <p:nvPr/>
          </p:nvSpPr>
          <p:spPr>
            <a:xfrm>
              <a:off x="1553935" y="575958"/>
              <a:ext cx="1029651" cy="31748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누네</a:t>
              </a:r>
              <a:r>
                <a:rPr kumimoji="1" lang="en-US" altLang="ko-KR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CINE</a:t>
              </a:r>
            </a:p>
          </p:txBody>
        </p:sp>
        <p:sp>
          <p:nvSpPr>
            <p:cNvPr id="9317" name="TextBox 9316"/>
            <p:cNvSpPr txBox="1"/>
            <p:nvPr/>
          </p:nvSpPr>
          <p:spPr>
            <a:xfrm>
              <a:off x="6993051" y="614213"/>
              <a:ext cx="1922167" cy="2411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로그아웃 </a:t>
              </a: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마이페이지 </a:t>
              </a: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800" b="0" i="0" u="none" strike="noStrike" kern="1200" cap="none" spc="0" normalizeH="0" baseline="0">
                  <a:solidFill>
                    <a:srgbClr val="FAF3DB"/>
                  </a:solidFill>
                  <a:latin typeface="돋움"/>
                  <a:ea typeface="돋움"/>
                </a:rPr>
                <a:t>|</a:t>
              </a:r>
            </a:p>
          </p:txBody>
        </p:sp>
        <p:sp>
          <p:nvSpPr>
            <p:cNvPr id="9318" name="직사각형 120"/>
            <p:cNvSpPr/>
            <p:nvPr/>
          </p:nvSpPr>
          <p:spPr>
            <a:xfrm>
              <a:off x="2992793" y="556667"/>
              <a:ext cx="3614821" cy="338150"/>
            </a:xfrm>
            <a:prstGeom prst="roundRect">
              <a:avLst>
                <a:gd name="adj" fmla="val 16667"/>
              </a:avLst>
            </a:prstGeom>
            <a:no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검 색</a:t>
              </a:r>
            </a:p>
          </p:txBody>
        </p:sp>
        <p:pic>
          <p:nvPicPr>
            <p:cNvPr id="9319" name="그림 931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318278" y="581968"/>
              <a:ext cx="262424" cy="257021"/>
            </a:xfrm>
            <a:prstGeom prst="rect">
              <a:avLst/>
            </a:prstGeom>
          </p:spPr>
        </p:pic>
      </p:grpSp>
      <p:grpSp>
        <p:nvGrpSpPr>
          <p:cNvPr id="9336" name="그룹 9335"/>
          <p:cNvGrpSpPr/>
          <p:nvPr/>
        </p:nvGrpSpPr>
        <p:grpSpPr>
          <a:xfrm>
            <a:off x="1247398" y="1261275"/>
            <a:ext cx="7409407" cy="4779824"/>
            <a:chOff x="559614" y="1268128"/>
            <a:chExt cx="6696744" cy="4608512"/>
          </a:xfrm>
        </p:grpSpPr>
        <p:sp>
          <p:nvSpPr>
            <p:cNvPr id="9322" name="직사각형 17"/>
            <p:cNvSpPr/>
            <p:nvPr/>
          </p:nvSpPr>
          <p:spPr>
            <a:xfrm>
              <a:off x="559614" y="1268128"/>
              <a:ext cx="6696744" cy="4608512"/>
            </a:xfrm>
            <a:prstGeom prst="rect">
              <a:avLst/>
            </a:prstGeom>
            <a:solidFill>
              <a:srgbClr val="F2F2F2">
                <a:alpha val="6941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9323" name="직선 연결선 9322"/>
            <p:cNvCxnSpPr/>
            <p:nvPr/>
          </p:nvCxnSpPr>
          <p:spPr>
            <a:xfrm>
              <a:off x="703630" y="2996320"/>
              <a:ext cx="6264696" cy="0"/>
            </a:xfrm>
            <a:prstGeom prst="line">
              <a:avLst/>
            </a:prstGeom>
            <a:noFill/>
            <a:ln w="9525" cap="flat" cmpd="sng" algn="ctr">
              <a:solidFill>
                <a:srgbClr val="D9D9D9">
                  <a:alpha val="100000"/>
                </a:srgbClr>
              </a:solidFill>
              <a:prstDash val="solid"/>
            </a:ln>
          </p:spPr>
        </p:cxnSp>
        <p:sp>
          <p:nvSpPr>
            <p:cNvPr id="9324" name="직사각형 17"/>
            <p:cNvSpPr/>
            <p:nvPr/>
          </p:nvSpPr>
          <p:spPr>
            <a:xfrm>
              <a:off x="631622" y="1412144"/>
              <a:ext cx="86409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Arial"/>
                <a:buNone/>
                <a:defRPr/>
              </a:pPr>
              <a:r>
                <a:rPr kumimoji="0" lang="ko-KR" altLang="en-US" sz="14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배우</a:t>
              </a: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</a:p>
          </p:txBody>
        </p:sp>
        <p:sp>
          <p:nvSpPr>
            <p:cNvPr id="9325" name="직사각형 17"/>
            <p:cNvSpPr/>
            <p:nvPr/>
          </p:nvSpPr>
          <p:spPr>
            <a:xfrm>
              <a:off x="631622" y="3068328"/>
              <a:ext cx="86409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Arial"/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출연작품</a:t>
              </a:r>
            </a:p>
          </p:txBody>
        </p:sp>
        <p:sp>
          <p:nvSpPr>
            <p:cNvPr id="9326" name="직사각형 9325"/>
            <p:cNvSpPr/>
            <p:nvPr/>
          </p:nvSpPr>
          <p:spPr>
            <a:xfrm>
              <a:off x="1207686" y="1772184"/>
              <a:ext cx="864096" cy="1008112"/>
            </a:xfrm>
            <a:prstGeom prst="rect">
              <a:avLst/>
            </a:prstGeom>
            <a:solidFill>
              <a:srgbClr val="F2F2F2">
                <a:alpha val="6902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배우</a:t>
              </a:r>
            </a:p>
          </p:txBody>
        </p:sp>
        <p:sp>
          <p:nvSpPr>
            <p:cNvPr id="9327" name="TextBox 9326"/>
            <p:cNvSpPr txBox="1"/>
            <p:nvPr/>
          </p:nvSpPr>
          <p:spPr>
            <a:xfrm>
              <a:off x="2503829" y="1859440"/>
              <a:ext cx="2448272" cy="892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배우명</a:t>
              </a: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생년월일</a:t>
              </a: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작품명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1,</a:t>
              </a: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20XX</a:t>
              </a: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/</a:t>
              </a: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작품명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2, 20XX </a:t>
              </a: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328" name="직사각형 9327"/>
            <p:cNvSpPr/>
            <p:nvPr/>
          </p:nvSpPr>
          <p:spPr>
            <a:xfrm>
              <a:off x="991661" y="3572384"/>
              <a:ext cx="720080" cy="792088"/>
            </a:xfrm>
            <a:prstGeom prst="rect">
              <a:avLst/>
            </a:prstGeom>
            <a:solidFill>
              <a:srgbClr val="F2F2F2">
                <a:alpha val="6902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출연작 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#1</a:t>
              </a:r>
            </a:p>
          </p:txBody>
        </p:sp>
        <p:sp>
          <p:nvSpPr>
            <p:cNvPr id="9329" name="TextBox 9328"/>
            <p:cNvSpPr txBox="1"/>
            <p:nvPr/>
          </p:nvSpPr>
          <p:spPr>
            <a:xfrm>
              <a:off x="1999775" y="4696961"/>
              <a:ext cx="1440160" cy="8634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작품명</a:t>
              </a:r>
            </a:p>
            <a:p>
              <a:pPr>
                <a:defRPr/>
              </a:pPr>
              <a:r>
                <a:rPr lang="ko-KR" altLang="en-US" sz="1000" b="1">
                  <a:latin typeface="맑은 고딕"/>
                  <a:ea typeface="맑은 고딕"/>
                </a:rPr>
                <a:t>조연 </a:t>
              </a:r>
              <a:r>
                <a:rPr lang="en-US" altLang="ko-KR" sz="1000" b="1">
                  <a:latin typeface="맑은 고딕"/>
                  <a:ea typeface="맑은 고딕"/>
                </a:rPr>
                <a:t>|</a:t>
              </a:r>
              <a:r>
                <a:rPr lang="ko-KR" altLang="en-US" sz="1000" b="1">
                  <a:latin typeface="맑은 고딕"/>
                  <a:ea typeface="맑은 고딕"/>
                </a:rPr>
                <a:t> </a:t>
              </a:r>
              <a:r>
                <a:rPr lang="en-US" altLang="ko-KR" sz="1000" b="1">
                  <a:latin typeface="맑은 고딕"/>
                  <a:ea typeface="맑은 고딕"/>
                </a:rPr>
                <a:t>@@</a:t>
              </a:r>
              <a:r>
                <a:rPr lang="ko-KR" altLang="en-US" sz="1000" b="1">
                  <a:latin typeface="맑은 고딕"/>
                  <a:ea typeface="맑은 고딕"/>
                </a:rPr>
                <a:t> 역</a:t>
              </a:r>
            </a:p>
            <a:p>
              <a:pPr>
                <a:defRPr/>
              </a:pPr>
              <a:endPara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19XX | </a:t>
              </a: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국가 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장르</a:t>
              </a:r>
            </a:p>
          </p:txBody>
        </p:sp>
        <p:sp>
          <p:nvSpPr>
            <p:cNvPr id="9330" name="직사각형 9329"/>
            <p:cNvSpPr/>
            <p:nvPr/>
          </p:nvSpPr>
          <p:spPr>
            <a:xfrm>
              <a:off x="4232022" y="3572384"/>
              <a:ext cx="720080" cy="792088"/>
            </a:xfrm>
            <a:prstGeom prst="rect">
              <a:avLst/>
            </a:prstGeom>
            <a:solidFill>
              <a:srgbClr val="F2F2F2">
                <a:alpha val="6902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출연작 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#2</a:t>
              </a:r>
            </a:p>
          </p:txBody>
        </p:sp>
        <p:sp>
          <p:nvSpPr>
            <p:cNvPr id="9331" name="TextBox 9330"/>
            <p:cNvSpPr txBox="1"/>
            <p:nvPr/>
          </p:nvSpPr>
          <p:spPr>
            <a:xfrm>
              <a:off x="5240134" y="3535648"/>
              <a:ext cx="1440160" cy="8676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작품명</a:t>
              </a:r>
            </a:p>
            <a:p>
              <a:pPr>
                <a:defRPr/>
              </a:pPr>
              <a:r>
                <a:rPr lang="ko-KR" altLang="en-US" sz="1000" b="1">
                  <a:latin typeface="맑은 고딕"/>
                  <a:ea typeface="맑은 고딕"/>
                </a:rPr>
                <a:t>주연 </a:t>
              </a:r>
              <a:r>
                <a:rPr lang="en-US" altLang="ko-KR" sz="1000" b="1">
                  <a:latin typeface="맑은 고딕"/>
                  <a:ea typeface="맑은 고딕"/>
                </a:rPr>
                <a:t>|</a:t>
              </a:r>
              <a:r>
                <a:rPr lang="ko-KR" altLang="en-US" sz="1000" b="1">
                  <a:latin typeface="맑은 고딕"/>
                  <a:ea typeface="맑은 고딕"/>
                </a:rPr>
                <a:t> </a:t>
              </a:r>
              <a:r>
                <a:rPr lang="en-US" altLang="ko-KR" sz="1000" b="1">
                  <a:latin typeface="맑은 고딕"/>
                  <a:ea typeface="맑은 고딕"/>
                </a:rPr>
                <a:t>@@</a:t>
              </a:r>
              <a:r>
                <a:rPr lang="ko-KR" altLang="en-US" sz="1000" b="1">
                  <a:latin typeface="맑은 고딕"/>
                  <a:ea typeface="맑은 고딕"/>
                </a:rPr>
                <a:t> 역</a:t>
              </a:r>
              <a:endParaRPr lang="ko-KR" altLang="en-US" sz="1000"/>
            </a:p>
            <a:p>
              <a:pPr>
                <a:defRPr/>
              </a:pPr>
              <a:endPara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20XX | </a:t>
              </a: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국가 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장르</a:t>
              </a:r>
            </a:p>
          </p:txBody>
        </p:sp>
        <p:sp>
          <p:nvSpPr>
            <p:cNvPr id="9332" name="직사각형 9331"/>
            <p:cNvSpPr/>
            <p:nvPr/>
          </p:nvSpPr>
          <p:spPr>
            <a:xfrm>
              <a:off x="4232022" y="4724512"/>
              <a:ext cx="720080" cy="792088"/>
            </a:xfrm>
            <a:prstGeom prst="rect">
              <a:avLst/>
            </a:prstGeom>
            <a:solidFill>
              <a:srgbClr val="F2F2F2">
                <a:alpha val="6902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출연작 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#4</a:t>
              </a:r>
            </a:p>
          </p:txBody>
        </p:sp>
        <p:sp>
          <p:nvSpPr>
            <p:cNvPr id="9333" name="TextBox 9332"/>
            <p:cNvSpPr txBox="1"/>
            <p:nvPr/>
          </p:nvSpPr>
          <p:spPr>
            <a:xfrm>
              <a:off x="5240134" y="4696960"/>
              <a:ext cx="1440160" cy="8634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작품명</a:t>
              </a:r>
            </a:p>
            <a:p>
              <a:pPr>
                <a:defRPr/>
              </a:pPr>
              <a:r>
                <a:rPr lang="ko-KR" altLang="en-US" sz="1000" b="1">
                  <a:latin typeface="맑은 고딕"/>
                  <a:ea typeface="맑은 고딕"/>
                </a:rPr>
                <a:t>주연 </a:t>
              </a:r>
              <a:r>
                <a:rPr lang="en-US" altLang="ko-KR" sz="1000" b="1">
                  <a:latin typeface="맑은 고딕"/>
                  <a:ea typeface="맑은 고딕"/>
                </a:rPr>
                <a:t>|</a:t>
              </a:r>
              <a:r>
                <a:rPr lang="ko-KR" altLang="en-US" sz="1000" b="1">
                  <a:latin typeface="맑은 고딕"/>
                  <a:ea typeface="맑은 고딕"/>
                </a:rPr>
                <a:t> </a:t>
              </a:r>
              <a:r>
                <a:rPr lang="en-US" altLang="ko-KR" sz="1000" b="1">
                  <a:latin typeface="맑은 고딕"/>
                  <a:ea typeface="맑은 고딕"/>
                </a:rPr>
                <a:t>@@</a:t>
              </a:r>
              <a:r>
                <a:rPr lang="ko-KR" altLang="en-US" sz="1000" b="1">
                  <a:latin typeface="맑은 고딕"/>
                  <a:ea typeface="맑은 고딕"/>
                </a:rPr>
                <a:t> 역</a:t>
              </a:r>
              <a:endParaRPr lang="ko-KR" altLang="en-US" sz="1000"/>
            </a:p>
            <a:p>
              <a:pPr>
                <a:defRPr/>
              </a:pPr>
              <a:endPara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19XX | </a:t>
              </a: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국가 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장르</a:t>
              </a:r>
            </a:p>
          </p:txBody>
        </p:sp>
        <p:sp>
          <p:nvSpPr>
            <p:cNvPr id="9334" name="직사각형 9333"/>
            <p:cNvSpPr/>
            <p:nvPr/>
          </p:nvSpPr>
          <p:spPr>
            <a:xfrm>
              <a:off x="991662" y="4724511"/>
              <a:ext cx="720080" cy="792088"/>
            </a:xfrm>
            <a:prstGeom prst="rect">
              <a:avLst/>
            </a:prstGeom>
            <a:solidFill>
              <a:srgbClr val="F2F2F2">
                <a:alpha val="6902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출연작 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#3</a:t>
              </a:r>
            </a:p>
          </p:txBody>
        </p:sp>
        <p:sp>
          <p:nvSpPr>
            <p:cNvPr id="9335" name="TextBox 9334"/>
            <p:cNvSpPr txBox="1"/>
            <p:nvPr/>
          </p:nvSpPr>
          <p:spPr>
            <a:xfrm>
              <a:off x="2014633" y="3554208"/>
              <a:ext cx="1440160" cy="8674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작품명</a:t>
              </a:r>
            </a:p>
            <a:p>
              <a:pPr>
                <a:defRPr/>
              </a:pPr>
              <a:r>
                <a:rPr lang="ko-KR" altLang="en-US" sz="1000" b="1">
                  <a:latin typeface="맑은 고딕"/>
                  <a:ea typeface="맑은 고딕"/>
                </a:rPr>
                <a:t>주연 </a:t>
              </a:r>
              <a:r>
                <a:rPr lang="en-US" altLang="ko-KR" sz="1000" b="1">
                  <a:latin typeface="맑은 고딕"/>
                  <a:ea typeface="맑은 고딕"/>
                </a:rPr>
                <a:t>|</a:t>
              </a:r>
              <a:r>
                <a:rPr lang="ko-KR" altLang="en-US" sz="1000" b="1">
                  <a:latin typeface="맑은 고딕"/>
                  <a:ea typeface="맑은 고딕"/>
                </a:rPr>
                <a:t> </a:t>
              </a:r>
              <a:r>
                <a:rPr lang="en-US" altLang="ko-KR" sz="1000" b="1">
                  <a:latin typeface="맑은 고딕"/>
                  <a:ea typeface="맑은 고딕"/>
                </a:rPr>
                <a:t>@@</a:t>
              </a:r>
              <a:r>
                <a:rPr lang="ko-KR" altLang="en-US" sz="1000" b="1">
                  <a:latin typeface="맑은 고딕"/>
                  <a:ea typeface="맑은 고딕"/>
                </a:rPr>
                <a:t> 역</a:t>
              </a:r>
              <a:endParaRPr lang="ko-KR" altLang="en-US" sz="1000"/>
            </a:p>
            <a:p>
              <a:pPr>
                <a:defRPr/>
              </a:pPr>
              <a:endPara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20XX | </a:t>
              </a: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국가 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장르</a:t>
              </a:r>
              <a:r>
                <a:rPr kumimoji="0" lang="en-US" altLang="ko-KR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67C38B0-5E1F-57D5-1760-4E652AF794DD}"/>
              </a:ext>
            </a:extLst>
          </p:cNvPr>
          <p:cNvSpPr/>
          <p:nvPr/>
        </p:nvSpPr>
        <p:spPr>
          <a:xfrm>
            <a:off x="3228391" y="6533195"/>
            <a:ext cx="3721271" cy="295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4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840DE663-4155-D1BE-0A03-30229F3A4606}"/>
              </a:ext>
            </a:extLst>
          </p:cNvPr>
          <p:cNvGraphicFramePr/>
          <p:nvPr/>
        </p:nvGraphicFramePr>
        <p:xfrm>
          <a:off x="1056947" y="1037484"/>
          <a:ext cx="7790518" cy="5103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3DF30F6-D4ED-F986-23C6-9C0783F5ADF7}"/>
              </a:ext>
            </a:extLst>
          </p:cNvPr>
          <p:cNvSpPr txBox="1"/>
          <p:nvPr/>
        </p:nvSpPr>
        <p:spPr>
          <a:xfrm>
            <a:off x="1775011" y="495137"/>
            <a:ext cx="112059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b="1" dirty="0" err="1">
                <a:latin typeface="맑은 고딕"/>
                <a:ea typeface="맑은 고딕"/>
              </a:rPr>
              <a:t>사이트맵</a:t>
            </a:r>
            <a:endParaRPr lang="ko-KR" altLang="en-US" dirty="0">
              <a:latin typeface="맑은 고딕"/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9F6F3-4481-529F-9D64-1727E162D9AA}"/>
              </a:ext>
            </a:extLst>
          </p:cNvPr>
          <p:cNvSpPr txBox="1"/>
          <p:nvPr/>
        </p:nvSpPr>
        <p:spPr>
          <a:xfrm>
            <a:off x="198323" y="448971"/>
            <a:ext cx="1576687" cy="4616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24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누네</a:t>
            </a:r>
            <a:r>
              <a:rPr kumimoji="1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CINE</a:t>
            </a:r>
          </a:p>
        </p:txBody>
      </p:sp>
    </p:spTree>
    <p:extLst>
      <p:ext uri="{BB962C8B-B14F-4D97-AF65-F5344CB8AC3E}">
        <p14:creationId xmlns:p14="http://schemas.microsoft.com/office/powerpoint/2010/main" val="3511912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 noSelect="1"/>
          </p:cNvSpPr>
          <p:nvPr/>
        </p:nvSpPr>
        <p:spPr>
          <a:xfrm>
            <a:off x="0" y="0"/>
            <a:ext cx="9904205" cy="685673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lum bright="70000" contrast="-50000"/>
            <a:extLst>
              <a:ext uri="783A4284-B454-46f5-B8C8-42B5039CE256">
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<hd:imgLayer xmlns:hd="http://schemas.haansoft.com/office/drawingml/8.0" r:embed="rId3">
                    <hd:imgEffect xmlns:hd="http://schemas.haansoft.com/office/drawingml/8.0">
                      <hd:artEffectSharpenSoften amount="-1000"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5103166" y="3912693"/>
            <a:ext cx="1376742" cy="1338069"/>
          </a:xfrm>
          <a:prstGeom prst="rect">
            <a:avLst/>
          </a:prstGeom>
          <a:solidFill>
            <a:srgbClr val="FFFFFF">
              <a:alpha val="100000"/>
            </a:srgbClr>
          </a:solidFill>
        </p:spPr>
      </p:pic>
      <p:sp>
        <p:nvSpPr>
          <p:cNvPr id="7" name="TextBox 6"/>
          <p:cNvSpPr txBox="1"/>
          <p:nvPr/>
        </p:nvSpPr>
        <p:spPr>
          <a:xfrm>
            <a:off x="5968720" y="4785502"/>
            <a:ext cx="3802565" cy="5751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200" b="1" i="0" baseline="0">
                <a:solidFill>
                  <a:srgbClr val="101322"/>
                </a:solidFill>
                <a:latin typeface="맑은 고딕"/>
                <a:ea typeface="맑은 고딕"/>
              </a:rPr>
              <a:t>누네</a:t>
            </a:r>
            <a:r>
              <a:rPr kumimoji="1" lang="en-US" altLang="ko-KR" sz="3200" b="1" i="0" baseline="0">
                <a:solidFill>
                  <a:srgbClr val="101322"/>
                </a:solidFill>
                <a:latin typeface="맑은 고딕"/>
                <a:ea typeface="맑은 고딕"/>
              </a:rPr>
              <a:t>CINE </a:t>
            </a:r>
            <a:r>
              <a:rPr kumimoji="1" lang="ko-KR" altLang="en-US" sz="2500" b="1" i="0" baseline="0">
                <a:solidFill>
                  <a:srgbClr val="101322"/>
                </a:solidFill>
                <a:latin typeface="맑은 고딕"/>
                <a:ea typeface="맑은 고딕"/>
              </a:rPr>
              <a:t>서비스 소개</a:t>
            </a:r>
            <a:endParaRPr kumimoji="1" lang="en-US" altLang="ko-KR" sz="2500" b="1" i="0" baseline="0">
              <a:solidFill>
                <a:srgbClr val="101322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68041" y="5370265"/>
            <a:ext cx="2503243" cy="3539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700" b="1" i="0" baseline="0" dirty="0">
                <a:solidFill>
                  <a:srgbClr val="101322"/>
                </a:solidFill>
                <a:latin typeface="맑은 고딕"/>
                <a:ea typeface="맑은 고딕"/>
              </a:rPr>
              <a:t>커뮤니티</a:t>
            </a:r>
            <a:r>
              <a:rPr kumimoji="1" lang="en-US" altLang="ko-KR" sz="1700" b="1" i="0" baseline="0" dirty="0">
                <a:solidFill>
                  <a:srgbClr val="101322"/>
                </a:solidFill>
                <a:latin typeface="맑은 고딕"/>
                <a:ea typeface="맑은 고딕"/>
              </a:rPr>
              <a:t>(</a:t>
            </a:r>
            <a:r>
              <a:rPr kumimoji="1" lang="ko-KR" altLang="en-US" sz="1700" b="1" i="0" baseline="0" dirty="0">
                <a:solidFill>
                  <a:srgbClr val="101322"/>
                </a:solidFill>
                <a:latin typeface="맑은 고딕"/>
                <a:ea typeface="맑은 고딕"/>
              </a:rPr>
              <a:t>메인</a:t>
            </a:r>
            <a:r>
              <a:rPr kumimoji="1" lang="en-US" altLang="ko-KR" sz="1700" b="1" i="0" baseline="0" dirty="0">
                <a:solidFill>
                  <a:srgbClr val="101322"/>
                </a:solidFill>
                <a:latin typeface="맑은 고딕"/>
                <a:ea typeface="맑은 고딕"/>
              </a:rPr>
              <a:t>)</a:t>
            </a:r>
            <a:endParaRPr kumimoji="1" lang="ko-KR" altLang="en-US" sz="1700" b="1" i="0" baseline="0" dirty="0">
              <a:solidFill>
                <a:srgbClr val="101322"/>
              </a:solidFill>
              <a:latin typeface="맑은 고딕"/>
              <a:ea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5294017"/>
            <a:ext cx="9904205" cy="76247"/>
          </a:xfrm>
          <a:prstGeom prst="rect">
            <a:avLst/>
          </a:prstGeom>
          <a:solidFill>
            <a:srgbClr val="101322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43401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629730" y="6565456"/>
            <a:ext cx="264474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grpSp>
        <p:nvGrpSpPr>
          <p:cNvPr id="9321" name="그룹 9320"/>
          <p:cNvGrpSpPr/>
          <p:nvPr/>
        </p:nvGrpSpPr>
        <p:grpSpPr>
          <a:xfrm>
            <a:off x="1149420" y="280296"/>
            <a:ext cx="7765798" cy="652086"/>
            <a:chOff x="1149419" y="280295"/>
            <a:chExt cx="7765798" cy="652086"/>
          </a:xfrm>
        </p:grpSpPr>
        <p:pic>
          <p:nvPicPr>
            <p:cNvPr id="9316" name="그림 9315"/>
            <p:cNvPicPr>
              <a:picLocks noChangeAspect="1"/>
            </p:cNvPicPr>
            <p:nvPr/>
          </p:nvPicPr>
          <p:blipFill rotWithShape="1">
            <a:blip r:embed="rId3">
              <a:lum bright="70000" contrast="-50000"/>
              <a:extLst>
                <a:ext uri="783A4284-B454-46f5-B8C8-42B5039CE256">
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<hd:imgLayer xmlns:hd="http://schemas.haansoft.com/office/drawingml/8.0" r:embed="rId4">
                      <hd:imgEffect xmlns:hd="http://schemas.haansoft.com/office/drawingml/8.0">
                        <hd:artEffectSharpenSoften amount="100000"/>
                      </hd:imgEffect>
                    </hd:imgLayer>
                  </hp:hncPhoto>
                </a:ext>
              </a:extLst>
            </a:blip>
            <a:stretch>
              <a:fillRect/>
            </a:stretch>
          </p:blipFill>
          <p:spPr>
            <a:xfrm>
              <a:off x="1149419" y="280295"/>
              <a:ext cx="670932" cy="65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</p:pic>
        <p:sp>
          <p:nvSpPr>
            <p:cNvPr id="9315" name="TextBox 9314"/>
            <p:cNvSpPr txBox="1"/>
            <p:nvPr/>
          </p:nvSpPr>
          <p:spPr>
            <a:xfrm>
              <a:off x="1553935" y="575958"/>
              <a:ext cx="1029651" cy="31748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누네</a:t>
              </a:r>
              <a:r>
                <a:rPr kumimoji="1" lang="en-US" altLang="ko-KR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CINE</a:t>
              </a:r>
            </a:p>
          </p:txBody>
        </p:sp>
        <p:sp>
          <p:nvSpPr>
            <p:cNvPr id="9317" name="TextBox 9316"/>
            <p:cNvSpPr txBox="1"/>
            <p:nvPr/>
          </p:nvSpPr>
          <p:spPr>
            <a:xfrm>
              <a:off x="6993051" y="614213"/>
              <a:ext cx="1922167" cy="2411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로그아웃 </a:t>
              </a: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마이페이지 </a:t>
              </a: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800" b="0" i="0" u="none" strike="noStrike" kern="1200" cap="none" spc="0" normalizeH="0" baseline="0">
                  <a:solidFill>
                    <a:srgbClr val="FAF3DB"/>
                  </a:solidFill>
                  <a:latin typeface="돋움"/>
                  <a:ea typeface="돋움"/>
                </a:rPr>
                <a:t>|</a:t>
              </a:r>
            </a:p>
          </p:txBody>
        </p:sp>
        <p:sp>
          <p:nvSpPr>
            <p:cNvPr id="9318" name="직사각형 120"/>
            <p:cNvSpPr/>
            <p:nvPr/>
          </p:nvSpPr>
          <p:spPr>
            <a:xfrm>
              <a:off x="2992793" y="556667"/>
              <a:ext cx="3614821" cy="338150"/>
            </a:xfrm>
            <a:prstGeom prst="roundRect">
              <a:avLst>
                <a:gd name="adj" fmla="val 16667"/>
              </a:avLst>
            </a:prstGeom>
            <a:no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검 색</a:t>
              </a:r>
            </a:p>
          </p:txBody>
        </p:sp>
        <p:pic>
          <p:nvPicPr>
            <p:cNvPr id="9319" name="그림 931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318278" y="581968"/>
              <a:ext cx="262424" cy="257021"/>
            </a:xfrm>
            <a:prstGeom prst="rect">
              <a:avLst/>
            </a:prstGeom>
          </p:spPr>
        </p:pic>
      </p:grpSp>
      <p:sp>
        <p:nvSpPr>
          <p:cNvPr id="9322" name="직사각형 17"/>
          <p:cNvSpPr/>
          <p:nvPr/>
        </p:nvSpPr>
        <p:spPr>
          <a:xfrm>
            <a:off x="1247398" y="1261275"/>
            <a:ext cx="7409407" cy="4779824"/>
          </a:xfrm>
          <a:prstGeom prst="rect">
            <a:avLst/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9338" name="직사각형 7"/>
          <p:cNvSpPr/>
          <p:nvPr/>
        </p:nvSpPr>
        <p:spPr>
          <a:xfrm>
            <a:off x="1604814" y="1613126"/>
            <a:ext cx="6708373" cy="2165059"/>
          </a:xfrm>
          <a:prstGeom prst="rect">
            <a:avLst/>
          </a:prstGeom>
          <a:solidFill>
            <a:srgbClr val="FFFFFF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커뮤니티</a:t>
            </a:r>
          </a:p>
        </p:txBody>
      </p:sp>
      <p:sp>
        <p:nvSpPr>
          <p:cNvPr id="9339" name="TextBox 14"/>
          <p:cNvSpPr txBox="1"/>
          <p:nvPr/>
        </p:nvSpPr>
        <p:spPr>
          <a:xfrm>
            <a:off x="6067760" y="3402571"/>
            <a:ext cx="1656184" cy="262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자유롭게 얘기해요</a:t>
            </a:r>
          </a:p>
        </p:txBody>
      </p:sp>
      <p:pic>
        <p:nvPicPr>
          <p:cNvPr id="9340" name="그림 23"/>
          <p:cNvPicPr>
            <a:picLocks noChangeAspect="1"/>
          </p:cNvPicPr>
          <p:nvPr/>
        </p:nvPicPr>
        <p:blipFill rotWithShape="1">
          <a:blip r:embed="rId6">
            <a:biLevel thresh="75000"/>
          </a:blip>
          <a:stretch>
            <a:fillRect/>
          </a:stretch>
        </p:blipFill>
        <p:spPr>
          <a:xfrm>
            <a:off x="5535910" y="2086542"/>
            <a:ext cx="1066800" cy="1072356"/>
          </a:xfrm>
          <a:prstGeom prst="rect">
            <a:avLst/>
          </a:prstGeom>
        </p:spPr>
      </p:pic>
      <p:sp>
        <p:nvSpPr>
          <p:cNvPr id="9342" name="직사각형 26"/>
          <p:cNvSpPr/>
          <p:nvPr/>
        </p:nvSpPr>
        <p:spPr>
          <a:xfrm>
            <a:off x="1604814" y="3922200"/>
            <a:ext cx="6696744" cy="1800199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9343" name="TextBox 27"/>
          <p:cNvSpPr txBox="1"/>
          <p:nvPr/>
        </p:nvSpPr>
        <p:spPr>
          <a:xfrm>
            <a:off x="1712824" y="3984916"/>
            <a:ext cx="6500329" cy="37281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인기글 게시판</a:t>
            </a:r>
          </a:p>
        </p:txBody>
      </p:sp>
      <p:grpSp>
        <p:nvGrpSpPr>
          <p:cNvPr id="9345" name="그룹 64"/>
          <p:cNvGrpSpPr/>
          <p:nvPr/>
        </p:nvGrpSpPr>
        <p:grpSpPr>
          <a:xfrm>
            <a:off x="1708591" y="4428519"/>
            <a:ext cx="2052228" cy="1223092"/>
            <a:chOff x="215515" y="3640379"/>
            <a:chExt cx="2052228" cy="1223092"/>
          </a:xfrm>
        </p:grpSpPr>
        <p:grpSp>
          <p:nvGrpSpPr>
            <p:cNvPr id="9346" name="그룹 28"/>
            <p:cNvGrpSpPr/>
            <p:nvPr/>
          </p:nvGrpSpPr>
          <p:grpSpPr>
            <a:xfrm>
              <a:off x="215515" y="3640379"/>
              <a:ext cx="2052228" cy="1223092"/>
              <a:chOff x="2411760" y="3636070"/>
              <a:chExt cx="1368152" cy="1223092"/>
            </a:xfrm>
            <a:solidFill>
              <a:srgbClr val="FFFFFF">
                <a:alpha val="100000"/>
              </a:srgbClr>
            </a:solidFill>
          </p:grpSpPr>
          <p:sp>
            <p:nvSpPr>
              <p:cNvPr id="9347" name="직사각형 43"/>
              <p:cNvSpPr/>
              <p:nvPr/>
            </p:nvSpPr>
            <p:spPr>
              <a:xfrm>
                <a:off x="2411760" y="3636070"/>
                <a:ext cx="1368152" cy="122309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endParaRPr>
              </a:p>
            </p:txBody>
          </p:sp>
          <p:sp>
            <p:nvSpPr>
              <p:cNvPr id="9348" name="직사각형 44"/>
              <p:cNvSpPr/>
              <p:nvPr/>
            </p:nvSpPr>
            <p:spPr>
              <a:xfrm>
                <a:off x="2483768" y="3979903"/>
                <a:ext cx="1224136" cy="19100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  <a:cs typeface="굴림"/>
                  </a:rPr>
                  <a:t>제목</a:t>
                </a:r>
              </a:p>
            </p:txBody>
          </p:sp>
          <p:sp>
            <p:nvSpPr>
              <p:cNvPr id="9349" name="직사각형 45"/>
              <p:cNvSpPr/>
              <p:nvPr/>
            </p:nvSpPr>
            <p:spPr>
              <a:xfrm>
                <a:off x="2482983" y="4256569"/>
                <a:ext cx="1224136" cy="32709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  <a:cs typeface="굴림"/>
                  </a:rPr>
                  <a:t>내용</a:t>
                </a:r>
              </a:p>
            </p:txBody>
          </p:sp>
        </p:grpSp>
        <p:sp>
          <p:nvSpPr>
            <p:cNvPr id="9350" name="직사각형 34"/>
            <p:cNvSpPr/>
            <p:nvPr/>
          </p:nvSpPr>
          <p:spPr>
            <a:xfrm>
              <a:off x="322349" y="3669597"/>
              <a:ext cx="1188132" cy="2042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9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프로필</a:t>
              </a:r>
            </a:p>
          </p:txBody>
        </p:sp>
        <p:sp>
          <p:nvSpPr>
            <p:cNvPr id="9351" name="직사각형 48"/>
            <p:cNvSpPr/>
            <p:nvPr/>
          </p:nvSpPr>
          <p:spPr>
            <a:xfrm>
              <a:off x="322349" y="4659982"/>
              <a:ext cx="1057032" cy="153388"/>
            </a:xfrm>
            <a:prstGeom prst="rect">
              <a:avLst/>
            </a:prstGeom>
            <a:solidFill>
              <a:srgbClr val="FFFFFF">
                <a:alpha val="69410"/>
              </a:srgbClr>
            </a:solidFill>
            <a:ln w="9525" cap="flat" cmpd="sng" algn="ctr">
              <a:solidFill>
                <a:schemeClr val="lt1">
                  <a:alpha val="100000"/>
                </a:schemeClr>
              </a:solidFill>
              <a:prstDash val="solid"/>
            </a:ln>
          </p:spPr>
          <p:txBody>
            <a:bodyPr anchor="ctr"/>
            <a:lstStyle/>
            <a:p>
              <a:pPr marL="0" indent="0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5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#</a:t>
              </a:r>
              <a:r>
                <a:rPr kumimoji="0" lang="ko-KR" altLang="en-US" sz="105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태그 </a:t>
              </a:r>
              <a:r>
                <a:rPr kumimoji="0" lang="en-US" altLang="ko-KR" sz="105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#</a:t>
              </a:r>
              <a:r>
                <a:rPr kumimoji="0" lang="ko-KR" altLang="en-US" sz="105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태그</a:t>
              </a:r>
            </a:p>
          </p:txBody>
        </p:sp>
      </p:grpSp>
      <p:grpSp>
        <p:nvGrpSpPr>
          <p:cNvPr id="9354" name="그룹 66"/>
          <p:cNvGrpSpPr/>
          <p:nvPr/>
        </p:nvGrpSpPr>
        <p:grpSpPr>
          <a:xfrm>
            <a:off x="6075678" y="4428519"/>
            <a:ext cx="2052228" cy="1223092"/>
            <a:chOff x="2411760" y="3636070"/>
            <a:chExt cx="1368152" cy="1223092"/>
          </a:xfrm>
          <a:solidFill>
            <a:srgbClr val="FFFFFF">
              <a:alpha val="100000"/>
            </a:srgbClr>
          </a:solidFill>
        </p:grpSpPr>
        <p:sp>
          <p:nvSpPr>
            <p:cNvPr id="9355" name="직사각형 70"/>
            <p:cNvSpPr/>
            <p:nvPr/>
          </p:nvSpPr>
          <p:spPr>
            <a:xfrm>
              <a:off x="2411760" y="3636070"/>
              <a:ext cx="1368152" cy="12230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endParaRPr>
            </a:p>
          </p:txBody>
        </p:sp>
        <p:sp>
          <p:nvSpPr>
            <p:cNvPr id="9356" name="직사각형 71"/>
            <p:cNvSpPr/>
            <p:nvPr/>
          </p:nvSpPr>
          <p:spPr>
            <a:xfrm>
              <a:off x="2483768" y="3979903"/>
              <a:ext cx="1224136" cy="1910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제목</a:t>
              </a:r>
            </a:p>
          </p:txBody>
        </p:sp>
        <p:sp>
          <p:nvSpPr>
            <p:cNvPr id="9357" name="직사각형 72"/>
            <p:cNvSpPr/>
            <p:nvPr/>
          </p:nvSpPr>
          <p:spPr>
            <a:xfrm>
              <a:off x="2482983" y="4256569"/>
              <a:ext cx="1224136" cy="3270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내용</a:t>
              </a:r>
            </a:p>
          </p:txBody>
        </p:sp>
      </p:grpSp>
      <p:sp>
        <p:nvSpPr>
          <p:cNvPr id="9358" name="직사각형 67"/>
          <p:cNvSpPr/>
          <p:nvPr/>
        </p:nvSpPr>
        <p:spPr>
          <a:xfrm>
            <a:off x="6182512" y="4457737"/>
            <a:ext cx="1188132" cy="20427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프로필</a:t>
            </a:r>
          </a:p>
        </p:txBody>
      </p:sp>
      <p:grpSp>
        <p:nvGrpSpPr>
          <p:cNvPr id="9361" name="그룹 73"/>
          <p:cNvGrpSpPr/>
          <p:nvPr/>
        </p:nvGrpSpPr>
        <p:grpSpPr>
          <a:xfrm>
            <a:off x="3905690" y="4428519"/>
            <a:ext cx="2052228" cy="1223092"/>
            <a:chOff x="215515" y="3640379"/>
            <a:chExt cx="2052228" cy="1223092"/>
          </a:xfrm>
        </p:grpSpPr>
        <p:grpSp>
          <p:nvGrpSpPr>
            <p:cNvPr id="9362" name="그룹 74"/>
            <p:cNvGrpSpPr/>
            <p:nvPr/>
          </p:nvGrpSpPr>
          <p:grpSpPr>
            <a:xfrm>
              <a:off x="215515" y="3640379"/>
              <a:ext cx="2052228" cy="1223092"/>
              <a:chOff x="2411760" y="3636070"/>
              <a:chExt cx="1368152" cy="1223092"/>
            </a:xfrm>
            <a:solidFill>
              <a:srgbClr val="FFFFFF">
                <a:alpha val="100000"/>
              </a:srgbClr>
            </a:solidFill>
          </p:grpSpPr>
          <p:sp>
            <p:nvSpPr>
              <p:cNvPr id="9363" name="직사각형 78"/>
              <p:cNvSpPr/>
              <p:nvPr/>
            </p:nvSpPr>
            <p:spPr>
              <a:xfrm>
                <a:off x="2411760" y="3636070"/>
                <a:ext cx="1368152" cy="1223092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endParaRPr>
              </a:p>
            </p:txBody>
          </p:sp>
          <p:sp>
            <p:nvSpPr>
              <p:cNvPr id="9364" name="직사각형 79"/>
              <p:cNvSpPr/>
              <p:nvPr/>
            </p:nvSpPr>
            <p:spPr>
              <a:xfrm>
                <a:off x="2483768" y="3979903"/>
                <a:ext cx="1224136" cy="19100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  <a:cs typeface="굴림"/>
                  </a:rPr>
                  <a:t>제목</a:t>
                </a:r>
              </a:p>
            </p:txBody>
          </p:sp>
          <p:sp>
            <p:nvSpPr>
              <p:cNvPr id="9365" name="직사각형 80"/>
              <p:cNvSpPr/>
              <p:nvPr/>
            </p:nvSpPr>
            <p:spPr>
              <a:xfrm>
                <a:off x="2482983" y="4256569"/>
                <a:ext cx="1224136" cy="32709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  <a:cs typeface="굴림"/>
                  </a:rPr>
                  <a:t>내용</a:t>
                </a:r>
              </a:p>
            </p:txBody>
          </p:sp>
        </p:grpSp>
        <p:sp>
          <p:nvSpPr>
            <p:cNvPr id="9366" name="직사각형 75"/>
            <p:cNvSpPr/>
            <p:nvPr/>
          </p:nvSpPr>
          <p:spPr>
            <a:xfrm>
              <a:off x="322349" y="3669597"/>
              <a:ext cx="1188132" cy="2042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9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프로필</a:t>
              </a:r>
            </a:p>
          </p:txBody>
        </p:sp>
        <p:sp>
          <p:nvSpPr>
            <p:cNvPr id="9367" name="직사각형 76"/>
            <p:cNvSpPr/>
            <p:nvPr/>
          </p:nvSpPr>
          <p:spPr>
            <a:xfrm>
              <a:off x="322349" y="4659982"/>
              <a:ext cx="1358543" cy="153388"/>
            </a:xfrm>
            <a:prstGeom prst="rect">
              <a:avLst/>
            </a:prstGeom>
            <a:solidFill>
              <a:srgbClr val="FFFFFF">
                <a:alpha val="69410"/>
              </a:srgbClr>
            </a:solidFill>
            <a:ln w="9525" cap="flat" cmpd="sng" algn="ctr">
              <a:solidFill>
                <a:schemeClr val="lt1">
                  <a:alpha val="100000"/>
                </a:schemeClr>
              </a:solidFill>
              <a:prstDash val="solid"/>
            </a:ln>
          </p:spPr>
          <p:txBody>
            <a:bodyPr anchor="ctr"/>
            <a:lstStyle/>
            <a:p>
              <a:pPr marL="0" indent="0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5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#</a:t>
              </a:r>
              <a:r>
                <a:rPr kumimoji="0" lang="ko-KR" altLang="en-US" sz="105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태그 </a:t>
              </a:r>
              <a:r>
                <a:rPr kumimoji="0" lang="en-US" altLang="ko-KR" sz="105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#</a:t>
              </a:r>
              <a:r>
                <a:rPr kumimoji="0" lang="ko-KR" altLang="en-US" sz="105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  <a:cs typeface="굴림"/>
                </a:rPr>
                <a:t>태그</a:t>
              </a:r>
            </a:p>
          </p:txBody>
        </p:sp>
      </p:grpSp>
      <p:sp>
        <p:nvSpPr>
          <p:cNvPr id="9371" name="사각형: 둥근 모서리 9370"/>
          <p:cNvSpPr/>
          <p:nvPr/>
        </p:nvSpPr>
        <p:spPr>
          <a:xfrm>
            <a:off x="7441572" y="4036843"/>
            <a:ext cx="751320" cy="248787"/>
          </a:xfrm>
          <a:prstGeom prst="roundRect">
            <a:avLst>
              <a:gd name="adj" fmla="val 16667"/>
            </a:avLst>
          </a:prstGeom>
          <a:noFill/>
          <a:ln w="0" cap="rnd" cmpd="sng" algn="ctr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더보기</a:t>
            </a:r>
          </a:p>
        </p:txBody>
      </p:sp>
      <p:sp>
        <p:nvSpPr>
          <p:cNvPr id="2" name="모서리가 둥근 직사각형 61">
            <a:extLst>
              <a:ext uri="{FF2B5EF4-FFF2-40B4-BE49-F238E27FC236}">
                <a16:creationId xmlns:a16="http://schemas.microsoft.com/office/drawing/2014/main" id="{F04B50D4-0948-D6A5-68FF-84A244D83715}"/>
              </a:ext>
            </a:extLst>
          </p:cNvPr>
          <p:cNvSpPr/>
          <p:nvPr/>
        </p:nvSpPr>
        <p:spPr>
          <a:xfrm>
            <a:off x="4012524" y="4020596"/>
            <a:ext cx="229433" cy="194501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tIns="45720" rIns="0" bIns="4572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3" name="직사각형 76">
            <a:extLst>
              <a:ext uri="{FF2B5EF4-FFF2-40B4-BE49-F238E27FC236}">
                <a16:creationId xmlns:a16="http://schemas.microsoft.com/office/drawing/2014/main" id="{CC3AF6AD-9F52-27BA-305A-A65FAB2E1270}"/>
              </a:ext>
            </a:extLst>
          </p:cNvPr>
          <p:cNvSpPr/>
          <p:nvPr/>
        </p:nvSpPr>
        <p:spPr>
          <a:xfrm>
            <a:off x="6176918" y="5448122"/>
            <a:ext cx="1358543" cy="153388"/>
          </a:xfrm>
          <a:prstGeom prst="rect">
            <a:avLst/>
          </a:prstGeom>
          <a:solidFill>
            <a:srgbClr val="FFFFFF">
              <a:alpha val="69410"/>
            </a:srgbClr>
          </a:solidFill>
          <a:ln w="9525" cap="flat" cmpd="sng" algn="ctr">
            <a:solidFill>
              <a:schemeClr val="lt1">
                <a:alpha val="100000"/>
              </a:schemeClr>
            </a:solidFill>
            <a:prstDash val="solid"/>
          </a:ln>
        </p:spPr>
        <p:txBody>
          <a:bodyPr anchor="ctr"/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#</a:t>
            </a:r>
            <a:r>
              <a:rPr kumimoji="0" lang="ko-KR" altLang="en-US" sz="105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태그 </a:t>
            </a:r>
            <a:r>
              <a:rPr kumimoji="0" lang="en-US" altLang="ko-KR" sz="105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#</a:t>
            </a:r>
            <a:r>
              <a:rPr kumimoji="0" lang="ko-KR" altLang="en-US" sz="105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태그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0F7876-DB66-AA5F-FB7C-64B44DAAEFE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096548" y="552999"/>
            <a:ext cx="228789" cy="564981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85E7A18-1AC6-5A0A-552A-F74F1AABC8DE}"/>
              </a:ext>
            </a:extLst>
          </p:cNvPr>
          <p:cNvSpPr/>
          <p:nvPr/>
        </p:nvSpPr>
        <p:spPr>
          <a:xfrm>
            <a:off x="3228391" y="6533195"/>
            <a:ext cx="3721271" cy="295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24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629730" y="6640834"/>
            <a:ext cx="264474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grpSp>
        <p:nvGrpSpPr>
          <p:cNvPr id="9321" name="그룹 9320"/>
          <p:cNvGrpSpPr/>
          <p:nvPr/>
        </p:nvGrpSpPr>
        <p:grpSpPr>
          <a:xfrm>
            <a:off x="1149420" y="280296"/>
            <a:ext cx="7765798" cy="652086"/>
            <a:chOff x="1149419" y="280295"/>
            <a:chExt cx="7765798" cy="652086"/>
          </a:xfrm>
        </p:grpSpPr>
        <p:pic>
          <p:nvPicPr>
            <p:cNvPr id="9316" name="그림 9315"/>
            <p:cNvPicPr>
              <a:picLocks noChangeAspect="1"/>
            </p:cNvPicPr>
            <p:nvPr/>
          </p:nvPicPr>
          <p:blipFill rotWithShape="1">
            <a:blip r:embed="rId3">
              <a:lum bright="70000" contrast="-50000"/>
              <a:extLst>
                <a:ext uri="783A4284-B454-46f5-B8C8-42B5039CE256">
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<hd:imgLayer xmlns:hd="http://schemas.haansoft.com/office/drawingml/8.0" r:embed="rId4">
                      <hd:imgEffect xmlns:hd="http://schemas.haansoft.com/office/drawingml/8.0">
                        <hd:artEffectSharpenSoften amount="100000"/>
                      </hd:imgEffect>
                    </hd:imgLayer>
                  </hp:hncPhoto>
                </a:ext>
              </a:extLst>
            </a:blip>
            <a:stretch>
              <a:fillRect/>
            </a:stretch>
          </p:blipFill>
          <p:spPr>
            <a:xfrm>
              <a:off x="1149419" y="280295"/>
              <a:ext cx="670932" cy="65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</p:pic>
        <p:sp>
          <p:nvSpPr>
            <p:cNvPr id="9315" name="TextBox 9314"/>
            <p:cNvSpPr txBox="1"/>
            <p:nvPr/>
          </p:nvSpPr>
          <p:spPr>
            <a:xfrm>
              <a:off x="1553935" y="575958"/>
              <a:ext cx="1029651" cy="31748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누네</a:t>
              </a:r>
              <a:r>
                <a:rPr kumimoji="1" lang="en-US" altLang="ko-KR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CINE</a:t>
              </a:r>
            </a:p>
          </p:txBody>
        </p:sp>
        <p:sp>
          <p:nvSpPr>
            <p:cNvPr id="9317" name="TextBox 9316"/>
            <p:cNvSpPr txBox="1"/>
            <p:nvPr/>
          </p:nvSpPr>
          <p:spPr>
            <a:xfrm>
              <a:off x="6993051" y="614213"/>
              <a:ext cx="1922167" cy="2411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로그아웃 </a:t>
              </a: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마이페이지 </a:t>
              </a: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800" b="0" i="0" u="none" strike="noStrike" kern="1200" cap="none" spc="0" normalizeH="0" baseline="0">
                  <a:solidFill>
                    <a:srgbClr val="FAF3DB"/>
                  </a:solidFill>
                  <a:latin typeface="돋움"/>
                  <a:ea typeface="돋움"/>
                </a:rPr>
                <a:t>|</a:t>
              </a:r>
            </a:p>
          </p:txBody>
        </p:sp>
        <p:sp>
          <p:nvSpPr>
            <p:cNvPr id="9318" name="직사각형 120"/>
            <p:cNvSpPr/>
            <p:nvPr/>
          </p:nvSpPr>
          <p:spPr>
            <a:xfrm>
              <a:off x="2992793" y="556667"/>
              <a:ext cx="3614821" cy="338150"/>
            </a:xfrm>
            <a:prstGeom prst="roundRect">
              <a:avLst>
                <a:gd name="adj" fmla="val 16667"/>
              </a:avLst>
            </a:prstGeom>
            <a:no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검 색</a:t>
              </a:r>
            </a:p>
          </p:txBody>
        </p:sp>
        <p:pic>
          <p:nvPicPr>
            <p:cNvPr id="9319" name="그림 931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318278" y="581968"/>
              <a:ext cx="262424" cy="257021"/>
            </a:xfrm>
            <a:prstGeom prst="rect">
              <a:avLst/>
            </a:prstGeom>
          </p:spPr>
        </p:pic>
      </p:grpSp>
      <p:sp>
        <p:nvSpPr>
          <p:cNvPr id="9322" name="직사각형 17"/>
          <p:cNvSpPr/>
          <p:nvPr/>
        </p:nvSpPr>
        <p:spPr>
          <a:xfrm>
            <a:off x="1247398" y="1261275"/>
            <a:ext cx="7409407" cy="5060778"/>
          </a:xfrm>
          <a:prstGeom prst="rect">
            <a:avLst/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9450" name="그룹 9449"/>
          <p:cNvGrpSpPr/>
          <p:nvPr/>
        </p:nvGrpSpPr>
        <p:grpSpPr>
          <a:xfrm>
            <a:off x="1667529" y="1522763"/>
            <a:ext cx="6520662" cy="4570286"/>
            <a:chOff x="559614" y="1269220"/>
            <a:chExt cx="6520662" cy="4570286"/>
          </a:xfrm>
        </p:grpSpPr>
        <p:sp>
          <p:nvSpPr>
            <p:cNvPr id="9413" name="사각형: 둥근 모서리 36"/>
            <p:cNvSpPr/>
            <p:nvPr/>
          </p:nvSpPr>
          <p:spPr>
            <a:xfrm>
              <a:off x="559614" y="1916194"/>
              <a:ext cx="6513592" cy="1080102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414" name="직사각형 47"/>
            <p:cNvSpPr/>
            <p:nvPr/>
          </p:nvSpPr>
          <p:spPr>
            <a:xfrm>
              <a:off x="789095" y="2008492"/>
              <a:ext cx="1203087" cy="1957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프로필</a:t>
              </a:r>
            </a:p>
          </p:txBody>
        </p:sp>
        <p:sp>
          <p:nvSpPr>
            <p:cNvPr id="9415" name="직사각형 38"/>
            <p:cNvSpPr/>
            <p:nvPr/>
          </p:nvSpPr>
          <p:spPr>
            <a:xfrm>
              <a:off x="5163960" y="1982744"/>
              <a:ext cx="984344" cy="1957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작성 시간</a:t>
              </a:r>
            </a:p>
          </p:txBody>
        </p:sp>
        <p:sp>
          <p:nvSpPr>
            <p:cNvPr id="9416" name="직사각형 39"/>
            <p:cNvSpPr/>
            <p:nvPr/>
          </p:nvSpPr>
          <p:spPr>
            <a:xfrm>
              <a:off x="1069461" y="2273508"/>
              <a:ext cx="2406175" cy="1957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</a:p>
          </p:txBody>
        </p:sp>
        <p:sp>
          <p:nvSpPr>
            <p:cNvPr id="9417" name="직사각형 40"/>
            <p:cNvSpPr/>
            <p:nvPr/>
          </p:nvSpPr>
          <p:spPr>
            <a:xfrm>
              <a:off x="1475658" y="2551403"/>
              <a:ext cx="3828006" cy="2677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내용</a:t>
              </a:r>
            </a:p>
          </p:txBody>
        </p:sp>
        <p:sp>
          <p:nvSpPr>
            <p:cNvPr id="9418" name="직사각형 116"/>
            <p:cNvSpPr/>
            <p:nvPr/>
          </p:nvSpPr>
          <p:spPr>
            <a:xfrm>
              <a:off x="5382703" y="2636280"/>
              <a:ext cx="765601" cy="3373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추천수</a:t>
              </a:r>
            </a:p>
          </p:txBody>
        </p:sp>
        <p:sp>
          <p:nvSpPr>
            <p:cNvPr id="9419" name="직사각형 117"/>
            <p:cNvSpPr/>
            <p:nvPr/>
          </p:nvSpPr>
          <p:spPr>
            <a:xfrm>
              <a:off x="6185169" y="2636280"/>
              <a:ext cx="765601" cy="3373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조회수</a:t>
              </a:r>
            </a:p>
          </p:txBody>
        </p:sp>
        <p:sp>
          <p:nvSpPr>
            <p:cNvPr id="9421" name="직사각형 29"/>
            <p:cNvSpPr/>
            <p:nvPr/>
          </p:nvSpPr>
          <p:spPr>
            <a:xfrm>
              <a:off x="601641" y="1395341"/>
              <a:ext cx="720080" cy="2160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글 작성</a:t>
              </a:r>
            </a:p>
          </p:txBody>
        </p:sp>
        <p:sp>
          <p:nvSpPr>
            <p:cNvPr id="9422" name="직사각형 30"/>
            <p:cNvSpPr/>
            <p:nvPr/>
          </p:nvSpPr>
          <p:spPr>
            <a:xfrm>
              <a:off x="1465737" y="1395341"/>
              <a:ext cx="936104" cy="2160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내가 쓴 글</a:t>
              </a:r>
            </a:p>
          </p:txBody>
        </p:sp>
        <p:sp>
          <p:nvSpPr>
            <p:cNvPr id="9423" name="직사각형 77"/>
            <p:cNvSpPr/>
            <p:nvPr/>
          </p:nvSpPr>
          <p:spPr>
            <a:xfrm>
              <a:off x="2282495" y="5581755"/>
              <a:ext cx="3123385" cy="2577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2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1   </a:t>
              </a:r>
              <a:r>
                <a:rPr kumimoji="0" lang="en-US" altLang="ko-KR" sz="120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2   3   4  </a:t>
              </a:r>
              <a:r>
                <a:rPr kumimoji="0" lang="ko-KR" altLang="en-US" sz="120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kumimoji="0" lang="en-US" altLang="ko-KR" sz="120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5 </a:t>
              </a:r>
              <a:r>
                <a:rPr kumimoji="0" lang="ko-KR" altLang="en-US" sz="12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 ▷</a:t>
              </a:r>
            </a:p>
          </p:txBody>
        </p:sp>
        <p:sp>
          <p:nvSpPr>
            <p:cNvPr id="9424" name="직사각형 97"/>
            <p:cNvSpPr/>
            <p:nvPr/>
          </p:nvSpPr>
          <p:spPr>
            <a:xfrm>
              <a:off x="6391284" y="1485228"/>
              <a:ext cx="688012" cy="2160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ysDot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최신순</a:t>
              </a:r>
            </a:p>
          </p:txBody>
        </p:sp>
        <p:sp>
          <p:nvSpPr>
            <p:cNvPr id="9425" name="직사각형 98"/>
            <p:cNvSpPr/>
            <p:nvPr/>
          </p:nvSpPr>
          <p:spPr>
            <a:xfrm>
              <a:off x="6391284" y="1700174"/>
              <a:ext cx="688012" cy="2160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ysDot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댓글순</a:t>
              </a:r>
            </a:p>
          </p:txBody>
        </p:sp>
        <p:sp>
          <p:nvSpPr>
            <p:cNvPr id="9426" name="직사각형 99"/>
            <p:cNvSpPr/>
            <p:nvPr/>
          </p:nvSpPr>
          <p:spPr>
            <a:xfrm>
              <a:off x="6391284" y="1915355"/>
              <a:ext cx="688012" cy="2160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ysDot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조회순</a:t>
              </a:r>
            </a:p>
          </p:txBody>
        </p:sp>
        <p:sp>
          <p:nvSpPr>
            <p:cNvPr id="9427" name="직사각형 100"/>
            <p:cNvSpPr/>
            <p:nvPr/>
          </p:nvSpPr>
          <p:spPr>
            <a:xfrm>
              <a:off x="6391284" y="2130301"/>
              <a:ext cx="688012" cy="2160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ysDot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추천순</a:t>
              </a:r>
            </a:p>
          </p:txBody>
        </p:sp>
        <p:sp>
          <p:nvSpPr>
            <p:cNvPr id="9429" name="사각형: 둥근 모서리 102"/>
            <p:cNvSpPr/>
            <p:nvPr/>
          </p:nvSpPr>
          <p:spPr>
            <a:xfrm>
              <a:off x="559614" y="3110322"/>
              <a:ext cx="6520662" cy="1080102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430" name="직사각형 103"/>
            <p:cNvSpPr/>
            <p:nvPr/>
          </p:nvSpPr>
          <p:spPr>
            <a:xfrm>
              <a:off x="5132338" y="3178077"/>
              <a:ext cx="985412" cy="1957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작성 시간</a:t>
              </a:r>
            </a:p>
          </p:txBody>
        </p:sp>
        <p:sp>
          <p:nvSpPr>
            <p:cNvPr id="9431" name="직사각형 104"/>
            <p:cNvSpPr/>
            <p:nvPr/>
          </p:nvSpPr>
          <p:spPr>
            <a:xfrm>
              <a:off x="1033396" y="3468840"/>
              <a:ext cx="2408787" cy="1957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제목</a:t>
              </a:r>
            </a:p>
          </p:txBody>
        </p:sp>
        <p:sp>
          <p:nvSpPr>
            <p:cNvPr id="9432" name="직사각형 105"/>
            <p:cNvSpPr/>
            <p:nvPr/>
          </p:nvSpPr>
          <p:spPr>
            <a:xfrm>
              <a:off x="1440034" y="3746736"/>
              <a:ext cx="3832161" cy="2677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내용</a:t>
              </a:r>
            </a:p>
          </p:txBody>
        </p:sp>
        <p:grpSp>
          <p:nvGrpSpPr>
            <p:cNvPr id="9433" name="그룹 112"/>
            <p:cNvGrpSpPr/>
            <p:nvPr/>
          </p:nvGrpSpPr>
          <p:grpSpPr>
            <a:xfrm>
              <a:off x="738864" y="3174417"/>
              <a:ext cx="1207459" cy="250543"/>
              <a:chOff x="2551453" y="2319087"/>
              <a:chExt cx="794104" cy="198790"/>
            </a:xfrm>
            <a:solidFill>
              <a:srgbClr val="FFFFFF">
                <a:alpha val="100000"/>
              </a:srgbClr>
            </a:solidFill>
          </p:grpSpPr>
          <p:cxnSp>
            <p:nvCxnSpPr>
              <p:cNvPr id="9434" name="직선 연결선 113"/>
              <p:cNvCxnSpPr/>
              <p:nvPr/>
            </p:nvCxnSpPr>
            <p:spPr>
              <a:xfrm flipH="1">
                <a:off x="2551453" y="2323675"/>
                <a:ext cx="785860" cy="194202"/>
              </a:xfrm>
              <a:prstGeom prst="line">
                <a:avLst/>
              </a:prstGeom>
              <a:solidFill>
                <a:srgbClr val="FFFFFF">
                  <a:alpha val="100000"/>
                </a:srgbClr>
              </a:solidFill>
              <a:ln w="12700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</p:cxnSp>
          <p:sp>
            <p:nvSpPr>
              <p:cNvPr id="9435" name="직사각형 114"/>
              <p:cNvSpPr/>
              <p:nvPr/>
            </p:nvSpPr>
            <p:spPr>
              <a:xfrm>
                <a:off x="2553469" y="2319087"/>
                <a:ext cx="792088" cy="19574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  <a:cs typeface="굴림"/>
                  </a:rPr>
                  <a:t>내가 쓴 글</a:t>
                </a:r>
              </a:p>
            </p:txBody>
          </p:sp>
        </p:grpSp>
        <p:sp>
          <p:nvSpPr>
            <p:cNvPr id="9436" name="직사각형 118"/>
            <p:cNvSpPr/>
            <p:nvPr/>
          </p:nvSpPr>
          <p:spPr>
            <a:xfrm>
              <a:off x="5370650" y="3834927"/>
              <a:ext cx="766432" cy="3224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추천수</a:t>
              </a:r>
            </a:p>
          </p:txBody>
        </p:sp>
        <p:sp>
          <p:nvSpPr>
            <p:cNvPr id="9437" name="직사각형 119"/>
            <p:cNvSpPr/>
            <p:nvPr/>
          </p:nvSpPr>
          <p:spPr>
            <a:xfrm>
              <a:off x="6173987" y="3841780"/>
              <a:ext cx="766432" cy="315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조회수</a:t>
              </a:r>
            </a:p>
          </p:txBody>
        </p:sp>
        <p:sp>
          <p:nvSpPr>
            <p:cNvPr id="9438" name="직사각형 124"/>
            <p:cNvSpPr/>
            <p:nvPr/>
          </p:nvSpPr>
          <p:spPr>
            <a:xfrm>
              <a:off x="6391284" y="1269220"/>
              <a:ext cx="688012" cy="216014"/>
            </a:xfrm>
            <a:prstGeom prst="rect">
              <a:avLst/>
            </a:prstGeom>
            <a:solidFill>
              <a:srgbClr val="FFFFFF">
                <a:alpha val="6941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필터</a:t>
              </a:r>
            </a:p>
          </p:txBody>
        </p:sp>
        <p:sp>
          <p:nvSpPr>
            <p:cNvPr id="9440" name="사각형: 둥근 모서리 64"/>
            <p:cNvSpPr/>
            <p:nvPr/>
          </p:nvSpPr>
          <p:spPr>
            <a:xfrm>
              <a:off x="559614" y="4308193"/>
              <a:ext cx="6512612" cy="1080102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441" name="직사각형 66"/>
            <p:cNvSpPr/>
            <p:nvPr/>
          </p:nvSpPr>
          <p:spPr>
            <a:xfrm>
              <a:off x="5163267" y="4374743"/>
              <a:ext cx="984196" cy="1957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작성 시간</a:t>
              </a:r>
            </a:p>
          </p:txBody>
        </p:sp>
        <p:sp>
          <p:nvSpPr>
            <p:cNvPr id="9442" name="직사각형 120"/>
            <p:cNvSpPr/>
            <p:nvPr/>
          </p:nvSpPr>
          <p:spPr>
            <a:xfrm>
              <a:off x="5371606" y="5083551"/>
              <a:ext cx="765486" cy="2619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추천수</a:t>
              </a:r>
            </a:p>
          </p:txBody>
        </p:sp>
        <p:sp>
          <p:nvSpPr>
            <p:cNvPr id="9444" name="직사각형 122"/>
            <p:cNvSpPr/>
            <p:nvPr/>
          </p:nvSpPr>
          <p:spPr>
            <a:xfrm>
              <a:off x="790549" y="4369604"/>
              <a:ext cx="1202907" cy="1957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프로필</a:t>
              </a:r>
            </a:p>
          </p:txBody>
        </p:sp>
        <p:sp>
          <p:nvSpPr>
            <p:cNvPr id="9445" name="직사각형 125"/>
            <p:cNvSpPr/>
            <p:nvPr/>
          </p:nvSpPr>
          <p:spPr>
            <a:xfrm>
              <a:off x="1357639" y="4625619"/>
              <a:ext cx="5199055" cy="415077"/>
            </a:xfrm>
            <a:prstGeom prst="rect">
              <a:avLst/>
            </a:prstGeom>
            <a:solidFill>
              <a:srgbClr val="F6F6F6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스포일러가 포함된 리뷰입니다</a:t>
              </a:r>
            </a:p>
          </p:txBody>
        </p:sp>
        <p:sp>
          <p:nvSpPr>
            <p:cNvPr id="9448" name="모서리가 둥근 직사각형 61"/>
            <p:cNvSpPr/>
            <p:nvPr/>
          </p:nvSpPr>
          <p:spPr>
            <a:xfrm>
              <a:off x="1259635" y="4575102"/>
              <a:ext cx="216024" cy="216024"/>
            </a:xfrm>
            <a:prstGeom prst="roundRect">
              <a:avLst>
                <a:gd name="adj" fmla="val 16667"/>
              </a:avLst>
            </a:prstGeom>
            <a:solidFill>
              <a:srgbClr val="E46C0A">
                <a:alpha val="100000"/>
              </a:srgbClr>
            </a:solidFill>
            <a:ln w="25400" cap="flat" cmpd="sng" algn="ctr">
              <a:noFill/>
              <a:prstDash val="solid"/>
            </a:ln>
          </p:spPr>
          <p:txBody>
            <a:bodyPr lIns="0" r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50" b="1" dirty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1</a:t>
              </a:r>
              <a:endParaRPr kumimoji="0" lang="ko-KR" altLang="en-US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9451" name="직사각형 120"/>
            <p:cNvSpPr/>
            <p:nvPr/>
          </p:nvSpPr>
          <p:spPr>
            <a:xfrm>
              <a:off x="6204941" y="5090403"/>
              <a:ext cx="765486" cy="2619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조회수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61526E9-0A90-E6E1-6431-66B43118AEF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0800000">
            <a:off x="9043371" y="510953"/>
            <a:ext cx="228789" cy="583483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822FF58-B923-5B18-C5ED-C5AE3DEB53F2}"/>
              </a:ext>
            </a:extLst>
          </p:cNvPr>
          <p:cNvSpPr/>
          <p:nvPr/>
        </p:nvSpPr>
        <p:spPr>
          <a:xfrm>
            <a:off x="3228391" y="6533195"/>
            <a:ext cx="3721271" cy="295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91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629730" y="6640834"/>
            <a:ext cx="264474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grpSp>
        <p:nvGrpSpPr>
          <p:cNvPr id="9452" name="그룹 9451"/>
          <p:cNvGrpSpPr/>
          <p:nvPr/>
        </p:nvGrpSpPr>
        <p:grpSpPr>
          <a:xfrm>
            <a:off x="1149420" y="280296"/>
            <a:ext cx="7765798" cy="6041757"/>
            <a:chOff x="1149420" y="280296"/>
            <a:chExt cx="7765798" cy="6041757"/>
          </a:xfrm>
        </p:grpSpPr>
        <p:grpSp>
          <p:nvGrpSpPr>
            <p:cNvPr id="9321" name="그룹 9320"/>
            <p:cNvGrpSpPr/>
            <p:nvPr/>
          </p:nvGrpSpPr>
          <p:grpSpPr>
            <a:xfrm>
              <a:off x="1149420" y="280296"/>
              <a:ext cx="7765798" cy="652086"/>
              <a:chOff x="1149419" y="280295"/>
              <a:chExt cx="7765798" cy="652086"/>
            </a:xfrm>
          </p:grpSpPr>
          <p:pic>
            <p:nvPicPr>
              <p:cNvPr id="9316" name="그림 9315"/>
              <p:cNvPicPr>
                <a:picLocks noChangeAspect="1"/>
              </p:cNvPicPr>
              <p:nvPr/>
            </p:nvPicPr>
            <p:blipFill rotWithShape="1">
              <a:blip r:embed="rId3">
                <a:lum bright="70000" contrast="-50000"/>
                <a:extLst>
                  <a:ext uri="783A4284-B454-46f5-B8C8-42B5039CE256">
  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  <hd:imgLayer xmlns:hd="http://schemas.haansoft.com/office/drawingml/8.0" r:embed="rId4">
                        <hd:imgEffect xmlns:hd="http://schemas.haansoft.com/office/drawingml/8.0">
                          <hd:artEffectSharpenSoften amount="100000"/>
                        </hd:imgEffect>
                      </hd:imgLayer>
                    </hp:hncPhoto>
                  </a:ext>
                </a:extLst>
              </a:blip>
              <a:stretch>
                <a:fillRect/>
              </a:stretch>
            </p:blipFill>
            <p:spPr>
              <a:xfrm>
                <a:off x="1149419" y="280295"/>
                <a:ext cx="670932" cy="65208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</p:pic>
          <p:sp>
            <p:nvSpPr>
              <p:cNvPr id="9315" name="TextBox 9314"/>
              <p:cNvSpPr txBox="1"/>
              <p:nvPr/>
            </p:nvSpPr>
            <p:spPr>
              <a:xfrm>
                <a:off x="1553935" y="575958"/>
                <a:ext cx="1029651" cy="31748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5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누네</a:t>
                </a:r>
                <a:r>
                  <a:rPr kumimoji="1" lang="en-US" altLang="ko-KR" sz="15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CINE</a:t>
                </a:r>
              </a:p>
            </p:txBody>
          </p:sp>
          <p:sp>
            <p:nvSpPr>
              <p:cNvPr id="9317" name="TextBox 9316"/>
              <p:cNvSpPr txBox="1"/>
              <p:nvPr/>
            </p:nvSpPr>
            <p:spPr>
              <a:xfrm>
                <a:off x="6993051" y="614213"/>
                <a:ext cx="1922167" cy="24113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spAutoFit/>
              </a:bodyPr>
              <a:lstStyle/>
              <a:p>
                <a:pPr marL="0" lvl="0" indent="0" algn="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|</a:t>
                </a:r>
                <a:r>
                  <a:rPr kumimoji="1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로그아웃 </a:t>
                </a:r>
                <a:r>
                  <a:rPr kumimoji="1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|</a:t>
                </a:r>
                <a:r>
                  <a:rPr kumimoji="1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마이페이지 </a:t>
                </a:r>
                <a:r>
                  <a:rPr kumimoji="1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|</a:t>
                </a:r>
                <a:r>
                  <a:rPr kumimoji="1" lang="ko-KR" altLang="en-US" sz="800" b="0" i="0" u="none" strike="noStrike" kern="1200" cap="none" spc="0" normalizeH="0" baseline="0">
                    <a:solidFill>
                      <a:srgbClr val="FAF3DB"/>
                    </a:solidFill>
                    <a:latin typeface="돋움"/>
                    <a:ea typeface="돋움"/>
                  </a:rPr>
                  <a:t>|</a:t>
                </a:r>
              </a:p>
            </p:txBody>
          </p:sp>
          <p:sp>
            <p:nvSpPr>
              <p:cNvPr id="9318" name="직사각형 120"/>
              <p:cNvSpPr/>
              <p:nvPr/>
            </p:nvSpPr>
            <p:spPr>
              <a:xfrm>
                <a:off x="2992793" y="556667"/>
                <a:ext cx="3614821" cy="33815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 anchorCtr="0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검 색</a:t>
                </a:r>
              </a:p>
            </p:txBody>
          </p:sp>
          <p:pic>
            <p:nvPicPr>
              <p:cNvPr id="9319" name="그림 9318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4318278" y="581968"/>
                <a:ext cx="262424" cy="257021"/>
              </a:xfrm>
              <a:prstGeom prst="rect">
                <a:avLst/>
              </a:prstGeom>
            </p:spPr>
          </p:pic>
        </p:grpSp>
        <p:sp>
          <p:nvSpPr>
            <p:cNvPr id="9322" name="직사각형 17"/>
            <p:cNvSpPr/>
            <p:nvPr/>
          </p:nvSpPr>
          <p:spPr>
            <a:xfrm>
              <a:off x="1247398" y="1261275"/>
              <a:ext cx="7409407" cy="5060778"/>
            </a:xfrm>
            <a:prstGeom prst="rect">
              <a:avLst/>
            </a:prstGeom>
            <a:solidFill>
              <a:srgbClr val="F2F2F2">
                <a:alpha val="6941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9455" name="직사각형 10"/>
          <p:cNvSpPr/>
          <p:nvPr/>
        </p:nvSpPr>
        <p:spPr>
          <a:xfrm>
            <a:off x="1603730" y="1407258"/>
            <a:ext cx="6696744" cy="4768515"/>
          </a:xfrm>
          <a:prstGeom prst="rect">
            <a:avLst/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9456" name="TextBox 62"/>
          <p:cNvSpPr txBox="1"/>
          <p:nvPr/>
        </p:nvSpPr>
        <p:spPr>
          <a:xfrm>
            <a:off x="3763970" y="1748030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글 작성</a:t>
            </a:r>
          </a:p>
        </p:txBody>
      </p:sp>
      <p:sp>
        <p:nvSpPr>
          <p:cNvPr id="9457" name="직사각형 63"/>
          <p:cNvSpPr/>
          <p:nvPr/>
        </p:nvSpPr>
        <p:spPr>
          <a:xfrm>
            <a:off x="1819754" y="2117362"/>
            <a:ext cx="6264696" cy="3375084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D9D9D9"/>
                </a:solidFill>
                <a:latin typeface="맑은 고딕"/>
                <a:ea typeface="맑은 고딕"/>
              </a:rPr>
              <a:t>내용을 입력하세요</a:t>
            </a:r>
          </a:p>
        </p:txBody>
      </p:sp>
      <p:sp>
        <p:nvSpPr>
          <p:cNvPr id="9458" name="직사각형 64"/>
          <p:cNvSpPr/>
          <p:nvPr/>
        </p:nvSpPr>
        <p:spPr>
          <a:xfrm>
            <a:off x="1819754" y="5636462"/>
            <a:ext cx="159351" cy="162681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9459" name="TextBox 71"/>
          <p:cNvSpPr txBox="1"/>
          <p:nvPr/>
        </p:nvSpPr>
        <p:spPr>
          <a:xfrm>
            <a:off x="2062118" y="5602386"/>
            <a:ext cx="1728192" cy="216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스포일러가 포함된 글입니다</a:t>
            </a:r>
          </a:p>
        </p:txBody>
      </p:sp>
      <p:sp>
        <p:nvSpPr>
          <p:cNvPr id="9460" name="직사각형 72"/>
          <p:cNvSpPr/>
          <p:nvPr/>
        </p:nvSpPr>
        <p:spPr>
          <a:xfrm>
            <a:off x="6712602" y="5583420"/>
            <a:ext cx="648072" cy="39411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등록</a:t>
            </a:r>
          </a:p>
        </p:txBody>
      </p:sp>
      <p:sp>
        <p:nvSpPr>
          <p:cNvPr id="9461" name="직사각형 73"/>
          <p:cNvSpPr/>
          <p:nvPr/>
        </p:nvSpPr>
        <p:spPr>
          <a:xfrm>
            <a:off x="7436378" y="5583419"/>
            <a:ext cx="648072" cy="394115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취소</a:t>
            </a:r>
          </a:p>
        </p:txBody>
      </p:sp>
      <p:sp>
        <p:nvSpPr>
          <p:cNvPr id="9462" name="직사각형 75"/>
          <p:cNvSpPr/>
          <p:nvPr/>
        </p:nvSpPr>
        <p:spPr>
          <a:xfrm>
            <a:off x="1979105" y="4959790"/>
            <a:ext cx="4953217" cy="41724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태그 입력란</a:t>
            </a:r>
          </a:p>
        </p:txBody>
      </p:sp>
      <p:sp>
        <p:nvSpPr>
          <p:cNvPr id="9463" name="직사각형 8"/>
          <p:cNvSpPr/>
          <p:nvPr/>
        </p:nvSpPr>
        <p:spPr>
          <a:xfrm>
            <a:off x="7076338" y="4956748"/>
            <a:ext cx="867792" cy="41724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사진 첨부</a:t>
            </a:r>
          </a:p>
        </p:txBody>
      </p:sp>
      <p:sp>
        <p:nvSpPr>
          <p:cNvPr id="9465" name="모서리가 둥근 직사각형 61"/>
          <p:cNvSpPr/>
          <p:nvPr/>
        </p:nvSpPr>
        <p:spPr>
          <a:xfrm>
            <a:off x="1907097" y="482891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466" name="모서리가 둥근 직사각형 61"/>
          <p:cNvSpPr/>
          <p:nvPr/>
        </p:nvSpPr>
        <p:spPr>
          <a:xfrm>
            <a:off x="6983661" y="482891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467" name="모서리가 둥근 직사각형 61"/>
          <p:cNvSpPr/>
          <p:nvPr/>
        </p:nvSpPr>
        <p:spPr>
          <a:xfrm>
            <a:off x="1660108" y="549244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A0629B-A6EC-5BDC-8F12-C165A5FC32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096548" y="552999"/>
            <a:ext cx="228789" cy="564981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EF6E848-A51A-2AA4-7237-BF0DB5A23EA9}"/>
              </a:ext>
            </a:extLst>
          </p:cNvPr>
          <p:cNvSpPr/>
          <p:nvPr/>
        </p:nvSpPr>
        <p:spPr>
          <a:xfrm>
            <a:off x="3228391" y="6533195"/>
            <a:ext cx="3721271" cy="295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09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629730" y="6640834"/>
            <a:ext cx="264474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grpSp>
        <p:nvGrpSpPr>
          <p:cNvPr id="9452" name="그룹 9451"/>
          <p:cNvGrpSpPr/>
          <p:nvPr/>
        </p:nvGrpSpPr>
        <p:grpSpPr>
          <a:xfrm>
            <a:off x="1149420" y="280296"/>
            <a:ext cx="7765798" cy="6041757"/>
            <a:chOff x="1149420" y="280296"/>
            <a:chExt cx="7765798" cy="6041757"/>
          </a:xfrm>
        </p:grpSpPr>
        <p:grpSp>
          <p:nvGrpSpPr>
            <p:cNvPr id="9321" name="그룹 9320"/>
            <p:cNvGrpSpPr/>
            <p:nvPr/>
          </p:nvGrpSpPr>
          <p:grpSpPr>
            <a:xfrm>
              <a:off x="1149420" y="280296"/>
              <a:ext cx="7765798" cy="652086"/>
              <a:chOff x="1149419" y="280295"/>
              <a:chExt cx="7765798" cy="652086"/>
            </a:xfrm>
          </p:grpSpPr>
          <p:pic>
            <p:nvPicPr>
              <p:cNvPr id="9316" name="그림 9315"/>
              <p:cNvPicPr>
                <a:picLocks noChangeAspect="1"/>
              </p:cNvPicPr>
              <p:nvPr/>
            </p:nvPicPr>
            <p:blipFill rotWithShape="1">
              <a:blip r:embed="rId3">
                <a:lum bright="70000" contrast="-50000"/>
                <a:extLst>
                  <a:ext uri="783A4284-B454-46f5-B8C8-42B5039CE256">
  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  <hd:imgLayer xmlns:hd="http://schemas.haansoft.com/office/drawingml/8.0" r:embed="rId4">
                        <hd:imgEffect xmlns:hd="http://schemas.haansoft.com/office/drawingml/8.0">
                          <hd:artEffectSharpenSoften amount="100000"/>
                        </hd:imgEffect>
                      </hd:imgLayer>
                    </hp:hncPhoto>
                  </a:ext>
                </a:extLst>
              </a:blip>
              <a:stretch>
                <a:fillRect/>
              </a:stretch>
            </p:blipFill>
            <p:spPr>
              <a:xfrm>
                <a:off x="1149419" y="280295"/>
                <a:ext cx="670932" cy="65208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</p:pic>
          <p:sp>
            <p:nvSpPr>
              <p:cNvPr id="9315" name="TextBox 9314"/>
              <p:cNvSpPr txBox="1"/>
              <p:nvPr/>
            </p:nvSpPr>
            <p:spPr>
              <a:xfrm>
                <a:off x="1553935" y="575958"/>
                <a:ext cx="1029651" cy="31748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15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누네</a:t>
                </a:r>
                <a:r>
                  <a:rPr kumimoji="1" lang="en-US" altLang="ko-KR" sz="15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CINE</a:t>
                </a:r>
              </a:p>
            </p:txBody>
          </p:sp>
          <p:sp>
            <p:nvSpPr>
              <p:cNvPr id="9317" name="TextBox 9316"/>
              <p:cNvSpPr txBox="1"/>
              <p:nvPr/>
            </p:nvSpPr>
            <p:spPr>
              <a:xfrm>
                <a:off x="6993051" y="614213"/>
                <a:ext cx="1922167" cy="24113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  <a:spAutoFit/>
              </a:bodyPr>
              <a:lstStyle/>
              <a:p>
                <a:pPr marL="0" lvl="0" indent="0" algn="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|</a:t>
                </a:r>
                <a:r>
                  <a:rPr kumimoji="1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로그아웃 </a:t>
                </a:r>
                <a:r>
                  <a:rPr kumimoji="1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|</a:t>
                </a:r>
                <a:r>
                  <a:rPr kumimoji="1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마이페이지 </a:t>
                </a:r>
                <a:r>
                  <a:rPr kumimoji="1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|</a:t>
                </a:r>
                <a:r>
                  <a:rPr kumimoji="1" lang="ko-KR" altLang="en-US" sz="800" b="0" i="0" u="none" strike="noStrike" kern="1200" cap="none" spc="0" normalizeH="0" baseline="0">
                    <a:solidFill>
                      <a:srgbClr val="FAF3DB"/>
                    </a:solidFill>
                    <a:latin typeface="돋움"/>
                    <a:ea typeface="돋움"/>
                  </a:rPr>
                  <a:t>|</a:t>
                </a:r>
              </a:p>
            </p:txBody>
          </p:sp>
          <p:sp>
            <p:nvSpPr>
              <p:cNvPr id="9318" name="직사각형 120"/>
              <p:cNvSpPr/>
              <p:nvPr/>
            </p:nvSpPr>
            <p:spPr>
              <a:xfrm>
                <a:off x="2992793" y="556667"/>
                <a:ext cx="3614821" cy="33815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 anchorCtr="0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검 색</a:t>
                </a:r>
              </a:p>
            </p:txBody>
          </p:sp>
          <p:pic>
            <p:nvPicPr>
              <p:cNvPr id="9319" name="그림 9318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4318278" y="581968"/>
                <a:ext cx="262424" cy="257021"/>
              </a:xfrm>
              <a:prstGeom prst="rect">
                <a:avLst/>
              </a:prstGeom>
            </p:spPr>
          </p:pic>
        </p:grpSp>
        <p:sp>
          <p:nvSpPr>
            <p:cNvPr id="9322" name="직사각형 17"/>
            <p:cNvSpPr/>
            <p:nvPr/>
          </p:nvSpPr>
          <p:spPr>
            <a:xfrm>
              <a:off x="1247398" y="1261275"/>
              <a:ext cx="7409407" cy="5060778"/>
            </a:xfrm>
            <a:prstGeom prst="rect">
              <a:avLst/>
            </a:prstGeom>
            <a:solidFill>
              <a:srgbClr val="F2F2F2">
                <a:alpha val="6941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9470" name="직사각형 4"/>
          <p:cNvSpPr/>
          <p:nvPr/>
        </p:nvSpPr>
        <p:spPr>
          <a:xfrm>
            <a:off x="1572440" y="1397708"/>
            <a:ext cx="6778974" cy="4801392"/>
          </a:xfrm>
          <a:prstGeom prst="rect">
            <a:avLst/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굴림"/>
            </a:endParaRPr>
          </a:p>
        </p:txBody>
      </p:sp>
      <p:sp>
        <p:nvSpPr>
          <p:cNvPr id="9471" name="직사각형 46"/>
          <p:cNvSpPr/>
          <p:nvPr/>
        </p:nvSpPr>
        <p:spPr>
          <a:xfrm>
            <a:off x="7596925" y="1436385"/>
            <a:ext cx="510245" cy="324036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굴림"/>
            </a:endParaRPr>
          </a:p>
        </p:txBody>
      </p:sp>
      <p:sp>
        <p:nvSpPr>
          <p:cNvPr id="9472" name="TextBox 48"/>
          <p:cNvSpPr txBox="1"/>
          <p:nvPr/>
        </p:nvSpPr>
        <p:spPr>
          <a:xfrm>
            <a:off x="7365849" y="1483245"/>
            <a:ext cx="9821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공유</a:t>
            </a:r>
          </a:p>
        </p:txBody>
      </p:sp>
      <p:sp>
        <p:nvSpPr>
          <p:cNvPr id="9473" name="직사각형 7"/>
          <p:cNvSpPr/>
          <p:nvPr/>
        </p:nvSpPr>
        <p:spPr>
          <a:xfrm>
            <a:off x="1645332" y="2741285"/>
            <a:ext cx="6628218" cy="3350552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굴림"/>
            </a:endParaRPr>
          </a:p>
        </p:txBody>
      </p:sp>
      <p:sp>
        <p:nvSpPr>
          <p:cNvPr id="9474" name="직사각형 11"/>
          <p:cNvSpPr/>
          <p:nvPr/>
        </p:nvSpPr>
        <p:spPr>
          <a:xfrm>
            <a:off x="7059345" y="2819038"/>
            <a:ext cx="994233" cy="293801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작성 시간</a:t>
            </a:r>
          </a:p>
        </p:txBody>
      </p:sp>
      <p:sp>
        <p:nvSpPr>
          <p:cNvPr id="9475" name="직사각형 14"/>
          <p:cNvSpPr/>
          <p:nvPr/>
        </p:nvSpPr>
        <p:spPr>
          <a:xfrm>
            <a:off x="5739393" y="2819036"/>
            <a:ext cx="1215173" cy="293803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프로필</a:t>
            </a:r>
          </a:p>
        </p:txBody>
      </p:sp>
      <p:sp>
        <p:nvSpPr>
          <p:cNvPr id="9481" name="TextBox 73"/>
          <p:cNvSpPr txBox="1"/>
          <p:nvPr/>
        </p:nvSpPr>
        <p:spPr>
          <a:xfrm>
            <a:off x="3900216" y="5110271"/>
            <a:ext cx="21867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내용</a:t>
            </a:r>
          </a:p>
        </p:txBody>
      </p:sp>
      <p:sp>
        <p:nvSpPr>
          <p:cNvPr id="9482" name="TextBox 74"/>
          <p:cNvSpPr txBox="1"/>
          <p:nvPr/>
        </p:nvSpPr>
        <p:spPr>
          <a:xfrm>
            <a:off x="4098347" y="1825686"/>
            <a:ext cx="1790505" cy="54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제 목</a:t>
            </a:r>
          </a:p>
        </p:txBody>
      </p:sp>
      <p:sp>
        <p:nvSpPr>
          <p:cNvPr id="9483" name="직사각형 6"/>
          <p:cNvSpPr/>
          <p:nvPr/>
        </p:nvSpPr>
        <p:spPr>
          <a:xfrm>
            <a:off x="1865302" y="3258252"/>
            <a:ext cx="6188276" cy="846227"/>
          </a:xfrm>
          <a:prstGeom prst="rect">
            <a:avLst/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사진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1</a:t>
            </a:r>
            <a:endParaRPr kumimoji="0" lang="ko-KR" altLang="en-US" sz="1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굴림"/>
            </a:endParaRPr>
          </a:p>
        </p:txBody>
      </p:sp>
      <p:cxnSp>
        <p:nvCxnSpPr>
          <p:cNvPr id="9484" name="직선 연결선 8"/>
          <p:cNvCxnSpPr/>
          <p:nvPr/>
        </p:nvCxnSpPr>
        <p:spPr>
          <a:xfrm flipH="1">
            <a:off x="1865302" y="3258252"/>
            <a:ext cx="6188276" cy="846227"/>
          </a:xfrm>
          <a:prstGeom prst="line">
            <a:avLst/>
          </a:prstGeom>
          <a:noFill/>
          <a:ln w="12700" cap="flat" cmpd="sng" algn="ctr">
            <a:solidFill>
              <a:srgbClr val="BFBFBF">
                <a:alpha val="100000"/>
              </a:srgbClr>
            </a:solidFill>
            <a:prstDash val="solid"/>
          </a:ln>
        </p:spPr>
      </p:cxnSp>
      <p:sp>
        <p:nvSpPr>
          <p:cNvPr id="9485" name="직사각형 10"/>
          <p:cNvSpPr/>
          <p:nvPr/>
        </p:nvSpPr>
        <p:spPr>
          <a:xfrm>
            <a:off x="1865302" y="4203878"/>
            <a:ext cx="6188276" cy="846227"/>
          </a:xfrm>
          <a:prstGeom prst="rect">
            <a:avLst/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사진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2</a:t>
            </a: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굴림"/>
            </a:endParaRPr>
          </a:p>
        </p:txBody>
      </p:sp>
      <p:cxnSp>
        <p:nvCxnSpPr>
          <p:cNvPr id="9486" name="직선 연결선 13"/>
          <p:cNvCxnSpPr/>
          <p:nvPr/>
        </p:nvCxnSpPr>
        <p:spPr>
          <a:xfrm flipH="1">
            <a:off x="1865302" y="4203878"/>
            <a:ext cx="6188276" cy="846227"/>
          </a:xfrm>
          <a:prstGeom prst="line">
            <a:avLst/>
          </a:prstGeom>
          <a:noFill/>
          <a:ln w="12700" cap="flat" cmpd="sng" algn="ctr">
            <a:solidFill>
              <a:srgbClr val="BFBFBF">
                <a:alpha val="100000"/>
              </a:srgbClr>
            </a:solidFill>
            <a:prstDash val="solid"/>
          </a:ln>
        </p:spPr>
      </p:cxnSp>
      <p:sp>
        <p:nvSpPr>
          <p:cNvPr id="9487" name="직사각형 15"/>
          <p:cNvSpPr/>
          <p:nvPr/>
        </p:nvSpPr>
        <p:spPr>
          <a:xfrm>
            <a:off x="1864334" y="5551077"/>
            <a:ext cx="724229" cy="432329"/>
          </a:xfrm>
          <a:prstGeom prst="rect">
            <a:avLst/>
          </a:prstGeom>
          <a:solidFill>
            <a:schemeClr val="lt1">
              <a:alpha val="69410"/>
            </a:schemeClr>
          </a:solidFill>
          <a:ln w="9525" cap="flat" cmpd="sng" algn="ctr">
            <a:solidFill>
              <a:schemeClr val="lt1">
                <a:alpha val="100000"/>
              </a:scheme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#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태그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 1</a:t>
            </a:r>
          </a:p>
        </p:txBody>
      </p:sp>
      <p:sp>
        <p:nvSpPr>
          <p:cNvPr id="9488" name="직사각형 16"/>
          <p:cNvSpPr/>
          <p:nvPr/>
        </p:nvSpPr>
        <p:spPr>
          <a:xfrm>
            <a:off x="2640788" y="5551077"/>
            <a:ext cx="737933" cy="432329"/>
          </a:xfrm>
          <a:prstGeom prst="rect">
            <a:avLst/>
          </a:prstGeom>
          <a:solidFill>
            <a:schemeClr val="lt1">
              <a:alpha val="69410"/>
            </a:schemeClr>
          </a:solidFill>
          <a:ln w="9525" cap="flat" cmpd="sng" algn="ctr">
            <a:solidFill>
              <a:schemeClr val="lt1">
                <a:alpha val="100000"/>
              </a:scheme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#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태그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 2</a:t>
            </a:r>
          </a:p>
        </p:txBody>
      </p:sp>
      <p:sp>
        <p:nvSpPr>
          <p:cNvPr id="9489" name="직사각형 17"/>
          <p:cNvSpPr/>
          <p:nvPr/>
        </p:nvSpPr>
        <p:spPr>
          <a:xfrm>
            <a:off x="3417243" y="5551077"/>
            <a:ext cx="765344" cy="432329"/>
          </a:xfrm>
          <a:prstGeom prst="rect">
            <a:avLst/>
          </a:prstGeom>
          <a:solidFill>
            <a:schemeClr val="lt1">
              <a:alpha val="69410"/>
            </a:schemeClr>
          </a:solidFill>
          <a:ln w="9525" cap="flat" cmpd="sng" algn="ctr">
            <a:solidFill>
              <a:schemeClr val="lt1">
                <a:alpha val="100000"/>
              </a:scheme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#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태그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 3</a:t>
            </a:r>
          </a:p>
        </p:txBody>
      </p:sp>
      <p:sp>
        <p:nvSpPr>
          <p:cNvPr id="9490" name="직사각형 18"/>
          <p:cNvSpPr/>
          <p:nvPr/>
        </p:nvSpPr>
        <p:spPr>
          <a:xfrm>
            <a:off x="4193700" y="5551077"/>
            <a:ext cx="758399" cy="432329"/>
          </a:xfrm>
          <a:prstGeom prst="rect">
            <a:avLst/>
          </a:prstGeom>
          <a:solidFill>
            <a:schemeClr val="lt1">
              <a:alpha val="69410"/>
            </a:schemeClr>
          </a:solidFill>
          <a:ln w="9525" cap="flat" cmpd="sng" algn="ctr">
            <a:solidFill>
              <a:schemeClr val="lt1">
                <a:alpha val="100000"/>
              </a:scheme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#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태그</a:t>
            </a: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 4</a:t>
            </a:r>
          </a:p>
        </p:txBody>
      </p:sp>
      <p:sp>
        <p:nvSpPr>
          <p:cNvPr id="9496" name="직사각형 52"/>
          <p:cNvSpPr/>
          <p:nvPr/>
        </p:nvSpPr>
        <p:spPr>
          <a:xfrm>
            <a:off x="7337645" y="5539702"/>
            <a:ext cx="846971" cy="432329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chemeClr val="dk1">
                <a:alpha val="100000"/>
              </a:schemeClr>
            </a:solidFill>
            <a:prstDash val="solid"/>
          </a:ln>
        </p:spPr>
        <p:txBody>
          <a:bodyPr anchor="ctr"/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싫어요</a:t>
            </a:r>
          </a:p>
        </p:txBody>
      </p:sp>
      <p:pic>
        <p:nvPicPr>
          <p:cNvPr id="9497" name="그림 949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806951" y="5612311"/>
            <a:ext cx="339065" cy="292920"/>
          </a:xfrm>
          <a:prstGeom prst="rect">
            <a:avLst/>
          </a:prstGeom>
        </p:spPr>
      </p:pic>
      <p:sp>
        <p:nvSpPr>
          <p:cNvPr id="9498" name="직사각형 52"/>
          <p:cNvSpPr/>
          <p:nvPr/>
        </p:nvSpPr>
        <p:spPr>
          <a:xfrm>
            <a:off x="6405703" y="5539702"/>
            <a:ext cx="846971" cy="432329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chemeClr val="dk1">
                <a:alpha val="100000"/>
              </a:schemeClr>
            </a:solidFill>
            <a:prstDash val="solid"/>
          </a:ln>
        </p:spPr>
        <p:txBody>
          <a:bodyPr anchor="ctr"/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좋아요</a:t>
            </a:r>
          </a:p>
        </p:txBody>
      </p:sp>
      <p:pic>
        <p:nvPicPr>
          <p:cNvPr id="9493" name="그림 949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874740" y="5565981"/>
            <a:ext cx="364766" cy="313756"/>
          </a:xfrm>
          <a:prstGeom prst="rect">
            <a:avLst/>
          </a:prstGeom>
        </p:spPr>
      </p:pic>
      <p:sp>
        <p:nvSpPr>
          <p:cNvPr id="9499" name="직사각형 52"/>
          <p:cNvSpPr/>
          <p:nvPr/>
        </p:nvSpPr>
        <p:spPr>
          <a:xfrm>
            <a:off x="5473761" y="5537029"/>
            <a:ext cx="846971" cy="432329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9525" cap="flat" cmpd="sng" algn="ctr">
            <a:solidFill>
              <a:schemeClr val="dk1">
                <a:alpha val="100000"/>
              </a:scheme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조회수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623E22F-92FE-F612-2E10-C11925B7CEE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9043371" y="510953"/>
            <a:ext cx="228789" cy="583483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4F1BA53-4A4C-37FE-429D-0067A0A50577}"/>
              </a:ext>
            </a:extLst>
          </p:cNvPr>
          <p:cNvSpPr/>
          <p:nvPr/>
        </p:nvSpPr>
        <p:spPr>
          <a:xfrm>
            <a:off x="3228391" y="6533195"/>
            <a:ext cx="3721271" cy="295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5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629730" y="6640834"/>
            <a:ext cx="264474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grpSp>
        <p:nvGrpSpPr>
          <p:cNvPr id="9321" name="그룹 9320"/>
          <p:cNvGrpSpPr/>
          <p:nvPr/>
        </p:nvGrpSpPr>
        <p:grpSpPr>
          <a:xfrm>
            <a:off x="1149420" y="280296"/>
            <a:ext cx="7765798" cy="652086"/>
            <a:chOff x="1149419" y="280295"/>
            <a:chExt cx="7765798" cy="652086"/>
          </a:xfrm>
        </p:grpSpPr>
        <p:pic>
          <p:nvPicPr>
            <p:cNvPr id="9316" name="그림 9315"/>
            <p:cNvPicPr>
              <a:picLocks noChangeAspect="1"/>
            </p:cNvPicPr>
            <p:nvPr/>
          </p:nvPicPr>
          <p:blipFill rotWithShape="1">
            <a:blip r:embed="rId3">
              <a:lum bright="70000" contrast="-50000"/>
              <a:extLst>
                <a:ext uri="783A4284-B454-46f5-B8C8-42B5039CE256">
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<hd:imgLayer xmlns:hd="http://schemas.haansoft.com/office/drawingml/8.0" r:embed="rId4">
                      <hd:imgEffect xmlns:hd="http://schemas.haansoft.com/office/drawingml/8.0">
                        <hd:artEffectSharpenSoften amount="100000"/>
                      </hd:imgEffect>
                    </hd:imgLayer>
                  </hp:hncPhoto>
                </a:ext>
              </a:extLst>
            </a:blip>
            <a:stretch>
              <a:fillRect/>
            </a:stretch>
          </p:blipFill>
          <p:spPr>
            <a:xfrm>
              <a:off x="1149419" y="280295"/>
              <a:ext cx="670932" cy="65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</p:pic>
        <p:sp>
          <p:nvSpPr>
            <p:cNvPr id="9315" name="TextBox 9314"/>
            <p:cNvSpPr txBox="1"/>
            <p:nvPr/>
          </p:nvSpPr>
          <p:spPr>
            <a:xfrm>
              <a:off x="1553935" y="575958"/>
              <a:ext cx="1029651" cy="31748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누네</a:t>
              </a:r>
              <a:r>
                <a:rPr kumimoji="1" lang="en-US" altLang="ko-KR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CINE</a:t>
              </a:r>
            </a:p>
          </p:txBody>
        </p:sp>
        <p:sp>
          <p:nvSpPr>
            <p:cNvPr id="9317" name="TextBox 9316"/>
            <p:cNvSpPr txBox="1"/>
            <p:nvPr/>
          </p:nvSpPr>
          <p:spPr>
            <a:xfrm>
              <a:off x="6993051" y="614213"/>
              <a:ext cx="1922167" cy="2411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로그아웃 </a:t>
              </a: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마이페이지 </a:t>
              </a: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800" b="0" i="0" u="none" strike="noStrike" kern="1200" cap="none" spc="0" normalizeH="0" baseline="0">
                  <a:solidFill>
                    <a:srgbClr val="FAF3DB"/>
                  </a:solidFill>
                  <a:latin typeface="돋움"/>
                  <a:ea typeface="돋움"/>
                </a:rPr>
                <a:t>|</a:t>
              </a:r>
            </a:p>
          </p:txBody>
        </p:sp>
        <p:sp>
          <p:nvSpPr>
            <p:cNvPr id="9318" name="직사각형 120"/>
            <p:cNvSpPr/>
            <p:nvPr/>
          </p:nvSpPr>
          <p:spPr>
            <a:xfrm>
              <a:off x="3144692" y="570373"/>
              <a:ext cx="3614821" cy="338150"/>
            </a:xfrm>
            <a:prstGeom prst="roundRect">
              <a:avLst>
                <a:gd name="adj" fmla="val 16667"/>
              </a:avLst>
            </a:prstGeom>
            <a:no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검 색</a:t>
              </a:r>
            </a:p>
          </p:txBody>
        </p:sp>
        <p:pic>
          <p:nvPicPr>
            <p:cNvPr id="9319" name="그림 931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318278" y="581968"/>
              <a:ext cx="262424" cy="257021"/>
            </a:xfrm>
            <a:prstGeom prst="rect">
              <a:avLst/>
            </a:prstGeom>
          </p:spPr>
        </p:pic>
      </p:grpSp>
      <p:sp>
        <p:nvSpPr>
          <p:cNvPr id="9574" name="TextBox 4"/>
          <p:cNvSpPr txBox="1"/>
          <p:nvPr/>
        </p:nvSpPr>
        <p:spPr>
          <a:xfrm>
            <a:off x="7738502" y="277083"/>
            <a:ext cx="1933276" cy="235362"/>
          </a:xfrm>
          <a:prstGeom prst="rect">
            <a:avLst/>
          </a:prstGeom>
          <a:solidFill>
            <a:srgbClr val="F2F2F2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댓글 보기 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(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댓글이 있는 경우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)</a:t>
            </a:r>
          </a:p>
        </p:txBody>
      </p:sp>
      <p:grpSp>
        <p:nvGrpSpPr>
          <p:cNvPr id="9575" name="그룹 169"/>
          <p:cNvGrpSpPr/>
          <p:nvPr/>
        </p:nvGrpSpPr>
        <p:grpSpPr>
          <a:xfrm>
            <a:off x="1222437" y="1151203"/>
            <a:ext cx="7592681" cy="5164131"/>
            <a:chOff x="107504" y="308290"/>
            <a:chExt cx="6784084" cy="5164131"/>
          </a:xfrm>
        </p:grpSpPr>
        <p:sp>
          <p:nvSpPr>
            <p:cNvPr id="9576" name="직사각형 4"/>
            <p:cNvSpPr/>
            <p:nvPr/>
          </p:nvSpPr>
          <p:spPr>
            <a:xfrm>
              <a:off x="107504" y="308290"/>
              <a:ext cx="6696744" cy="4818995"/>
            </a:xfrm>
            <a:prstGeom prst="rect">
              <a:avLst/>
            </a:prstGeom>
            <a:solidFill>
              <a:srgbClr val="F2F2F2">
                <a:alpha val="6941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577" name="직사각형 116"/>
            <p:cNvSpPr/>
            <p:nvPr/>
          </p:nvSpPr>
          <p:spPr>
            <a:xfrm>
              <a:off x="117084" y="324505"/>
              <a:ext cx="6696744" cy="5147916"/>
            </a:xfrm>
            <a:prstGeom prst="rect">
              <a:avLst/>
            </a:prstGeom>
            <a:solidFill>
              <a:srgbClr val="F2F2F2">
                <a:alpha val="6941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578" name="직사각형 85"/>
            <p:cNvSpPr/>
            <p:nvPr/>
          </p:nvSpPr>
          <p:spPr>
            <a:xfrm>
              <a:off x="251520" y="411510"/>
              <a:ext cx="6408712" cy="11521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D9D9D9"/>
                  </a:solidFill>
                  <a:latin typeface="맑은 고딕"/>
                  <a:ea typeface="맑은 고딕"/>
                </a:rPr>
                <a:t>내용을 입력하세요</a:t>
              </a:r>
            </a:p>
          </p:txBody>
        </p:sp>
        <p:sp>
          <p:nvSpPr>
            <p:cNvPr id="9579" name="직사각형 86"/>
            <p:cNvSpPr/>
            <p:nvPr/>
          </p:nvSpPr>
          <p:spPr>
            <a:xfrm>
              <a:off x="5904148" y="539524"/>
              <a:ext cx="648072" cy="8961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등록</a:t>
              </a:r>
            </a:p>
          </p:txBody>
        </p:sp>
        <p:sp>
          <p:nvSpPr>
            <p:cNvPr id="9580" name="TextBox 105"/>
            <p:cNvSpPr txBox="1"/>
            <p:nvPr/>
          </p:nvSpPr>
          <p:spPr>
            <a:xfrm>
              <a:off x="6156175" y="3464392"/>
              <a:ext cx="72008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비추천</a:t>
              </a:r>
            </a:p>
          </p:txBody>
        </p:sp>
        <p:sp>
          <p:nvSpPr>
            <p:cNvPr id="9581" name="직사각형 123"/>
            <p:cNvSpPr/>
            <p:nvPr/>
          </p:nvSpPr>
          <p:spPr>
            <a:xfrm>
              <a:off x="235046" y="2934841"/>
              <a:ext cx="6408712" cy="11521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582" name="직사각형 124"/>
            <p:cNvSpPr/>
            <p:nvPr/>
          </p:nvSpPr>
          <p:spPr>
            <a:xfrm>
              <a:off x="934709" y="2966354"/>
              <a:ext cx="863774" cy="3954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작성자</a:t>
              </a:r>
            </a:p>
          </p:txBody>
        </p:sp>
        <p:sp>
          <p:nvSpPr>
            <p:cNvPr id="9583" name="직사각형 125"/>
            <p:cNvSpPr/>
            <p:nvPr/>
          </p:nvSpPr>
          <p:spPr>
            <a:xfrm>
              <a:off x="1942499" y="2966355"/>
              <a:ext cx="863774" cy="2880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작성시간</a:t>
              </a:r>
            </a:p>
          </p:txBody>
        </p:sp>
        <p:sp>
          <p:nvSpPr>
            <p:cNvPr id="9584" name="직사각형 126"/>
            <p:cNvSpPr/>
            <p:nvPr/>
          </p:nvSpPr>
          <p:spPr>
            <a:xfrm>
              <a:off x="340087" y="3406899"/>
              <a:ext cx="5295559" cy="57606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댓글 내용</a:t>
              </a:r>
            </a:p>
          </p:txBody>
        </p:sp>
        <p:grpSp>
          <p:nvGrpSpPr>
            <p:cNvPr id="9588" name="그룹 155"/>
            <p:cNvGrpSpPr/>
            <p:nvPr/>
          </p:nvGrpSpPr>
          <p:grpSpPr>
            <a:xfrm>
              <a:off x="237056" y="1684799"/>
              <a:ext cx="6408712" cy="1152128"/>
              <a:chOff x="237056" y="1684799"/>
              <a:chExt cx="6408712" cy="1152128"/>
            </a:xfrm>
          </p:grpSpPr>
          <p:grpSp>
            <p:nvGrpSpPr>
              <p:cNvPr id="9589" name="그룹 107"/>
              <p:cNvGrpSpPr/>
              <p:nvPr/>
            </p:nvGrpSpPr>
            <p:grpSpPr>
              <a:xfrm>
                <a:off x="237056" y="1684799"/>
                <a:ext cx="6408712" cy="1152128"/>
                <a:chOff x="253531" y="1904539"/>
                <a:chExt cx="6408712" cy="1152128"/>
              </a:xfrm>
              <a:solidFill>
                <a:srgbClr val="FFFFFF">
                  <a:alpha val="100000"/>
                </a:srgbClr>
              </a:solidFill>
            </p:grpSpPr>
            <p:sp>
              <p:nvSpPr>
                <p:cNvPr id="9590" name="직사각형 93"/>
                <p:cNvSpPr/>
                <p:nvPr/>
              </p:nvSpPr>
              <p:spPr>
                <a:xfrm>
                  <a:off x="253531" y="1904539"/>
                  <a:ext cx="6408712" cy="1152128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flat" cmpd="sng" algn="ctr">
                  <a:solidFill>
                    <a:srgbClr val="A6A6A6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200" b="0" i="0" u="none" strike="noStrike" kern="1200" cap="none" spc="0" normalizeH="0" baseline="0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endParaRPr>
                </a:p>
              </p:txBody>
            </p:sp>
            <p:sp>
              <p:nvSpPr>
                <p:cNvPr id="9591" name="직사각형 98"/>
                <p:cNvSpPr/>
                <p:nvPr/>
              </p:nvSpPr>
              <p:spPr>
                <a:xfrm>
                  <a:off x="395697" y="1935890"/>
                  <a:ext cx="863774" cy="395497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flat" cmpd="sng" algn="ctr">
                  <a:solidFill>
                    <a:srgbClr val="A6A6A6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050" b="1" i="0" u="none" strike="noStrike" kern="1200" cap="none" spc="0" normalizeH="0" baseline="0" dirty="0">
                      <a:solidFill>
                        <a:srgbClr val="00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굴림"/>
                    </a:rPr>
                    <a:t>내가 쓴 댓글</a:t>
                  </a:r>
                </a:p>
              </p:txBody>
            </p:sp>
            <p:sp>
              <p:nvSpPr>
                <p:cNvPr id="9592" name="직사각형 99"/>
                <p:cNvSpPr/>
                <p:nvPr/>
              </p:nvSpPr>
              <p:spPr>
                <a:xfrm>
                  <a:off x="1403648" y="1942906"/>
                  <a:ext cx="863774" cy="288032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flat" cmpd="sng" algn="ctr">
                  <a:solidFill>
                    <a:srgbClr val="A6A6A6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200" b="1" i="0" u="none" strike="noStrike" kern="1200" cap="none" spc="0" normalizeH="0" baseline="0" dirty="0">
                      <a:solidFill>
                        <a:srgbClr val="00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굴림"/>
                    </a:rPr>
                    <a:t>작성시간</a:t>
                  </a:r>
                </a:p>
              </p:txBody>
            </p:sp>
            <p:sp>
              <p:nvSpPr>
                <p:cNvPr id="9593" name="직사각형 100"/>
                <p:cNvSpPr/>
                <p:nvPr/>
              </p:nvSpPr>
              <p:spPr>
                <a:xfrm>
                  <a:off x="356561" y="2383450"/>
                  <a:ext cx="5295559" cy="57606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flat" cmpd="sng" algn="ctr">
                  <a:solidFill>
                    <a:srgbClr val="A6A6A6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200" b="1" i="0" u="none" strike="noStrike" kern="1200" cap="none" spc="0" normalizeH="0" baseline="0" dirty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댓글 내용</a:t>
                  </a:r>
                </a:p>
              </p:txBody>
            </p:sp>
          </p:grpSp>
          <p:sp>
            <p:nvSpPr>
              <p:cNvPr id="9598" name="직사각형 152"/>
              <p:cNvSpPr/>
              <p:nvPr/>
            </p:nvSpPr>
            <p:spPr>
              <a:xfrm>
                <a:off x="5904816" y="1747590"/>
                <a:ext cx="610191" cy="238262"/>
              </a:xfrm>
              <a:prstGeom prst="rect">
                <a:avLst/>
              </a:prstGeom>
              <a:solidFill>
                <a:srgbClr val="FFFFFF">
                  <a:alpha val="6941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 dirty="0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rPr>
                  <a:t>수정</a:t>
                </a:r>
              </a:p>
            </p:txBody>
          </p:sp>
        </p:grpSp>
        <p:sp>
          <p:nvSpPr>
            <p:cNvPr id="9599" name="직사각형 153"/>
            <p:cNvSpPr/>
            <p:nvPr/>
          </p:nvSpPr>
          <p:spPr>
            <a:xfrm>
              <a:off x="286315" y="2966354"/>
              <a:ext cx="525117" cy="391679"/>
            </a:xfrm>
            <a:prstGeom prst="rect">
              <a:avLst/>
            </a:prstGeom>
            <a:solidFill>
              <a:srgbClr val="FFFFFF">
                <a:alpha val="6941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2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BEST</a:t>
              </a:r>
              <a:endPara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601" name="TextBox 159"/>
            <p:cNvSpPr txBox="1"/>
            <p:nvPr/>
          </p:nvSpPr>
          <p:spPr>
            <a:xfrm>
              <a:off x="6171509" y="4664586"/>
              <a:ext cx="72007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비추천</a:t>
              </a:r>
            </a:p>
          </p:txBody>
        </p:sp>
        <p:sp>
          <p:nvSpPr>
            <p:cNvPr id="9602" name="직사각형 160"/>
            <p:cNvSpPr/>
            <p:nvPr/>
          </p:nvSpPr>
          <p:spPr>
            <a:xfrm>
              <a:off x="250379" y="4135035"/>
              <a:ext cx="6408712" cy="11521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603" name="직사각형 161"/>
            <p:cNvSpPr/>
            <p:nvPr/>
          </p:nvSpPr>
          <p:spPr>
            <a:xfrm>
              <a:off x="385139" y="4177288"/>
              <a:ext cx="863774" cy="3954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작성자</a:t>
              </a:r>
            </a:p>
          </p:txBody>
        </p:sp>
        <p:sp>
          <p:nvSpPr>
            <p:cNvPr id="9604" name="직사각형 162"/>
            <p:cNvSpPr/>
            <p:nvPr/>
          </p:nvSpPr>
          <p:spPr>
            <a:xfrm>
              <a:off x="1392929" y="4177289"/>
              <a:ext cx="863774" cy="2880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작성시간</a:t>
              </a:r>
            </a:p>
          </p:txBody>
        </p:sp>
        <p:sp>
          <p:nvSpPr>
            <p:cNvPr id="9605" name="직사각형 163"/>
            <p:cNvSpPr/>
            <p:nvPr/>
          </p:nvSpPr>
          <p:spPr>
            <a:xfrm>
              <a:off x="355420" y="4607093"/>
              <a:ext cx="5295559" cy="57606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댓글 내용</a:t>
              </a:r>
            </a:p>
          </p:txBody>
        </p:sp>
      </p:grpSp>
      <p:pic>
        <p:nvPicPr>
          <p:cNvPr id="9610" name="그림 960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129019" y="3281908"/>
            <a:ext cx="339065" cy="292920"/>
          </a:xfrm>
          <a:prstGeom prst="rect">
            <a:avLst/>
          </a:prstGeom>
        </p:spPr>
      </p:pic>
      <p:pic>
        <p:nvPicPr>
          <p:cNvPr id="9611" name="그림 961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614812" y="3223864"/>
            <a:ext cx="364766" cy="313756"/>
          </a:xfrm>
          <a:prstGeom prst="rect">
            <a:avLst/>
          </a:prstGeom>
        </p:spPr>
      </p:pic>
      <p:pic>
        <p:nvPicPr>
          <p:cNvPr id="9612" name="그림 96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123812" y="4503300"/>
            <a:ext cx="339065" cy="292920"/>
          </a:xfrm>
          <a:prstGeom prst="rect">
            <a:avLst/>
          </a:prstGeom>
        </p:spPr>
      </p:pic>
      <p:pic>
        <p:nvPicPr>
          <p:cNvPr id="9613" name="그림 96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609605" y="4445257"/>
            <a:ext cx="364766" cy="313756"/>
          </a:xfrm>
          <a:prstGeom prst="rect">
            <a:avLst/>
          </a:prstGeom>
        </p:spPr>
      </p:pic>
      <p:pic>
        <p:nvPicPr>
          <p:cNvPr id="9614" name="그림 961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104900" y="5697284"/>
            <a:ext cx="339065" cy="292920"/>
          </a:xfrm>
          <a:prstGeom prst="rect">
            <a:avLst/>
          </a:prstGeom>
        </p:spPr>
      </p:pic>
      <p:pic>
        <p:nvPicPr>
          <p:cNvPr id="9615" name="그림 961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590692" y="5639240"/>
            <a:ext cx="364766" cy="31375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4118951-315E-687E-9E9C-F035B542A1E8}"/>
              </a:ext>
            </a:extLst>
          </p:cNvPr>
          <p:cNvSpPr/>
          <p:nvPr/>
        </p:nvSpPr>
        <p:spPr>
          <a:xfrm>
            <a:off x="3228391" y="6533195"/>
            <a:ext cx="3721271" cy="295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629730" y="6640834"/>
            <a:ext cx="264474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sp>
        <p:nvSpPr>
          <p:cNvPr id="9598" name="TextBox 4"/>
          <p:cNvSpPr txBox="1"/>
          <p:nvPr/>
        </p:nvSpPr>
        <p:spPr>
          <a:xfrm>
            <a:off x="7738502" y="277083"/>
            <a:ext cx="1933276" cy="235362"/>
          </a:xfrm>
          <a:prstGeom prst="rect">
            <a:avLst/>
          </a:prstGeom>
          <a:solidFill>
            <a:srgbClr val="F2F2F2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글 공유 팝업</a:t>
            </a:r>
          </a:p>
        </p:txBody>
      </p:sp>
      <p:grpSp>
        <p:nvGrpSpPr>
          <p:cNvPr id="9602" name="그룹 9601"/>
          <p:cNvGrpSpPr/>
          <p:nvPr/>
        </p:nvGrpSpPr>
        <p:grpSpPr>
          <a:xfrm>
            <a:off x="1603834" y="1034314"/>
            <a:ext cx="6696744" cy="4787782"/>
            <a:chOff x="1603730" y="1237234"/>
            <a:chExt cx="6696744" cy="4787782"/>
          </a:xfrm>
        </p:grpSpPr>
        <p:pic>
          <p:nvPicPr>
            <p:cNvPr id="9589" name="그림 9588"/>
            <p:cNvPicPr>
              <a:picLocks noChangeAspect="1"/>
            </p:cNvPicPr>
            <p:nvPr/>
          </p:nvPicPr>
          <p:blipFill rotWithShape="1">
            <a:blip r:embed="rId3">
              <a:lum bright="70000" contrast="-50000"/>
              <a:extLst>
                <a:ext uri="783A4284-B454-46f5-B8C8-42B5039CE256">
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<hd:imgLayer xmlns:hd="http://schemas.haansoft.com/office/drawingml/8.0" r:embed="rId4">
                      <hd:imgEffect xmlns:hd="http://schemas.haansoft.com/office/drawingml/8.0">
                        <hd:artEffectSharpenSoften amount="100000"/>
                      </hd:imgEffect>
                    </hd:imgLayer>
                  </hp:hncPhoto>
                </a:ext>
              </a:extLst>
            </a:blip>
            <a:stretch>
              <a:fillRect/>
            </a:stretch>
          </p:blipFill>
          <p:spPr>
            <a:xfrm>
              <a:off x="1951164" y="1294468"/>
              <a:ext cx="670932" cy="65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</p:pic>
        <p:sp>
          <p:nvSpPr>
            <p:cNvPr id="9590" name="TextBox 9589"/>
            <p:cNvSpPr txBox="1"/>
            <p:nvPr/>
          </p:nvSpPr>
          <p:spPr>
            <a:xfrm>
              <a:off x="2355679" y="1590130"/>
              <a:ext cx="1029651" cy="31748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누네</a:t>
              </a:r>
              <a:r>
                <a:rPr kumimoji="1" lang="en-US" altLang="ko-KR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CINE</a:t>
              </a:r>
            </a:p>
          </p:txBody>
        </p:sp>
        <p:grpSp>
          <p:nvGrpSpPr>
            <p:cNvPr id="9575" name="그룹 18"/>
            <p:cNvGrpSpPr/>
            <p:nvPr/>
          </p:nvGrpSpPr>
          <p:grpSpPr>
            <a:xfrm>
              <a:off x="1603730" y="1237234"/>
              <a:ext cx="6696744" cy="4787782"/>
              <a:chOff x="971600" y="483518"/>
              <a:chExt cx="5400600" cy="4392488"/>
            </a:xfrm>
          </p:grpSpPr>
          <p:sp>
            <p:nvSpPr>
              <p:cNvPr id="9576" name="직사각형 4"/>
              <p:cNvSpPr/>
              <p:nvPr/>
            </p:nvSpPr>
            <p:spPr>
              <a:xfrm>
                <a:off x="971600" y="483518"/>
                <a:ext cx="5400600" cy="4392488"/>
              </a:xfrm>
              <a:prstGeom prst="roundRect">
                <a:avLst>
                  <a:gd name="adj" fmla="val 7031"/>
                </a:avLst>
              </a:prstGeom>
              <a:solidFill>
                <a:srgbClr val="F2F2F2">
                  <a:alpha val="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577" name="TextBox 5"/>
              <p:cNvSpPr txBox="1"/>
              <p:nvPr/>
            </p:nvSpPr>
            <p:spPr>
              <a:xfrm>
                <a:off x="2267743" y="725172"/>
                <a:ext cx="2808312" cy="3345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공유하기</a:t>
                </a:r>
              </a:p>
            </p:txBody>
          </p:sp>
          <p:grpSp>
            <p:nvGrpSpPr>
              <p:cNvPr id="9578" name="그룹 58"/>
              <p:cNvGrpSpPr/>
              <p:nvPr/>
            </p:nvGrpSpPr>
            <p:grpSpPr>
              <a:xfrm>
                <a:off x="1331639" y="1336160"/>
                <a:ext cx="4824536" cy="864096"/>
                <a:chOff x="1403648" y="1059582"/>
                <a:chExt cx="4536504" cy="864096"/>
              </a:xfrm>
            </p:grpSpPr>
            <p:sp>
              <p:nvSpPr>
                <p:cNvPr id="9579" name="직사각형 6"/>
                <p:cNvSpPr/>
                <p:nvPr/>
              </p:nvSpPr>
              <p:spPr>
                <a:xfrm>
                  <a:off x="1403648" y="1059582"/>
                  <a:ext cx="4536504" cy="864096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flat" cmpd="sng" algn="ctr">
                  <a:solidFill>
                    <a:srgbClr val="A6A6A6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endPara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  <a:cs typeface="굴림"/>
                  </a:endParaRPr>
                </a:p>
              </p:txBody>
            </p:sp>
            <p:sp>
              <p:nvSpPr>
                <p:cNvPr id="9580" name="TextBox 7"/>
                <p:cNvSpPr txBox="1"/>
                <p:nvPr/>
              </p:nvSpPr>
              <p:spPr>
                <a:xfrm>
                  <a:off x="1763687" y="1300812"/>
                  <a:ext cx="3888432" cy="3300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en-US" altLang="ko-KR" sz="18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URL</a:t>
                  </a:r>
                  <a:endParaRPr kumimoji="0" lang="ko-KR" altLang="en-US" sz="1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endParaRPr>
                </a:p>
              </p:txBody>
            </p:sp>
            <p:sp>
              <p:nvSpPr>
                <p:cNvPr id="9581" name="직사각형 8"/>
                <p:cNvSpPr/>
                <p:nvPr/>
              </p:nvSpPr>
              <p:spPr>
                <a:xfrm>
                  <a:off x="5364088" y="1317944"/>
                  <a:ext cx="504056" cy="360040"/>
                </a:xfrm>
                <a:prstGeom prst="rect">
                  <a:avLst/>
                </a:prstGeom>
                <a:solidFill>
                  <a:srgbClr val="FFFFFF">
                    <a:alpha val="69410"/>
                  </a:srgbClr>
                </a:solidFill>
                <a:ln w="9525" cap="flat" cmpd="sng" algn="ctr">
                  <a:solidFill>
                    <a:srgbClr val="A6A6A6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ko-KR" altLang="en-US" sz="12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  <a:cs typeface="굴림"/>
                    </a:rPr>
                    <a:t>복사</a:t>
                  </a:r>
                </a:p>
              </p:txBody>
            </p:sp>
          </p:grpSp>
        </p:grpSp>
        <p:pic>
          <p:nvPicPr>
            <p:cNvPr id="9595" name="그림 959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630950" y="3428368"/>
              <a:ext cx="888919" cy="790027"/>
            </a:xfrm>
            <a:prstGeom prst="rect">
              <a:avLst/>
            </a:prstGeom>
          </p:spPr>
        </p:pic>
        <p:pic>
          <p:nvPicPr>
            <p:cNvPr id="9596" name="그림 9595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416321" y="3318727"/>
              <a:ext cx="1071562" cy="1071562"/>
            </a:xfrm>
            <a:prstGeom prst="rect">
              <a:avLst/>
            </a:prstGeom>
          </p:spPr>
        </p:pic>
        <p:pic>
          <p:nvPicPr>
            <p:cNvPr id="9597" name="그림 9596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6458148" y="3428368"/>
              <a:ext cx="904533" cy="904533"/>
            </a:xfrm>
            <a:prstGeom prst="rect">
              <a:avLst/>
            </a:prstGeom>
          </p:spPr>
        </p:pic>
        <p:pic>
          <p:nvPicPr>
            <p:cNvPr id="9599" name="그림 9598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2648422" y="4689745"/>
              <a:ext cx="821682" cy="807569"/>
            </a:xfrm>
            <a:prstGeom prst="rect">
              <a:avLst/>
            </a:prstGeom>
          </p:spPr>
        </p:pic>
        <p:pic>
          <p:nvPicPr>
            <p:cNvPr id="9600" name="그림 9599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4585494" y="4723495"/>
              <a:ext cx="733217" cy="733217"/>
            </a:xfrm>
            <a:prstGeom prst="rect">
              <a:avLst/>
            </a:prstGeom>
          </p:spPr>
        </p:pic>
        <p:pic>
          <p:nvPicPr>
            <p:cNvPr id="9601" name="그림 9600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6572723" y="4720068"/>
              <a:ext cx="767482" cy="767482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B8E7E7-A32B-F42B-EA77-00BF2AAD5135}"/>
              </a:ext>
            </a:extLst>
          </p:cNvPr>
          <p:cNvSpPr/>
          <p:nvPr/>
        </p:nvSpPr>
        <p:spPr>
          <a:xfrm>
            <a:off x="3228391" y="6533195"/>
            <a:ext cx="3721271" cy="295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99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 noSelect="1"/>
          </p:cNvSpPr>
          <p:nvPr/>
        </p:nvSpPr>
        <p:spPr>
          <a:xfrm>
            <a:off x="0" y="0"/>
            <a:ext cx="9904205" cy="685673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lum bright="70000" contrast="-50000"/>
            <a:extLst>
              <a:ext uri="783A4284-B454-46f5-B8C8-42B5039CE256">
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<hd:imgLayer xmlns:hd="http://schemas.haansoft.com/office/drawingml/8.0" r:embed="rId3">
                    <hd:imgEffect xmlns:hd="http://schemas.haansoft.com/office/drawingml/8.0">
                      <hd:artEffectSharpenSoften amount="-1000"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5103166" y="3912693"/>
            <a:ext cx="1376742" cy="1338069"/>
          </a:xfrm>
          <a:prstGeom prst="rect">
            <a:avLst/>
          </a:prstGeom>
          <a:solidFill>
            <a:srgbClr val="FFFFFF">
              <a:alpha val="100000"/>
            </a:srgbClr>
          </a:solidFill>
        </p:spPr>
      </p:pic>
      <p:sp>
        <p:nvSpPr>
          <p:cNvPr id="7" name="TextBox 6"/>
          <p:cNvSpPr txBox="1"/>
          <p:nvPr/>
        </p:nvSpPr>
        <p:spPr>
          <a:xfrm>
            <a:off x="5968720" y="4785502"/>
            <a:ext cx="3802565" cy="5751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200" b="1" i="0" baseline="0">
                <a:solidFill>
                  <a:srgbClr val="101322"/>
                </a:solidFill>
                <a:latin typeface="맑은 고딕"/>
                <a:ea typeface="맑은 고딕"/>
              </a:rPr>
              <a:t>누네</a:t>
            </a:r>
            <a:r>
              <a:rPr kumimoji="1" lang="en-US" altLang="ko-KR" sz="3200" b="1" i="0" baseline="0">
                <a:solidFill>
                  <a:srgbClr val="101322"/>
                </a:solidFill>
                <a:latin typeface="맑은 고딕"/>
                <a:ea typeface="맑은 고딕"/>
              </a:rPr>
              <a:t>CINE </a:t>
            </a:r>
            <a:r>
              <a:rPr kumimoji="1" lang="ko-KR" altLang="en-US" sz="2500" b="1" i="0" baseline="0">
                <a:solidFill>
                  <a:srgbClr val="101322"/>
                </a:solidFill>
                <a:latin typeface="맑은 고딕"/>
                <a:ea typeface="맑은 고딕"/>
              </a:rPr>
              <a:t>서비스 소개</a:t>
            </a:r>
            <a:endParaRPr kumimoji="1" lang="en-US" altLang="ko-KR" sz="2500" b="1" i="0" baseline="0">
              <a:solidFill>
                <a:srgbClr val="101322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68041" y="5370265"/>
            <a:ext cx="2503243" cy="3539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700" b="1" i="0" baseline="0" dirty="0">
                <a:solidFill>
                  <a:srgbClr val="101322"/>
                </a:solidFill>
                <a:latin typeface="맑은 고딕"/>
                <a:ea typeface="맑은 고딕"/>
              </a:rPr>
              <a:t>커뮤니티</a:t>
            </a:r>
            <a:r>
              <a:rPr kumimoji="1" lang="en-US" altLang="ko-KR" sz="1700" b="1" i="0" baseline="0" dirty="0">
                <a:solidFill>
                  <a:srgbClr val="101322"/>
                </a:solidFill>
                <a:latin typeface="맑은 고딕"/>
                <a:ea typeface="맑은 고딕"/>
              </a:rPr>
              <a:t>(</a:t>
            </a:r>
            <a:r>
              <a:rPr kumimoji="1" lang="ko-KR" altLang="en-US" sz="1700" b="1" i="0" baseline="0" dirty="0" err="1">
                <a:solidFill>
                  <a:srgbClr val="101322"/>
                </a:solidFill>
                <a:latin typeface="맑은 고딕"/>
                <a:ea typeface="맑은 고딕"/>
              </a:rPr>
              <a:t>인기글</a:t>
            </a:r>
            <a:r>
              <a:rPr kumimoji="1" lang="en-US" altLang="ko-KR" sz="1700" b="1" i="0" baseline="0" dirty="0">
                <a:solidFill>
                  <a:srgbClr val="101322"/>
                </a:solidFill>
                <a:latin typeface="맑은 고딕"/>
                <a:ea typeface="맑은 고딕"/>
              </a:rPr>
              <a:t>)</a:t>
            </a:r>
            <a:endParaRPr kumimoji="1" lang="ko-KR" altLang="en-US" sz="1700" b="1" i="0" baseline="0" dirty="0">
              <a:solidFill>
                <a:srgbClr val="101322"/>
              </a:solidFill>
              <a:latin typeface="맑은 고딕"/>
              <a:ea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5294017"/>
            <a:ext cx="9904205" cy="76247"/>
          </a:xfrm>
          <a:prstGeom prst="rect">
            <a:avLst/>
          </a:prstGeom>
          <a:solidFill>
            <a:srgbClr val="101322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08917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629730" y="6640834"/>
            <a:ext cx="264474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grpSp>
        <p:nvGrpSpPr>
          <p:cNvPr id="9321" name="그룹 9320"/>
          <p:cNvGrpSpPr/>
          <p:nvPr/>
        </p:nvGrpSpPr>
        <p:grpSpPr>
          <a:xfrm>
            <a:off x="1149420" y="280296"/>
            <a:ext cx="7765798" cy="652086"/>
            <a:chOff x="1149419" y="280295"/>
            <a:chExt cx="7765798" cy="652086"/>
          </a:xfrm>
        </p:grpSpPr>
        <p:pic>
          <p:nvPicPr>
            <p:cNvPr id="9316" name="그림 9315"/>
            <p:cNvPicPr>
              <a:picLocks noChangeAspect="1"/>
            </p:cNvPicPr>
            <p:nvPr/>
          </p:nvPicPr>
          <p:blipFill rotWithShape="1">
            <a:blip r:embed="rId3">
              <a:lum bright="70000" contrast="-50000"/>
              <a:extLst>
                <a:ext uri="783A4284-B454-46f5-B8C8-42B5039CE256">
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<hd:imgLayer xmlns:hd="http://schemas.haansoft.com/office/drawingml/8.0" r:embed="rId4">
                      <hd:imgEffect xmlns:hd="http://schemas.haansoft.com/office/drawingml/8.0">
                        <hd:artEffectSharpenSoften amount="100000"/>
                      </hd:imgEffect>
                    </hd:imgLayer>
                  </hp:hncPhoto>
                </a:ext>
              </a:extLst>
            </a:blip>
            <a:stretch>
              <a:fillRect/>
            </a:stretch>
          </p:blipFill>
          <p:spPr>
            <a:xfrm>
              <a:off x="1149419" y="280295"/>
              <a:ext cx="670932" cy="65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</p:pic>
        <p:sp>
          <p:nvSpPr>
            <p:cNvPr id="9315" name="TextBox 9314"/>
            <p:cNvSpPr txBox="1"/>
            <p:nvPr/>
          </p:nvSpPr>
          <p:spPr>
            <a:xfrm>
              <a:off x="1553935" y="575958"/>
              <a:ext cx="1029651" cy="31748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누네</a:t>
              </a:r>
              <a:r>
                <a:rPr kumimoji="1" lang="en-US" altLang="ko-KR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CINE</a:t>
              </a:r>
            </a:p>
          </p:txBody>
        </p:sp>
        <p:sp>
          <p:nvSpPr>
            <p:cNvPr id="9317" name="TextBox 9316"/>
            <p:cNvSpPr txBox="1"/>
            <p:nvPr/>
          </p:nvSpPr>
          <p:spPr>
            <a:xfrm>
              <a:off x="6993051" y="614213"/>
              <a:ext cx="1922167" cy="2411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로그아웃 </a:t>
              </a: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마이페이지 </a:t>
              </a: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800" b="0" i="0" u="none" strike="noStrike" kern="1200" cap="none" spc="0" normalizeH="0" baseline="0">
                  <a:solidFill>
                    <a:srgbClr val="FAF3DB"/>
                  </a:solidFill>
                  <a:latin typeface="돋움"/>
                  <a:ea typeface="돋움"/>
                </a:rPr>
                <a:t>|</a:t>
              </a:r>
            </a:p>
          </p:txBody>
        </p:sp>
        <p:sp>
          <p:nvSpPr>
            <p:cNvPr id="9318" name="직사각형 120"/>
            <p:cNvSpPr/>
            <p:nvPr/>
          </p:nvSpPr>
          <p:spPr>
            <a:xfrm>
              <a:off x="2992793" y="556667"/>
              <a:ext cx="3614821" cy="338150"/>
            </a:xfrm>
            <a:prstGeom prst="roundRect">
              <a:avLst>
                <a:gd name="adj" fmla="val 16667"/>
              </a:avLst>
            </a:prstGeom>
            <a:no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검 색</a:t>
              </a:r>
            </a:p>
          </p:txBody>
        </p:sp>
        <p:pic>
          <p:nvPicPr>
            <p:cNvPr id="9319" name="그림 931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318278" y="581968"/>
              <a:ext cx="262424" cy="257021"/>
            </a:xfrm>
            <a:prstGeom prst="rect">
              <a:avLst/>
            </a:prstGeom>
          </p:spPr>
        </p:pic>
      </p:grpSp>
      <p:grpSp>
        <p:nvGrpSpPr>
          <p:cNvPr id="9521" name="그룹 9520"/>
          <p:cNvGrpSpPr/>
          <p:nvPr/>
        </p:nvGrpSpPr>
        <p:grpSpPr>
          <a:xfrm>
            <a:off x="1275645" y="1399455"/>
            <a:ext cx="7448444" cy="4585420"/>
            <a:chOff x="1275645" y="1399455"/>
            <a:chExt cx="6708373" cy="3961841"/>
          </a:xfrm>
        </p:grpSpPr>
        <p:sp>
          <p:nvSpPr>
            <p:cNvPr id="9507" name="직사각형 7"/>
            <p:cNvSpPr/>
            <p:nvPr/>
          </p:nvSpPr>
          <p:spPr>
            <a:xfrm>
              <a:off x="1275645" y="1399455"/>
              <a:ext cx="6708373" cy="2165059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6941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인기글</a:t>
              </a:r>
            </a:p>
          </p:txBody>
        </p:sp>
        <p:sp>
          <p:nvSpPr>
            <p:cNvPr id="9508" name="TextBox 16"/>
            <p:cNvSpPr txBox="1"/>
            <p:nvPr/>
          </p:nvSpPr>
          <p:spPr>
            <a:xfrm>
              <a:off x="5274257" y="3166758"/>
              <a:ext cx="1656184" cy="2232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1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인기가 많은 글이예요</a:t>
              </a:r>
            </a:p>
          </p:txBody>
        </p:sp>
        <p:sp>
          <p:nvSpPr>
            <p:cNvPr id="9509" name="직사각형 97"/>
            <p:cNvSpPr/>
            <p:nvPr/>
          </p:nvSpPr>
          <p:spPr>
            <a:xfrm>
              <a:off x="1405653" y="3794231"/>
              <a:ext cx="720080" cy="2160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글 작성</a:t>
              </a:r>
            </a:p>
          </p:txBody>
        </p:sp>
        <p:sp>
          <p:nvSpPr>
            <p:cNvPr id="9510" name="직사각형 98"/>
            <p:cNvSpPr/>
            <p:nvPr/>
          </p:nvSpPr>
          <p:spPr>
            <a:xfrm>
              <a:off x="2205757" y="3794236"/>
              <a:ext cx="936104" cy="2160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내가 쓴 글</a:t>
              </a:r>
            </a:p>
          </p:txBody>
        </p:sp>
        <p:sp>
          <p:nvSpPr>
            <p:cNvPr id="9511" name="직사각형 99"/>
            <p:cNvSpPr/>
            <p:nvPr/>
          </p:nvSpPr>
          <p:spPr>
            <a:xfrm>
              <a:off x="7196336" y="3833809"/>
              <a:ext cx="688012" cy="2160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필터</a:t>
              </a:r>
            </a:p>
          </p:txBody>
        </p:sp>
        <p:grpSp>
          <p:nvGrpSpPr>
            <p:cNvPr id="9512" name="그룹 115"/>
            <p:cNvGrpSpPr/>
            <p:nvPr/>
          </p:nvGrpSpPr>
          <p:grpSpPr>
            <a:xfrm>
              <a:off x="1357840" y="4281194"/>
              <a:ext cx="6543981" cy="1080102"/>
              <a:chOff x="2435079" y="1851773"/>
              <a:chExt cx="4288414" cy="1080102"/>
            </a:xfrm>
            <a:solidFill>
              <a:srgbClr val="FFFFFF">
                <a:alpha val="100000"/>
              </a:srgbClr>
            </a:solidFill>
          </p:grpSpPr>
          <p:sp>
            <p:nvSpPr>
              <p:cNvPr id="9513" name="사각형: 둥근 모서리 116"/>
              <p:cNvSpPr/>
              <p:nvPr/>
            </p:nvSpPr>
            <p:spPr>
              <a:xfrm>
                <a:off x="2435079" y="1851773"/>
                <a:ext cx="4288414" cy="1080102"/>
              </a:xfrm>
              <a:prstGeom prst="roundRect">
                <a:avLst>
                  <a:gd name="adj" fmla="val 16667"/>
                </a:avLst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514" name="직사각형 117"/>
              <p:cNvSpPr/>
              <p:nvPr/>
            </p:nvSpPr>
            <p:spPr>
              <a:xfrm>
                <a:off x="5466485" y="1918323"/>
                <a:ext cx="648072" cy="19574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작성 시간</a:t>
                </a:r>
              </a:p>
            </p:txBody>
          </p:sp>
          <p:sp>
            <p:nvSpPr>
              <p:cNvPr id="9515" name="직사각형 118"/>
              <p:cNvSpPr/>
              <p:nvPr/>
            </p:nvSpPr>
            <p:spPr>
              <a:xfrm>
                <a:off x="2770752" y="2209087"/>
                <a:ext cx="1584176" cy="19574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제목</a:t>
                </a:r>
              </a:p>
            </p:txBody>
          </p:sp>
          <p:sp>
            <p:nvSpPr>
              <p:cNvPr id="9516" name="직사각형 119"/>
              <p:cNvSpPr/>
              <p:nvPr/>
            </p:nvSpPr>
            <p:spPr>
              <a:xfrm>
                <a:off x="3038184" y="2486982"/>
                <a:ext cx="2520280" cy="267748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내용</a:t>
                </a:r>
              </a:p>
            </p:txBody>
          </p:sp>
          <p:sp>
            <p:nvSpPr>
              <p:cNvPr id="9517" name="직사각형 120"/>
              <p:cNvSpPr/>
              <p:nvPr/>
            </p:nvSpPr>
            <p:spPr>
              <a:xfrm>
                <a:off x="2525389" y="1924768"/>
                <a:ext cx="403803" cy="18363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800" b="1" i="0" u="none" strike="noStrike" kern="1200" cap="none" spc="0" normalizeH="0" baseline="0" dirty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HOT</a:t>
                </a:r>
                <a:endParaRPr kumimoji="0" lang="ko-KR" altLang="en-US" sz="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518" name="직사각형 121"/>
              <p:cNvSpPr/>
              <p:nvPr/>
            </p:nvSpPr>
            <p:spPr>
              <a:xfrm>
                <a:off x="3007935" y="1922397"/>
                <a:ext cx="792088" cy="19574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프로필</a:t>
                </a:r>
              </a:p>
            </p:txBody>
          </p:sp>
          <p:sp>
            <p:nvSpPr>
              <p:cNvPr id="9519" name="직사각형 122"/>
              <p:cNvSpPr/>
              <p:nvPr/>
            </p:nvSpPr>
            <p:spPr>
              <a:xfrm>
                <a:off x="5626277" y="2582295"/>
                <a:ext cx="504056" cy="33736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추천수</a:t>
                </a:r>
              </a:p>
            </p:txBody>
          </p:sp>
          <p:sp>
            <p:nvSpPr>
              <p:cNvPr id="9520" name="직사각형 123"/>
              <p:cNvSpPr/>
              <p:nvPr/>
            </p:nvSpPr>
            <p:spPr>
              <a:xfrm>
                <a:off x="6154604" y="2582295"/>
                <a:ext cx="504056" cy="33736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조회수</a:t>
                </a:r>
              </a:p>
            </p:txBody>
          </p:sp>
        </p:grpSp>
      </p:grpSp>
      <p:pic>
        <p:nvPicPr>
          <p:cNvPr id="9522" name="그림 952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096548" y="552999"/>
            <a:ext cx="228789" cy="564981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9A8F77F-DBAD-B516-5E4E-BE99EF6CB959}"/>
              </a:ext>
            </a:extLst>
          </p:cNvPr>
          <p:cNvSpPr/>
          <p:nvPr/>
        </p:nvSpPr>
        <p:spPr>
          <a:xfrm>
            <a:off x="3228391" y="6533195"/>
            <a:ext cx="3721271" cy="295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9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629730" y="6640834"/>
            <a:ext cx="264474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grpSp>
        <p:nvGrpSpPr>
          <p:cNvPr id="9500" name="그룹 9499"/>
          <p:cNvGrpSpPr/>
          <p:nvPr/>
        </p:nvGrpSpPr>
        <p:grpSpPr>
          <a:xfrm>
            <a:off x="1231160" y="542415"/>
            <a:ext cx="7489627" cy="5369524"/>
            <a:chOff x="559614" y="1484152"/>
            <a:chExt cx="6543981" cy="4302333"/>
          </a:xfrm>
        </p:grpSpPr>
        <p:sp>
          <p:nvSpPr>
            <p:cNvPr id="9501" name="직사각형 11"/>
            <p:cNvSpPr/>
            <p:nvPr/>
          </p:nvSpPr>
          <p:spPr>
            <a:xfrm>
              <a:off x="2249054" y="5528734"/>
              <a:ext cx="3123385" cy="2577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2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1   </a:t>
              </a:r>
              <a:r>
                <a:rPr kumimoji="0" lang="en-US" altLang="ko-KR" sz="120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2   3   4  </a:t>
              </a:r>
              <a:r>
                <a:rPr kumimoji="0" lang="ko-KR" altLang="en-US" sz="120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kumimoji="0" lang="en-US" altLang="ko-KR" sz="120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5</a:t>
              </a:r>
              <a:r>
                <a:rPr kumimoji="0" lang="en-US" altLang="ko-KR" sz="12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kumimoji="0" lang="ko-KR" altLang="en-US" sz="12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 ▷</a:t>
              </a:r>
            </a:p>
          </p:txBody>
        </p:sp>
        <p:grpSp>
          <p:nvGrpSpPr>
            <p:cNvPr id="9502" name="그룹 25"/>
            <p:cNvGrpSpPr/>
            <p:nvPr/>
          </p:nvGrpSpPr>
          <p:grpSpPr>
            <a:xfrm>
              <a:off x="559614" y="1484152"/>
              <a:ext cx="6543981" cy="1080102"/>
              <a:chOff x="2435079" y="1851773"/>
              <a:chExt cx="4288414" cy="1080102"/>
            </a:xfrm>
            <a:solidFill>
              <a:srgbClr val="FFFFFF">
                <a:alpha val="100000"/>
              </a:srgbClr>
            </a:solidFill>
          </p:grpSpPr>
          <p:sp>
            <p:nvSpPr>
              <p:cNvPr id="9503" name="사각형: 둥근 모서리 26"/>
              <p:cNvSpPr/>
              <p:nvPr/>
            </p:nvSpPr>
            <p:spPr>
              <a:xfrm>
                <a:off x="2435079" y="1851773"/>
                <a:ext cx="4288414" cy="1080102"/>
              </a:xfrm>
              <a:prstGeom prst="roundRect">
                <a:avLst>
                  <a:gd name="adj" fmla="val 16667"/>
                </a:avLst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504" name="직사각형 27"/>
              <p:cNvSpPr/>
              <p:nvPr/>
            </p:nvSpPr>
            <p:spPr>
              <a:xfrm>
                <a:off x="5466485" y="1918323"/>
                <a:ext cx="648072" cy="19574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작성 시간</a:t>
                </a:r>
              </a:p>
            </p:txBody>
          </p:sp>
          <p:sp>
            <p:nvSpPr>
              <p:cNvPr id="9505" name="직사각형 28"/>
              <p:cNvSpPr/>
              <p:nvPr/>
            </p:nvSpPr>
            <p:spPr>
              <a:xfrm>
                <a:off x="2770752" y="2209087"/>
                <a:ext cx="1584176" cy="19574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제목</a:t>
                </a:r>
              </a:p>
            </p:txBody>
          </p:sp>
          <p:sp>
            <p:nvSpPr>
              <p:cNvPr id="9506" name="직사각형 29"/>
              <p:cNvSpPr/>
              <p:nvPr/>
            </p:nvSpPr>
            <p:spPr>
              <a:xfrm>
                <a:off x="3038184" y="2486982"/>
                <a:ext cx="2520280" cy="267748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내용</a:t>
                </a:r>
              </a:p>
            </p:txBody>
          </p:sp>
          <p:sp>
            <p:nvSpPr>
              <p:cNvPr id="9507" name="직사각형 30"/>
              <p:cNvSpPr/>
              <p:nvPr/>
            </p:nvSpPr>
            <p:spPr>
              <a:xfrm>
                <a:off x="2525389" y="1924768"/>
                <a:ext cx="403803" cy="18363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HOT</a:t>
                </a:r>
                <a:endPara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508" name="직사각형 31"/>
              <p:cNvSpPr/>
              <p:nvPr/>
            </p:nvSpPr>
            <p:spPr>
              <a:xfrm>
                <a:off x="3007935" y="1922397"/>
                <a:ext cx="792088" cy="19574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프로필</a:t>
                </a:r>
              </a:p>
            </p:txBody>
          </p:sp>
          <p:sp>
            <p:nvSpPr>
              <p:cNvPr id="9509" name="직사각형 32"/>
              <p:cNvSpPr/>
              <p:nvPr/>
            </p:nvSpPr>
            <p:spPr>
              <a:xfrm>
                <a:off x="5626277" y="2582295"/>
                <a:ext cx="504056" cy="33736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추천수</a:t>
                </a:r>
              </a:p>
            </p:txBody>
          </p:sp>
          <p:sp>
            <p:nvSpPr>
              <p:cNvPr id="9510" name="직사각형 33"/>
              <p:cNvSpPr/>
              <p:nvPr/>
            </p:nvSpPr>
            <p:spPr>
              <a:xfrm>
                <a:off x="6154604" y="2582295"/>
                <a:ext cx="504056" cy="33736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조회수</a:t>
                </a:r>
              </a:p>
            </p:txBody>
          </p:sp>
        </p:grpSp>
        <p:grpSp>
          <p:nvGrpSpPr>
            <p:cNvPr id="9511" name="그룹 46"/>
            <p:cNvGrpSpPr/>
            <p:nvPr/>
          </p:nvGrpSpPr>
          <p:grpSpPr>
            <a:xfrm>
              <a:off x="559614" y="2742507"/>
              <a:ext cx="6543981" cy="1080102"/>
              <a:chOff x="2435079" y="1851773"/>
              <a:chExt cx="4288414" cy="1080102"/>
            </a:xfrm>
            <a:solidFill>
              <a:srgbClr val="FFFFFF">
                <a:alpha val="100000"/>
              </a:srgbClr>
            </a:solidFill>
          </p:grpSpPr>
          <p:sp>
            <p:nvSpPr>
              <p:cNvPr id="9512" name="사각형: 둥근 모서리 47"/>
              <p:cNvSpPr/>
              <p:nvPr/>
            </p:nvSpPr>
            <p:spPr>
              <a:xfrm>
                <a:off x="2435079" y="1851773"/>
                <a:ext cx="4288414" cy="1080102"/>
              </a:xfrm>
              <a:prstGeom prst="roundRect">
                <a:avLst>
                  <a:gd name="adj" fmla="val 16667"/>
                </a:avLst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513" name="직사각형 48"/>
              <p:cNvSpPr/>
              <p:nvPr/>
            </p:nvSpPr>
            <p:spPr>
              <a:xfrm>
                <a:off x="5466485" y="1918323"/>
                <a:ext cx="648072" cy="19574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작성 시간</a:t>
                </a:r>
              </a:p>
            </p:txBody>
          </p:sp>
          <p:sp>
            <p:nvSpPr>
              <p:cNvPr id="9514" name="직사각형 49"/>
              <p:cNvSpPr/>
              <p:nvPr/>
            </p:nvSpPr>
            <p:spPr>
              <a:xfrm>
                <a:off x="2770752" y="2209087"/>
                <a:ext cx="1584176" cy="19574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제목</a:t>
                </a:r>
              </a:p>
            </p:txBody>
          </p:sp>
          <p:sp>
            <p:nvSpPr>
              <p:cNvPr id="9515" name="직사각형 50"/>
              <p:cNvSpPr/>
              <p:nvPr/>
            </p:nvSpPr>
            <p:spPr>
              <a:xfrm>
                <a:off x="3038184" y="2486982"/>
                <a:ext cx="2520280" cy="267748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내용</a:t>
                </a:r>
              </a:p>
            </p:txBody>
          </p:sp>
          <p:sp>
            <p:nvSpPr>
              <p:cNvPr id="9516" name="직사각형 51"/>
              <p:cNvSpPr/>
              <p:nvPr/>
            </p:nvSpPr>
            <p:spPr>
              <a:xfrm>
                <a:off x="2525389" y="1924768"/>
                <a:ext cx="403803" cy="18363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HOT</a:t>
                </a:r>
                <a:endPara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517" name="직사각형 52"/>
              <p:cNvSpPr/>
              <p:nvPr/>
            </p:nvSpPr>
            <p:spPr>
              <a:xfrm>
                <a:off x="3007935" y="1922397"/>
                <a:ext cx="792088" cy="19574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프로필</a:t>
                </a:r>
              </a:p>
            </p:txBody>
          </p:sp>
          <p:sp>
            <p:nvSpPr>
              <p:cNvPr id="9518" name="직사각형 54"/>
              <p:cNvSpPr/>
              <p:nvPr/>
            </p:nvSpPr>
            <p:spPr>
              <a:xfrm>
                <a:off x="5626277" y="2582295"/>
                <a:ext cx="504056" cy="33736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추천수</a:t>
                </a:r>
              </a:p>
            </p:txBody>
          </p:sp>
          <p:sp>
            <p:nvSpPr>
              <p:cNvPr id="9519" name="직사각형 55"/>
              <p:cNvSpPr/>
              <p:nvPr/>
            </p:nvSpPr>
            <p:spPr>
              <a:xfrm>
                <a:off x="6154604" y="2582295"/>
                <a:ext cx="504056" cy="33736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조회수</a:t>
                </a:r>
              </a:p>
            </p:txBody>
          </p:sp>
        </p:grpSp>
        <p:grpSp>
          <p:nvGrpSpPr>
            <p:cNvPr id="9520" name="그룹 56"/>
            <p:cNvGrpSpPr/>
            <p:nvPr/>
          </p:nvGrpSpPr>
          <p:grpSpPr>
            <a:xfrm>
              <a:off x="559614" y="3998822"/>
              <a:ext cx="6543981" cy="1080102"/>
              <a:chOff x="2435079" y="1851773"/>
              <a:chExt cx="4288414" cy="1080102"/>
            </a:xfrm>
            <a:solidFill>
              <a:srgbClr val="FFFFFF">
                <a:alpha val="100000"/>
              </a:srgbClr>
            </a:solidFill>
          </p:grpSpPr>
          <p:sp>
            <p:nvSpPr>
              <p:cNvPr id="9521" name="사각형: 둥근 모서리 57"/>
              <p:cNvSpPr/>
              <p:nvPr/>
            </p:nvSpPr>
            <p:spPr>
              <a:xfrm>
                <a:off x="2435079" y="1851773"/>
                <a:ext cx="4288414" cy="1080102"/>
              </a:xfrm>
              <a:prstGeom prst="roundRect">
                <a:avLst>
                  <a:gd name="adj" fmla="val 16667"/>
                </a:avLst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522" name="직사각형 58"/>
              <p:cNvSpPr/>
              <p:nvPr/>
            </p:nvSpPr>
            <p:spPr>
              <a:xfrm>
                <a:off x="5466485" y="1918323"/>
                <a:ext cx="648072" cy="19574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작성 시간</a:t>
                </a:r>
              </a:p>
            </p:txBody>
          </p:sp>
          <p:sp>
            <p:nvSpPr>
              <p:cNvPr id="9523" name="직사각형 59"/>
              <p:cNvSpPr/>
              <p:nvPr/>
            </p:nvSpPr>
            <p:spPr>
              <a:xfrm>
                <a:off x="2770752" y="2209087"/>
                <a:ext cx="1584176" cy="19574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제목</a:t>
                </a:r>
              </a:p>
            </p:txBody>
          </p:sp>
          <p:sp>
            <p:nvSpPr>
              <p:cNvPr id="9524" name="직사각형 60"/>
              <p:cNvSpPr/>
              <p:nvPr/>
            </p:nvSpPr>
            <p:spPr>
              <a:xfrm>
                <a:off x="3038184" y="2486982"/>
                <a:ext cx="2520280" cy="267748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내용</a:t>
                </a:r>
              </a:p>
            </p:txBody>
          </p:sp>
          <p:sp>
            <p:nvSpPr>
              <p:cNvPr id="9525" name="직사각형 61"/>
              <p:cNvSpPr/>
              <p:nvPr/>
            </p:nvSpPr>
            <p:spPr>
              <a:xfrm>
                <a:off x="2525389" y="1924768"/>
                <a:ext cx="403803" cy="18363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HOT</a:t>
                </a:r>
                <a:endPara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526" name="직사각형 62"/>
              <p:cNvSpPr/>
              <p:nvPr/>
            </p:nvSpPr>
            <p:spPr>
              <a:xfrm>
                <a:off x="3007935" y="1922397"/>
                <a:ext cx="792088" cy="19574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프로필</a:t>
                </a:r>
              </a:p>
            </p:txBody>
          </p:sp>
          <p:sp>
            <p:nvSpPr>
              <p:cNvPr id="9527" name="직사각형 63"/>
              <p:cNvSpPr/>
              <p:nvPr/>
            </p:nvSpPr>
            <p:spPr>
              <a:xfrm>
                <a:off x="5626277" y="2582295"/>
                <a:ext cx="504056" cy="33736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추천수</a:t>
                </a:r>
              </a:p>
            </p:txBody>
          </p:sp>
          <p:sp>
            <p:nvSpPr>
              <p:cNvPr id="9528" name="직사각형 64"/>
              <p:cNvSpPr/>
              <p:nvPr/>
            </p:nvSpPr>
            <p:spPr>
              <a:xfrm>
                <a:off x="6154604" y="2582295"/>
                <a:ext cx="504056" cy="33736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조회수</a:t>
                </a:r>
              </a:p>
            </p:txBody>
          </p:sp>
        </p:grpSp>
      </p:grpSp>
      <p:pic>
        <p:nvPicPr>
          <p:cNvPr id="9529" name="그림 95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0800000">
            <a:off x="9043371" y="510953"/>
            <a:ext cx="228789" cy="583483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3CEAE5C-22F7-0A76-2442-C7D59B951242}"/>
              </a:ext>
            </a:extLst>
          </p:cNvPr>
          <p:cNvSpPr/>
          <p:nvPr/>
        </p:nvSpPr>
        <p:spPr>
          <a:xfrm>
            <a:off x="3228391" y="6533195"/>
            <a:ext cx="3721271" cy="295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94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 noSelect="1"/>
          </p:cNvSpPr>
          <p:nvPr/>
        </p:nvSpPr>
        <p:spPr>
          <a:xfrm>
            <a:off x="0" y="0"/>
            <a:ext cx="9904205" cy="685673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lum bright="70000" contrast="-50000"/>
            <a:extLst>
              <a:ext uri="783A4284-B454-46f5-B8C8-42B5039CE256">
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<hd:imgLayer xmlns:hd="http://schemas.haansoft.com/office/drawingml/8.0" r:embed="rId3">
                    <hd:imgEffect xmlns:hd="http://schemas.haansoft.com/office/drawingml/8.0">
                      <hd:artEffectSharpenSoften amount="-1000"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5103166" y="3912693"/>
            <a:ext cx="1376742" cy="1338069"/>
          </a:xfrm>
          <a:prstGeom prst="rect">
            <a:avLst/>
          </a:prstGeom>
          <a:solidFill>
            <a:srgbClr val="FFFFFF">
              <a:alpha val="100000"/>
            </a:srgbClr>
          </a:solidFill>
        </p:spPr>
      </p:pic>
      <p:sp>
        <p:nvSpPr>
          <p:cNvPr id="7" name="TextBox 6"/>
          <p:cNvSpPr txBox="1"/>
          <p:nvPr/>
        </p:nvSpPr>
        <p:spPr>
          <a:xfrm>
            <a:off x="5968720" y="4785502"/>
            <a:ext cx="3802565" cy="5751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200" b="1" i="0" baseline="0">
                <a:solidFill>
                  <a:srgbClr val="101322"/>
                </a:solidFill>
                <a:latin typeface="맑은 고딕"/>
                <a:ea typeface="맑은 고딕"/>
              </a:rPr>
              <a:t>누네</a:t>
            </a:r>
            <a:r>
              <a:rPr kumimoji="1" lang="en-US" altLang="ko-KR" sz="3200" b="1" i="0" baseline="0">
                <a:solidFill>
                  <a:srgbClr val="101322"/>
                </a:solidFill>
                <a:latin typeface="맑은 고딕"/>
                <a:ea typeface="맑은 고딕"/>
              </a:rPr>
              <a:t>CINE </a:t>
            </a:r>
            <a:r>
              <a:rPr kumimoji="1" lang="ko-KR" altLang="en-US" sz="2500" b="1" i="0" baseline="0">
                <a:solidFill>
                  <a:srgbClr val="101322"/>
                </a:solidFill>
                <a:latin typeface="맑은 고딕"/>
                <a:ea typeface="맑은 고딕"/>
              </a:rPr>
              <a:t>서비스 소개</a:t>
            </a:r>
            <a:endParaRPr kumimoji="1" lang="en-US" altLang="ko-KR" sz="2500" b="1" i="0" baseline="0">
              <a:solidFill>
                <a:srgbClr val="101322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68041" y="5370265"/>
            <a:ext cx="2503243" cy="342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700" b="1" i="0" baseline="0">
                <a:solidFill>
                  <a:srgbClr val="101322"/>
                </a:solidFill>
                <a:latin typeface="맑은 고딕"/>
                <a:ea typeface="맑은 고딕"/>
              </a:rPr>
              <a:t>요구사항 정의서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5294017"/>
            <a:ext cx="9904205" cy="76247"/>
          </a:xfrm>
          <a:prstGeom prst="rect">
            <a:avLst/>
          </a:prstGeom>
          <a:solidFill>
            <a:srgbClr val="101322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158328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 noSelect="1"/>
          </p:cNvSpPr>
          <p:nvPr/>
        </p:nvSpPr>
        <p:spPr>
          <a:xfrm>
            <a:off x="0" y="0"/>
            <a:ext cx="9904205" cy="685673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lum bright="70000" contrast="-50000"/>
            <a:extLst>
              <a:ext uri="783A4284-B454-46f5-B8C8-42B5039CE256">
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<hd:imgLayer xmlns:hd="http://schemas.haansoft.com/office/drawingml/8.0" r:embed="rId3">
                    <hd:imgEffect xmlns:hd="http://schemas.haansoft.com/office/drawingml/8.0">
                      <hd:artEffectSharpenSoften amount="-1000"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5103166" y="3912693"/>
            <a:ext cx="1376742" cy="1338069"/>
          </a:xfrm>
          <a:prstGeom prst="rect">
            <a:avLst/>
          </a:prstGeom>
          <a:solidFill>
            <a:srgbClr val="FFFFFF">
              <a:alpha val="100000"/>
            </a:srgbClr>
          </a:solidFill>
        </p:spPr>
      </p:pic>
      <p:sp>
        <p:nvSpPr>
          <p:cNvPr id="7" name="TextBox 6"/>
          <p:cNvSpPr txBox="1"/>
          <p:nvPr/>
        </p:nvSpPr>
        <p:spPr>
          <a:xfrm>
            <a:off x="5968720" y="4785502"/>
            <a:ext cx="3802565" cy="5751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200" b="1" i="0" baseline="0">
                <a:solidFill>
                  <a:srgbClr val="101322"/>
                </a:solidFill>
                <a:latin typeface="맑은 고딕"/>
                <a:ea typeface="맑은 고딕"/>
              </a:rPr>
              <a:t>누네</a:t>
            </a:r>
            <a:r>
              <a:rPr kumimoji="1" lang="en-US" altLang="ko-KR" sz="3200" b="1" i="0" baseline="0">
                <a:solidFill>
                  <a:srgbClr val="101322"/>
                </a:solidFill>
                <a:latin typeface="맑은 고딕"/>
                <a:ea typeface="맑은 고딕"/>
              </a:rPr>
              <a:t>CINE </a:t>
            </a:r>
            <a:r>
              <a:rPr kumimoji="1" lang="ko-KR" altLang="en-US" sz="2500" b="1" i="0" baseline="0">
                <a:solidFill>
                  <a:srgbClr val="101322"/>
                </a:solidFill>
                <a:latin typeface="맑은 고딕"/>
                <a:ea typeface="맑은 고딕"/>
              </a:rPr>
              <a:t>서비스 소개</a:t>
            </a:r>
            <a:endParaRPr kumimoji="1" lang="en-US" altLang="ko-KR" sz="2500" b="1" i="0" baseline="0">
              <a:solidFill>
                <a:srgbClr val="101322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68041" y="5370265"/>
            <a:ext cx="2503243" cy="3539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700" b="1" dirty="0">
                <a:solidFill>
                  <a:srgbClr val="101322"/>
                </a:solidFill>
                <a:latin typeface="맑은 고딕"/>
                <a:ea typeface="맑은 고딕"/>
              </a:rPr>
              <a:t>OTT</a:t>
            </a:r>
            <a:endParaRPr kumimoji="1" lang="ko-KR" altLang="en-US" sz="1700" b="1" i="0" baseline="0" dirty="0">
              <a:solidFill>
                <a:srgbClr val="101322"/>
              </a:solidFill>
              <a:latin typeface="맑은 고딕"/>
              <a:ea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5294017"/>
            <a:ext cx="9904205" cy="76247"/>
          </a:xfrm>
          <a:prstGeom prst="rect">
            <a:avLst/>
          </a:prstGeom>
          <a:solidFill>
            <a:srgbClr val="101322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415836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629730" y="6546872"/>
            <a:ext cx="2614860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grpSp>
        <p:nvGrpSpPr>
          <p:cNvPr id="9321" name="그룹 9320"/>
          <p:cNvGrpSpPr/>
          <p:nvPr/>
        </p:nvGrpSpPr>
        <p:grpSpPr>
          <a:xfrm>
            <a:off x="1149420" y="280296"/>
            <a:ext cx="7765798" cy="652086"/>
            <a:chOff x="1149419" y="280295"/>
            <a:chExt cx="7765798" cy="652086"/>
          </a:xfrm>
        </p:grpSpPr>
        <p:pic>
          <p:nvPicPr>
            <p:cNvPr id="9316" name="그림 9315"/>
            <p:cNvPicPr>
              <a:picLocks noChangeAspect="1"/>
            </p:cNvPicPr>
            <p:nvPr/>
          </p:nvPicPr>
          <p:blipFill rotWithShape="1">
            <a:blip r:embed="rId3">
              <a:lum bright="70000" contrast="-50000"/>
              <a:extLst>
                <a:ext uri="783A4284-B454-46f5-B8C8-42B5039CE256">
                  <hp:hncPhoto xmlns:hp="http://schemas.haansoft.com/office/presentation/8.0" xmlns:dsp="http://schemas.microsoft.com/office/drawing/2008/diagram" xmlns:dgm="http://schemas.openxmlformats.org/drawingml/2006/diagram" xmlns:c="http://schemas.openxmlformats.org/drawingml/2006/chart" xmlns="">
                    <hd:imgLayer xmlns:hd="http://schemas.haansoft.com/office/drawingml/8.0" r:embed="rId4">
                      <hd:imgEffect xmlns:hd="http://schemas.haansoft.com/office/drawingml/8.0">
                        <hd:artEffectSharpenSoften amount="100000"/>
                      </hd:imgEffect>
                    </hd:imgLayer>
                  </hp:hncPhoto>
                </a:ext>
              </a:extLst>
            </a:blip>
            <a:stretch>
              <a:fillRect/>
            </a:stretch>
          </p:blipFill>
          <p:spPr>
            <a:xfrm>
              <a:off x="1149419" y="280295"/>
              <a:ext cx="670932" cy="65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</p:pic>
        <p:sp>
          <p:nvSpPr>
            <p:cNvPr id="9315" name="TextBox 9314"/>
            <p:cNvSpPr txBox="1"/>
            <p:nvPr/>
          </p:nvSpPr>
          <p:spPr>
            <a:xfrm>
              <a:off x="1553935" y="575958"/>
              <a:ext cx="1029651" cy="31748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누네</a:t>
              </a:r>
              <a:r>
                <a:rPr kumimoji="1" lang="en-US" altLang="ko-KR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CINE</a:t>
              </a:r>
            </a:p>
          </p:txBody>
        </p:sp>
        <p:sp>
          <p:nvSpPr>
            <p:cNvPr id="9317" name="TextBox 9316"/>
            <p:cNvSpPr txBox="1"/>
            <p:nvPr/>
          </p:nvSpPr>
          <p:spPr>
            <a:xfrm>
              <a:off x="6993051" y="614213"/>
              <a:ext cx="1922167" cy="2411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로그아웃 </a:t>
              </a: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마이페이지 </a:t>
              </a: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800" b="0" i="0" u="none" strike="noStrike" kern="1200" cap="none" spc="0" normalizeH="0" baseline="0">
                  <a:solidFill>
                    <a:srgbClr val="FAF3DB"/>
                  </a:solidFill>
                  <a:latin typeface="돋움"/>
                  <a:ea typeface="돋움"/>
                </a:rPr>
                <a:t>|</a:t>
              </a:r>
            </a:p>
          </p:txBody>
        </p:sp>
        <p:sp>
          <p:nvSpPr>
            <p:cNvPr id="9318" name="직사각형 120"/>
            <p:cNvSpPr/>
            <p:nvPr/>
          </p:nvSpPr>
          <p:spPr>
            <a:xfrm>
              <a:off x="2992793" y="556667"/>
              <a:ext cx="3614821" cy="338150"/>
            </a:xfrm>
            <a:prstGeom prst="roundRect">
              <a:avLst>
                <a:gd name="adj" fmla="val 16667"/>
              </a:avLst>
            </a:prstGeom>
            <a:no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검 색</a:t>
              </a:r>
            </a:p>
          </p:txBody>
        </p:sp>
        <p:pic>
          <p:nvPicPr>
            <p:cNvPr id="9319" name="그림 931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318278" y="581968"/>
              <a:ext cx="262424" cy="257021"/>
            </a:xfrm>
            <a:prstGeom prst="rect">
              <a:avLst/>
            </a:prstGeom>
          </p:spPr>
        </p:pic>
      </p:grpSp>
      <p:sp>
        <p:nvSpPr>
          <p:cNvPr id="9348" name="직사각형 143"/>
          <p:cNvSpPr/>
          <p:nvPr/>
        </p:nvSpPr>
        <p:spPr>
          <a:xfrm>
            <a:off x="1339019" y="3921184"/>
            <a:ext cx="2748353" cy="454919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종료 예정작</a:t>
            </a:r>
          </a:p>
        </p:txBody>
      </p:sp>
      <p:sp>
        <p:nvSpPr>
          <p:cNvPr id="9349" name="직사각형 145"/>
          <p:cNvSpPr/>
          <p:nvPr/>
        </p:nvSpPr>
        <p:spPr>
          <a:xfrm>
            <a:off x="1339018" y="4497170"/>
            <a:ext cx="3610346" cy="1708361"/>
          </a:xfrm>
          <a:prstGeom prst="rect">
            <a:avLst/>
          </a:prstGeom>
          <a:noFill/>
          <a:ln w="1905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9350" name="사각형: 둥근 모서리 146"/>
          <p:cNvSpPr/>
          <p:nvPr/>
        </p:nvSpPr>
        <p:spPr>
          <a:xfrm>
            <a:off x="4149608" y="4018168"/>
            <a:ext cx="799756" cy="338953"/>
          </a:xfrm>
          <a:prstGeom prst="roundRect">
            <a:avLst>
              <a:gd name="adj" fmla="val 16667"/>
            </a:avLst>
          </a:prstGeom>
          <a:noFill/>
          <a:ln w="0" cap="rnd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더보기</a:t>
            </a:r>
          </a:p>
        </p:txBody>
      </p:sp>
      <p:sp>
        <p:nvSpPr>
          <p:cNvPr id="9351" name="직사각형 147"/>
          <p:cNvSpPr/>
          <p:nvPr/>
        </p:nvSpPr>
        <p:spPr>
          <a:xfrm>
            <a:off x="5158345" y="3891493"/>
            <a:ext cx="2748353" cy="454919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공개 예정작</a:t>
            </a:r>
          </a:p>
        </p:txBody>
      </p:sp>
      <p:sp>
        <p:nvSpPr>
          <p:cNvPr id="9352" name="사각형: 둥근 모서리 148"/>
          <p:cNvSpPr/>
          <p:nvPr/>
        </p:nvSpPr>
        <p:spPr>
          <a:xfrm>
            <a:off x="7968933" y="3988477"/>
            <a:ext cx="799756" cy="338953"/>
          </a:xfrm>
          <a:prstGeom prst="roundRect">
            <a:avLst>
              <a:gd name="adj" fmla="val 16667"/>
            </a:avLst>
          </a:prstGeom>
          <a:noFill/>
          <a:ln w="0" cap="rnd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더보기</a:t>
            </a:r>
          </a:p>
        </p:txBody>
      </p:sp>
      <p:sp>
        <p:nvSpPr>
          <p:cNvPr id="9353" name="직사각형 149"/>
          <p:cNvSpPr/>
          <p:nvPr/>
        </p:nvSpPr>
        <p:spPr>
          <a:xfrm>
            <a:off x="5177157" y="4479839"/>
            <a:ext cx="3610346" cy="1708361"/>
          </a:xfrm>
          <a:prstGeom prst="rect">
            <a:avLst/>
          </a:prstGeom>
          <a:noFill/>
          <a:ln w="1905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grpSp>
        <p:nvGrpSpPr>
          <p:cNvPr id="9354" name="그룹 6"/>
          <p:cNvGrpSpPr/>
          <p:nvPr/>
        </p:nvGrpSpPr>
        <p:grpSpPr>
          <a:xfrm>
            <a:off x="3465926" y="1811161"/>
            <a:ext cx="1525549" cy="1873111"/>
            <a:chOff x="1044258" y="1696569"/>
            <a:chExt cx="1549305" cy="2037532"/>
          </a:xfrm>
        </p:grpSpPr>
        <p:sp>
          <p:nvSpPr>
            <p:cNvPr id="9355" name="직사각형 7"/>
            <p:cNvSpPr/>
            <p:nvPr/>
          </p:nvSpPr>
          <p:spPr>
            <a:xfrm>
              <a:off x="1044262" y="2074873"/>
              <a:ext cx="1549302" cy="13683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1</a:t>
              </a: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위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이미지 링크</a:t>
              </a:r>
              <a:endPara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9356" name="그룹 15"/>
            <p:cNvGrpSpPr/>
            <p:nvPr/>
          </p:nvGrpSpPr>
          <p:grpSpPr>
            <a:xfrm>
              <a:off x="1044258" y="1696569"/>
              <a:ext cx="1549304" cy="2037532"/>
              <a:chOff x="1095283" y="2264779"/>
              <a:chExt cx="1549304" cy="2524765"/>
            </a:xfrm>
          </p:grpSpPr>
          <p:sp>
            <p:nvSpPr>
              <p:cNvPr id="9357" name="직사각형 16"/>
              <p:cNvSpPr/>
              <p:nvPr/>
            </p:nvSpPr>
            <p:spPr>
              <a:xfrm>
                <a:off x="1095286" y="2264779"/>
                <a:ext cx="1549302" cy="46186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쿠팡플레이</a:t>
                </a:r>
              </a:p>
            </p:txBody>
          </p:sp>
          <p:sp>
            <p:nvSpPr>
              <p:cNvPr id="9358" name="TextBox 17"/>
              <p:cNvSpPr txBox="1"/>
              <p:nvPr/>
            </p:nvSpPr>
            <p:spPr>
              <a:xfrm>
                <a:off x="1095282" y="4429131"/>
                <a:ext cx="1549301" cy="360411"/>
              </a:xfrm>
              <a:prstGeom prst="rect">
                <a:avLst/>
              </a:prstGeom>
              <a:noFill/>
              <a:ln>
                <a:solidFill>
                  <a:srgbClr val="80808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별점 ★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5.0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  </a:t>
                </a:r>
              </a:p>
            </p:txBody>
          </p:sp>
        </p:grpSp>
      </p:grpSp>
      <p:grpSp>
        <p:nvGrpSpPr>
          <p:cNvPr id="9359" name="그룹 18"/>
          <p:cNvGrpSpPr/>
          <p:nvPr/>
        </p:nvGrpSpPr>
        <p:grpSpPr>
          <a:xfrm>
            <a:off x="5203215" y="1811157"/>
            <a:ext cx="1525549" cy="1873112"/>
            <a:chOff x="1044258" y="1696567"/>
            <a:chExt cx="1549306" cy="2037534"/>
          </a:xfrm>
        </p:grpSpPr>
        <p:sp>
          <p:nvSpPr>
            <p:cNvPr id="9360" name="직사각형 19"/>
            <p:cNvSpPr/>
            <p:nvPr/>
          </p:nvSpPr>
          <p:spPr>
            <a:xfrm>
              <a:off x="1044262" y="2074873"/>
              <a:ext cx="1549302" cy="13683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1</a:t>
              </a: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위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이미지 링크</a:t>
              </a:r>
              <a:endPara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9361" name="그룹 20"/>
            <p:cNvGrpSpPr/>
            <p:nvPr/>
          </p:nvGrpSpPr>
          <p:grpSpPr>
            <a:xfrm>
              <a:off x="1044258" y="1696567"/>
              <a:ext cx="1549305" cy="2037534"/>
              <a:chOff x="1095283" y="2264779"/>
              <a:chExt cx="1549305" cy="2524766"/>
            </a:xfrm>
          </p:grpSpPr>
          <p:sp>
            <p:nvSpPr>
              <p:cNvPr id="9362" name="직사각형 21"/>
              <p:cNvSpPr/>
              <p:nvPr/>
            </p:nvSpPr>
            <p:spPr>
              <a:xfrm>
                <a:off x="1095286" y="2264779"/>
                <a:ext cx="1549302" cy="46186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티빙</a:t>
                </a:r>
              </a:p>
            </p:txBody>
          </p:sp>
          <p:sp>
            <p:nvSpPr>
              <p:cNvPr id="9363" name="TextBox 22"/>
              <p:cNvSpPr txBox="1"/>
              <p:nvPr/>
            </p:nvSpPr>
            <p:spPr>
              <a:xfrm>
                <a:off x="1095283" y="4429132"/>
                <a:ext cx="1549302" cy="360411"/>
              </a:xfrm>
              <a:prstGeom prst="rect">
                <a:avLst/>
              </a:prstGeom>
              <a:noFill/>
              <a:ln>
                <a:solidFill>
                  <a:srgbClr val="80808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별점 ★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5.0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  </a:t>
                </a:r>
              </a:p>
            </p:txBody>
          </p:sp>
        </p:grpSp>
      </p:grpSp>
      <p:grpSp>
        <p:nvGrpSpPr>
          <p:cNvPr id="9364" name="그룹 23"/>
          <p:cNvGrpSpPr/>
          <p:nvPr/>
        </p:nvGrpSpPr>
        <p:grpSpPr>
          <a:xfrm>
            <a:off x="6940496" y="1811154"/>
            <a:ext cx="1525561" cy="1873112"/>
            <a:chOff x="1044246" y="1696565"/>
            <a:chExt cx="1549317" cy="2037534"/>
          </a:xfrm>
        </p:grpSpPr>
        <p:sp>
          <p:nvSpPr>
            <p:cNvPr id="9365" name="직사각형 24"/>
            <p:cNvSpPr/>
            <p:nvPr/>
          </p:nvSpPr>
          <p:spPr>
            <a:xfrm>
              <a:off x="1044262" y="2074873"/>
              <a:ext cx="1549302" cy="13683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1</a:t>
              </a: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위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이미지 링크</a:t>
              </a:r>
              <a:endPara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9366" name="그룹 25"/>
            <p:cNvGrpSpPr/>
            <p:nvPr/>
          </p:nvGrpSpPr>
          <p:grpSpPr>
            <a:xfrm>
              <a:off x="1044246" y="1696565"/>
              <a:ext cx="1549304" cy="2037534"/>
              <a:chOff x="1095283" y="2264779"/>
              <a:chExt cx="1549304" cy="2524767"/>
            </a:xfrm>
          </p:grpSpPr>
          <p:sp>
            <p:nvSpPr>
              <p:cNvPr id="9367" name="직사각형 26"/>
              <p:cNvSpPr/>
              <p:nvPr/>
            </p:nvSpPr>
            <p:spPr>
              <a:xfrm>
                <a:off x="1095286" y="2264779"/>
                <a:ext cx="1549302" cy="46186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웨이브</a:t>
                </a:r>
              </a:p>
            </p:txBody>
          </p:sp>
          <p:sp>
            <p:nvSpPr>
              <p:cNvPr id="9368" name="TextBox 27"/>
              <p:cNvSpPr txBox="1"/>
              <p:nvPr/>
            </p:nvSpPr>
            <p:spPr>
              <a:xfrm>
                <a:off x="1095283" y="4429132"/>
                <a:ext cx="1549306" cy="360417"/>
              </a:xfrm>
              <a:prstGeom prst="rect">
                <a:avLst/>
              </a:prstGeom>
              <a:noFill/>
              <a:ln>
                <a:solidFill>
                  <a:srgbClr val="80808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별점 ★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5.0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  </a:t>
                </a:r>
              </a:p>
            </p:txBody>
          </p:sp>
        </p:grpSp>
      </p:grpSp>
      <p:sp>
        <p:nvSpPr>
          <p:cNvPr id="9371" name="직사각형 8"/>
          <p:cNvSpPr/>
          <p:nvPr/>
        </p:nvSpPr>
        <p:spPr>
          <a:xfrm>
            <a:off x="1339018" y="1187092"/>
            <a:ext cx="3610346" cy="454919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오늘의 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OTT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별 시청 </a:t>
            </a:r>
            <a:r>
              <a: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위</a:t>
            </a:r>
          </a:p>
        </p:txBody>
      </p:sp>
      <p:sp>
        <p:nvSpPr>
          <p:cNvPr id="9374" name="사각형: 둥근 모서리 3"/>
          <p:cNvSpPr/>
          <p:nvPr/>
        </p:nvSpPr>
        <p:spPr>
          <a:xfrm>
            <a:off x="7320901" y="1303058"/>
            <a:ext cx="1432776" cy="338953"/>
          </a:xfrm>
          <a:prstGeom prst="roundRect">
            <a:avLst>
              <a:gd name="adj" fmla="val 16667"/>
            </a:avLst>
          </a:prstGeom>
          <a:noFill/>
          <a:ln w="0" cap="rnd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위까지 보기</a:t>
            </a:r>
          </a:p>
        </p:txBody>
      </p:sp>
      <p:sp>
        <p:nvSpPr>
          <p:cNvPr id="9380" name="직사각형 9"/>
          <p:cNvSpPr/>
          <p:nvPr/>
        </p:nvSpPr>
        <p:spPr>
          <a:xfrm>
            <a:off x="1339018" y="1743194"/>
            <a:ext cx="7414661" cy="2063102"/>
          </a:xfrm>
          <a:prstGeom prst="rect">
            <a:avLst/>
          </a:prstGeom>
          <a:noFill/>
          <a:ln w="19050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grpSp>
        <p:nvGrpSpPr>
          <p:cNvPr id="9383" name="그룹 5"/>
          <p:cNvGrpSpPr/>
          <p:nvPr/>
        </p:nvGrpSpPr>
        <p:grpSpPr>
          <a:xfrm>
            <a:off x="1728628" y="1811156"/>
            <a:ext cx="1525554" cy="1873112"/>
            <a:chOff x="1044253" y="1696565"/>
            <a:chExt cx="1549310" cy="2037534"/>
          </a:xfrm>
        </p:grpSpPr>
        <p:sp>
          <p:nvSpPr>
            <p:cNvPr id="9384" name="직사각형 4"/>
            <p:cNvSpPr/>
            <p:nvPr/>
          </p:nvSpPr>
          <p:spPr>
            <a:xfrm>
              <a:off x="1044262" y="2074873"/>
              <a:ext cx="1549302" cy="13683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1</a:t>
              </a: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위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이미지 링크</a:t>
              </a:r>
              <a:endPara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9385" name="그룹 60"/>
            <p:cNvGrpSpPr/>
            <p:nvPr/>
          </p:nvGrpSpPr>
          <p:grpSpPr>
            <a:xfrm>
              <a:off x="1044253" y="1696565"/>
              <a:ext cx="1549307" cy="2037534"/>
              <a:chOff x="1095280" y="2264779"/>
              <a:chExt cx="1549307" cy="2524766"/>
            </a:xfrm>
          </p:grpSpPr>
          <p:sp>
            <p:nvSpPr>
              <p:cNvPr id="9386" name="직사각형 11"/>
              <p:cNvSpPr/>
              <p:nvPr/>
            </p:nvSpPr>
            <p:spPr>
              <a:xfrm>
                <a:off x="1095286" y="2264779"/>
                <a:ext cx="1549302" cy="461861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808080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넷플릭스</a:t>
                </a:r>
              </a:p>
            </p:txBody>
          </p:sp>
          <p:sp>
            <p:nvSpPr>
              <p:cNvPr id="9387" name="TextBox 59"/>
              <p:cNvSpPr txBox="1"/>
              <p:nvPr/>
            </p:nvSpPr>
            <p:spPr>
              <a:xfrm>
                <a:off x="1095279" y="4429133"/>
                <a:ext cx="1549305" cy="360413"/>
              </a:xfrm>
              <a:prstGeom prst="rect">
                <a:avLst/>
              </a:prstGeom>
              <a:noFill/>
              <a:ln>
                <a:solidFill>
                  <a:srgbClr val="80808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별점 ★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5.0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  </a:t>
                </a:r>
              </a:p>
            </p:txBody>
          </p:sp>
        </p:grpSp>
      </p:grpSp>
      <p:grpSp>
        <p:nvGrpSpPr>
          <p:cNvPr id="9395" name="그룹 50"/>
          <p:cNvGrpSpPr/>
          <p:nvPr/>
        </p:nvGrpSpPr>
        <p:grpSpPr>
          <a:xfrm>
            <a:off x="1470918" y="4559453"/>
            <a:ext cx="947917" cy="1620366"/>
            <a:chOff x="955582" y="4665126"/>
            <a:chExt cx="962679" cy="1762600"/>
          </a:xfrm>
        </p:grpSpPr>
        <p:sp>
          <p:nvSpPr>
            <p:cNvPr id="9396" name="직사각형 48"/>
            <p:cNvSpPr/>
            <p:nvPr/>
          </p:nvSpPr>
          <p:spPr>
            <a:xfrm>
              <a:off x="955585" y="4665126"/>
              <a:ext cx="962676" cy="12789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종료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예정작</a:t>
              </a:r>
              <a:endPara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397" name="TextBox 49"/>
            <p:cNvSpPr txBox="1"/>
            <p:nvPr/>
          </p:nvSpPr>
          <p:spPr>
            <a:xfrm>
              <a:off x="955580" y="5940245"/>
              <a:ext cx="962677" cy="487481"/>
            </a:xfrm>
            <a:prstGeom prst="rect">
              <a:avLst/>
            </a:prstGeom>
            <a:noFill/>
            <a:ln>
              <a:solidFill>
                <a:srgbClr val="808080">
                  <a:alpha val="100000"/>
                </a:srgb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별점 ★ </a:t>
              </a:r>
              <a:r>
                <a: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5.0</a:t>
              </a: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  </a:t>
              </a:r>
            </a:p>
          </p:txBody>
        </p:sp>
      </p:grpSp>
      <p:grpSp>
        <p:nvGrpSpPr>
          <p:cNvPr id="9398" name="그룹 51"/>
          <p:cNvGrpSpPr/>
          <p:nvPr/>
        </p:nvGrpSpPr>
        <p:grpSpPr>
          <a:xfrm>
            <a:off x="2670230" y="4559460"/>
            <a:ext cx="947916" cy="1620365"/>
            <a:chOff x="955583" y="4665126"/>
            <a:chExt cx="962677" cy="1762599"/>
          </a:xfrm>
        </p:grpSpPr>
        <p:sp>
          <p:nvSpPr>
            <p:cNvPr id="9399" name="직사각형 53"/>
            <p:cNvSpPr/>
            <p:nvPr/>
          </p:nvSpPr>
          <p:spPr>
            <a:xfrm>
              <a:off x="955585" y="4665126"/>
              <a:ext cx="962676" cy="12789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종료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예정작</a:t>
              </a:r>
              <a:endPara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400" name="TextBox 54"/>
            <p:cNvSpPr txBox="1"/>
            <p:nvPr/>
          </p:nvSpPr>
          <p:spPr>
            <a:xfrm>
              <a:off x="955582" y="5940243"/>
              <a:ext cx="962674" cy="487480"/>
            </a:xfrm>
            <a:prstGeom prst="rect">
              <a:avLst/>
            </a:prstGeom>
            <a:noFill/>
            <a:ln>
              <a:solidFill>
                <a:srgbClr val="808080">
                  <a:alpha val="100000"/>
                </a:srgb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별점 ★ </a:t>
              </a:r>
              <a:r>
                <a: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5.0</a:t>
              </a: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  </a:t>
              </a:r>
            </a:p>
          </p:txBody>
        </p:sp>
      </p:grpSp>
      <p:grpSp>
        <p:nvGrpSpPr>
          <p:cNvPr id="9401" name="그룹 55"/>
          <p:cNvGrpSpPr/>
          <p:nvPr/>
        </p:nvGrpSpPr>
        <p:grpSpPr>
          <a:xfrm>
            <a:off x="3845941" y="4559452"/>
            <a:ext cx="950585" cy="1610156"/>
            <a:chOff x="955585" y="4665125"/>
            <a:chExt cx="965387" cy="1751494"/>
          </a:xfrm>
        </p:grpSpPr>
        <p:sp>
          <p:nvSpPr>
            <p:cNvPr id="9402" name="직사각형 61"/>
            <p:cNvSpPr/>
            <p:nvPr/>
          </p:nvSpPr>
          <p:spPr>
            <a:xfrm>
              <a:off x="955585" y="4665125"/>
              <a:ext cx="962676" cy="12640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종료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예정작</a:t>
              </a:r>
              <a:endPara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403" name="TextBox 72"/>
            <p:cNvSpPr txBox="1"/>
            <p:nvPr/>
          </p:nvSpPr>
          <p:spPr>
            <a:xfrm>
              <a:off x="958295" y="5929137"/>
              <a:ext cx="962675" cy="488227"/>
            </a:xfrm>
            <a:prstGeom prst="rect">
              <a:avLst/>
            </a:prstGeom>
            <a:noFill/>
            <a:ln>
              <a:solidFill>
                <a:srgbClr val="808080">
                  <a:alpha val="100000"/>
                </a:srgb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별점 ★ </a:t>
              </a:r>
              <a:r>
                <a: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5.0</a:t>
              </a: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  </a:t>
              </a:r>
            </a:p>
          </p:txBody>
        </p:sp>
      </p:grpSp>
      <p:grpSp>
        <p:nvGrpSpPr>
          <p:cNvPr id="9404" name="그룹 14"/>
          <p:cNvGrpSpPr/>
          <p:nvPr/>
        </p:nvGrpSpPr>
        <p:grpSpPr>
          <a:xfrm>
            <a:off x="5332658" y="4559452"/>
            <a:ext cx="947921" cy="1601317"/>
            <a:chOff x="955579" y="4665126"/>
            <a:chExt cx="962682" cy="1741879"/>
          </a:xfrm>
        </p:grpSpPr>
        <p:sp>
          <p:nvSpPr>
            <p:cNvPr id="9405" name="직사각형 36"/>
            <p:cNvSpPr/>
            <p:nvPr/>
          </p:nvSpPr>
          <p:spPr>
            <a:xfrm>
              <a:off x="955585" y="4665126"/>
              <a:ext cx="962676" cy="12640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공개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예정작</a:t>
              </a:r>
              <a:endPara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406" name="TextBox 56"/>
            <p:cNvSpPr txBox="1"/>
            <p:nvPr/>
          </p:nvSpPr>
          <p:spPr>
            <a:xfrm>
              <a:off x="955579" y="5919524"/>
              <a:ext cx="962675" cy="487481"/>
            </a:xfrm>
            <a:prstGeom prst="rect">
              <a:avLst/>
            </a:prstGeom>
            <a:noFill/>
            <a:ln>
              <a:solidFill>
                <a:srgbClr val="808080">
                  <a:alpha val="100000"/>
                </a:srgb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별점 ★ </a:t>
              </a:r>
              <a:r>
                <a: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5.0</a:t>
              </a: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  </a:t>
              </a:r>
            </a:p>
          </p:txBody>
        </p:sp>
      </p:grpSp>
      <p:grpSp>
        <p:nvGrpSpPr>
          <p:cNvPr id="9407" name="그룹 57"/>
          <p:cNvGrpSpPr/>
          <p:nvPr/>
        </p:nvGrpSpPr>
        <p:grpSpPr>
          <a:xfrm>
            <a:off x="6531969" y="4559454"/>
            <a:ext cx="947917" cy="1601316"/>
            <a:chOff x="955582" y="4665126"/>
            <a:chExt cx="962679" cy="1741879"/>
          </a:xfrm>
        </p:grpSpPr>
        <p:sp>
          <p:nvSpPr>
            <p:cNvPr id="9408" name="직사각형 58"/>
            <p:cNvSpPr/>
            <p:nvPr/>
          </p:nvSpPr>
          <p:spPr>
            <a:xfrm>
              <a:off x="955585" y="4665126"/>
              <a:ext cx="962676" cy="12640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공개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예정작</a:t>
              </a:r>
              <a:endPara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409" name="TextBox 62"/>
            <p:cNvSpPr txBox="1"/>
            <p:nvPr/>
          </p:nvSpPr>
          <p:spPr>
            <a:xfrm>
              <a:off x="955581" y="5919522"/>
              <a:ext cx="962674" cy="487481"/>
            </a:xfrm>
            <a:prstGeom prst="rect">
              <a:avLst/>
            </a:prstGeom>
            <a:noFill/>
            <a:ln>
              <a:solidFill>
                <a:srgbClr val="808080">
                  <a:alpha val="100000"/>
                </a:srgb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별점 ★ </a:t>
              </a:r>
              <a:r>
                <a: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5.0</a:t>
              </a: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  </a:t>
              </a:r>
            </a:p>
          </p:txBody>
        </p:sp>
      </p:grpSp>
      <p:grpSp>
        <p:nvGrpSpPr>
          <p:cNvPr id="9410" name="그룹 63"/>
          <p:cNvGrpSpPr/>
          <p:nvPr/>
        </p:nvGrpSpPr>
        <p:grpSpPr>
          <a:xfrm>
            <a:off x="7707678" y="4559453"/>
            <a:ext cx="947918" cy="1601316"/>
            <a:chOff x="955583" y="4665125"/>
            <a:chExt cx="962679" cy="1741879"/>
          </a:xfrm>
        </p:grpSpPr>
        <p:sp>
          <p:nvSpPr>
            <p:cNvPr id="9411" name="직사각형 64"/>
            <p:cNvSpPr/>
            <p:nvPr/>
          </p:nvSpPr>
          <p:spPr>
            <a:xfrm>
              <a:off x="955586" y="4665125"/>
              <a:ext cx="962676" cy="125655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공개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예정작</a:t>
              </a:r>
              <a:endPara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412" name="TextBox 65"/>
            <p:cNvSpPr txBox="1"/>
            <p:nvPr/>
          </p:nvSpPr>
          <p:spPr>
            <a:xfrm>
              <a:off x="955582" y="5919522"/>
              <a:ext cx="962676" cy="487483"/>
            </a:xfrm>
            <a:prstGeom prst="rect">
              <a:avLst/>
            </a:prstGeom>
            <a:noFill/>
            <a:ln>
              <a:solidFill>
                <a:srgbClr val="808080">
                  <a:alpha val="100000"/>
                </a:srgb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별점 ★ </a:t>
              </a:r>
              <a:r>
                <a: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5.0</a:t>
              </a: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  </a:t>
              </a:r>
            </a:p>
          </p:txBody>
        </p:sp>
      </p:grpSp>
      <p:sp>
        <p:nvSpPr>
          <p:cNvPr id="9377" name="사각형: 둥근 모서리 52"/>
          <p:cNvSpPr/>
          <p:nvPr/>
        </p:nvSpPr>
        <p:spPr>
          <a:xfrm>
            <a:off x="1074570" y="2597051"/>
            <a:ext cx="500698" cy="33895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0" cap="rnd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◀</a:t>
            </a:r>
          </a:p>
        </p:txBody>
      </p:sp>
      <p:sp>
        <p:nvSpPr>
          <p:cNvPr id="9369" name="사각형: 둥근 모서리 28"/>
          <p:cNvSpPr/>
          <p:nvPr/>
        </p:nvSpPr>
        <p:spPr>
          <a:xfrm>
            <a:off x="8513633" y="2597051"/>
            <a:ext cx="500698" cy="33895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0" cap="rnd" cmpd="sng" algn="ctr">
            <a:solidFill>
              <a:srgbClr val="80808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▶</a:t>
            </a:r>
          </a:p>
        </p:txBody>
      </p:sp>
      <p:sp>
        <p:nvSpPr>
          <p:cNvPr id="2" name="모서리가 둥근 직사각형 61">
            <a:extLst>
              <a:ext uri="{FF2B5EF4-FFF2-40B4-BE49-F238E27FC236}">
                <a16:creationId xmlns:a16="http://schemas.microsoft.com/office/drawing/2014/main" id="{69E2B4D2-C568-FE89-12B2-E110365A95C6}"/>
              </a:ext>
            </a:extLst>
          </p:cNvPr>
          <p:cNvSpPr/>
          <p:nvPr/>
        </p:nvSpPr>
        <p:spPr>
          <a:xfrm>
            <a:off x="1613904" y="1798082"/>
            <a:ext cx="229433" cy="194501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tIns="45720" rIns="0" bIns="4572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3" name="모서리가 둥근 직사각형 61">
            <a:extLst>
              <a:ext uri="{FF2B5EF4-FFF2-40B4-BE49-F238E27FC236}">
                <a16:creationId xmlns:a16="http://schemas.microsoft.com/office/drawing/2014/main" id="{32AD7A93-F1DE-BBA5-BB45-7AE70F43BE58}"/>
              </a:ext>
            </a:extLst>
          </p:cNvPr>
          <p:cNvSpPr/>
          <p:nvPr/>
        </p:nvSpPr>
        <p:spPr>
          <a:xfrm>
            <a:off x="4816915" y="3961329"/>
            <a:ext cx="229433" cy="194501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tIns="45720" rIns="0" bIns="4572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60815C-707B-4DDF-0E04-72695CEE643E}"/>
              </a:ext>
            </a:extLst>
          </p:cNvPr>
          <p:cNvSpPr/>
          <p:nvPr/>
        </p:nvSpPr>
        <p:spPr>
          <a:xfrm>
            <a:off x="3228391" y="6533195"/>
            <a:ext cx="3721271" cy="295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629730" y="6546872"/>
            <a:ext cx="2614860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grpSp>
        <p:nvGrpSpPr>
          <p:cNvPr id="9321" name="그룹 9320"/>
          <p:cNvGrpSpPr/>
          <p:nvPr/>
        </p:nvGrpSpPr>
        <p:grpSpPr>
          <a:xfrm>
            <a:off x="1149420" y="280296"/>
            <a:ext cx="7765798" cy="652086"/>
            <a:chOff x="1149419" y="280295"/>
            <a:chExt cx="7765798" cy="652086"/>
          </a:xfrm>
        </p:grpSpPr>
        <p:pic>
          <p:nvPicPr>
            <p:cNvPr id="9316" name="그림 9315"/>
            <p:cNvPicPr>
              <a:picLocks noChangeAspect="1"/>
            </p:cNvPicPr>
            <p:nvPr/>
          </p:nvPicPr>
          <p:blipFill rotWithShape="1">
            <a:blip r:embed="rId3">
              <a:lum bright="70000" contrast="-50000"/>
              <a:extLst>
                <a:ext uri="783A4284-B454-46f5-B8C8-42B5039CE256">
                  <hp:hncPhoto xmlns:hp="http://schemas.haansoft.com/office/presentation/8.0" xmlns:dsp="http://schemas.microsoft.com/office/drawing/2008/diagram" xmlns:dgm="http://schemas.openxmlformats.org/drawingml/2006/diagram" xmlns:c="http://schemas.openxmlformats.org/drawingml/2006/chart" xmlns="">
                    <hd:imgLayer xmlns:hd="http://schemas.haansoft.com/office/drawingml/8.0" r:embed="rId4">
                      <hd:imgEffect xmlns:hd="http://schemas.haansoft.com/office/drawingml/8.0">
                        <hd:artEffectSharpenSoften amount="100000"/>
                      </hd:imgEffect>
                    </hd:imgLayer>
                  </hp:hncPhoto>
                </a:ext>
              </a:extLst>
            </a:blip>
            <a:stretch>
              <a:fillRect/>
            </a:stretch>
          </p:blipFill>
          <p:spPr>
            <a:xfrm>
              <a:off x="1149419" y="280295"/>
              <a:ext cx="670932" cy="65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</p:pic>
        <p:sp>
          <p:nvSpPr>
            <p:cNvPr id="9315" name="TextBox 9314"/>
            <p:cNvSpPr txBox="1"/>
            <p:nvPr/>
          </p:nvSpPr>
          <p:spPr>
            <a:xfrm>
              <a:off x="1553935" y="575958"/>
              <a:ext cx="1029651" cy="31748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누네</a:t>
              </a:r>
              <a:r>
                <a:rPr kumimoji="1" lang="en-US" altLang="ko-KR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CINE</a:t>
              </a:r>
            </a:p>
          </p:txBody>
        </p:sp>
        <p:sp>
          <p:nvSpPr>
            <p:cNvPr id="9317" name="TextBox 9316"/>
            <p:cNvSpPr txBox="1"/>
            <p:nvPr/>
          </p:nvSpPr>
          <p:spPr>
            <a:xfrm>
              <a:off x="6993051" y="614213"/>
              <a:ext cx="1922167" cy="2411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로그아웃 </a:t>
              </a: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마이페이지 </a:t>
              </a: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800" b="0" i="0" u="none" strike="noStrike" kern="1200" cap="none" spc="0" normalizeH="0" baseline="0">
                  <a:solidFill>
                    <a:srgbClr val="FAF3DB"/>
                  </a:solidFill>
                  <a:latin typeface="돋움"/>
                  <a:ea typeface="돋움"/>
                </a:rPr>
                <a:t>|</a:t>
              </a:r>
            </a:p>
          </p:txBody>
        </p:sp>
        <p:sp>
          <p:nvSpPr>
            <p:cNvPr id="9318" name="직사각형 120"/>
            <p:cNvSpPr/>
            <p:nvPr/>
          </p:nvSpPr>
          <p:spPr>
            <a:xfrm>
              <a:off x="2992793" y="556667"/>
              <a:ext cx="3614821" cy="338150"/>
            </a:xfrm>
            <a:prstGeom prst="roundRect">
              <a:avLst>
                <a:gd name="adj" fmla="val 16667"/>
              </a:avLst>
            </a:prstGeom>
            <a:no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검 색</a:t>
              </a:r>
            </a:p>
          </p:txBody>
        </p:sp>
        <p:pic>
          <p:nvPicPr>
            <p:cNvPr id="9319" name="그림 931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318278" y="581968"/>
              <a:ext cx="262424" cy="257021"/>
            </a:xfrm>
            <a:prstGeom prst="rect">
              <a:avLst/>
            </a:prstGeom>
          </p:spPr>
        </p:pic>
      </p:grpSp>
      <p:grpSp>
        <p:nvGrpSpPr>
          <p:cNvPr id="9521" name="그룹 9520"/>
          <p:cNvGrpSpPr/>
          <p:nvPr/>
        </p:nvGrpSpPr>
        <p:grpSpPr>
          <a:xfrm>
            <a:off x="1671496" y="1262941"/>
            <a:ext cx="6923467" cy="4831152"/>
            <a:chOff x="1654259" y="1934487"/>
            <a:chExt cx="6776247" cy="4605466"/>
          </a:xfrm>
        </p:grpSpPr>
        <p:sp>
          <p:nvSpPr>
            <p:cNvPr id="9431" name="직사각형 8"/>
            <p:cNvSpPr/>
            <p:nvPr/>
          </p:nvSpPr>
          <p:spPr>
            <a:xfrm>
              <a:off x="1654267" y="1934487"/>
              <a:ext cx="4471735" cy="4019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오늘의 </a:t>
              </a:r>
              <a:r>
                <a:rPr kumimoji="0" lang="en-US" altLang="ko-KR" sz="1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OTT</a:t>
              </a:r>
              <a:r>
                <a:rPr kumimoji="0" lang="ko-KR" altLang="en-US" sz="1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별 시청 순위 </a:t>
              </a:r>
              <a:r>
                <a:rPr kumimoji="0" lang="en-US" altLang="ko-KR" sz="1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TOP10</a:t>
              </a:r>
              <a:endParaRPr kumimoji="0" lang="ko-KR" altLang="en-US" sz="18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9433" name="그룹 301"/>
            <p:cNvGrpSpPr/>
            <p:nvPr/>
          </p:nvGrpSpPr>
          <p:grpSpPr>
            <a:xfrm>
              <a:off x="6529019" y="1945577"/>
              <a:ext cx="1245394" cy="390905"/>
              <a:chOff x="6822410" y="1055335"/>
              <a:chExt cx="1533073" cy="481201"/>
            </a:xfrm>
          </p:grpSpPr>
          <p:sp>
            <p:nvSpPr>
              <p:cNvPr id="9434" name="사각형: 둥근 모서리 113"/>
              <p:cNvSpPr/>
              <p:nvPr/>
            </p:nvSpPr>
            <p:spPr>
              <a:xfrm>
                <a:off x="6900395" y="1167829"/>
                <a:ext cx="1455088" cy="368707"/>
              </a:xfrm>
              <a:prstGeom prst="roundRect">
                <a:avLst>
                  <a:gd name="adj" fmla="val 16667"/>
                </a:avLst>
              </a:prstGeom>
              <a:noFill/>
              <a:ln w="0" cap="rnd" cmpd="sng" algn="ctr">
                <a:solidFill>
                  <a:srgbClr val="808080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1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날짜</a:t>
                </a:r>
              </a:p>
            </p:txBody>
          </p:sp>
          <p:sp>
            <p:nvSpPr>
              <p:cNvPr id="9435" name="모서리가 둥근 직사각형 61"/>
              <p:cNvSpPr/>
              <p:nvPr/>
            </p:nvSpPr>
            <p:spPr>
              <a:xfrm>
                <a:off x="6822410" y="1055335"/>
                <a:ext cx="216024" cy="216024"/>
              </a:xfrm>
              <a:prstGeom prst="roundRect">
                <a:avLst>
                  <a:gd name="adj" fmla="val 16667"/>
                </a:avLst>
              </a:prstGeom>
              <a:solidFill>
                <a:srgbClr val="E46C0A">
                  <a:alpha val="100000"/>
                </a:srgbClr>
              </a:solidFill>
              <a:ln w="25400" cap="flat" cmpd="sng" algn="ctr">
                <a:solidFill>
                  <a:srgbClr val="808080"/>
                </a:solidFill>
                <a:prstDash val="solid"/>
              </a:ln>
            </p:spPr>
            <p:txBody>
              <a:bodyPr lIns="0" rIns="0"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50" b="1" i="0" u="none" strike="noStrike" kern="1200" cap="none" spc="0" normalizeH="0" baseline="0" dirty="0">
                    <a:solidFill>
                      <a:srgbClr val="FFFFFF"/>
                    </a:solidFill>
                    <a:latin typeface="맑은 고딕"/>
                    <a:ea typeface="맑은 고딕"/>
                    <a:cs typeface="맑은 고딕"/>
                  </a:rPr>
                  <a:t>2</a:t>
                </a:r>
                <a:endParaRPr kumimoji="0" lang="ko-KR" altLang="en-US" sz="1050" b="1" i="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</p:grpSp>
        <p:grpSp>
          <p:nvGrpSpPr>
            <p:cNvPr id="9438" name="그룹 184"/>
            <p:cNvGrpSpPr/>
            <p:nvPr/>
          </p:nvGrpSpPr>
          <p:grpSpPr>
            <a:xfrm>
              <a:off x="1654259" y="2439929"/>
              <a:ext cx="1718054" cy="2011614"/>
              <a:chOff x="821617" y="1798462"/>
              <a:chExt cx="1646655" cy="2476284"/>
            </a:xfrm>
          </p:grpSpPr>
          <p:grpSp>
            <p:nvGrpSpPr>
              <p:cNvPr id="9439" name="그룹 16"/>
              <p:cNvGrpSpPr/>
              <p:nvPr/>
            </p:nvGrpSpPr>
            <p:grpSpPr>
              <a:xfrm>
                <a:off x="821625" y="1798462"/>
                <a:ext cx="1646647" cy="1435370"/>
                <a:chOff x="821625" y="1888113"/>
                <a:chExt cx="1649507" cy="1435370"/>
              </a:xfrm>
            </p:grpSpPr>
            <p:grpSp>
              <p:nvGrpSpPr>
                <p:cNvPr id="9440" name="그룹 5"/>
                <p:cNvGrpSpPr/>
                <p:nvPr/>
              </p:nvGrpSpPr>
              <p:grpSpPr>
                <a:xfrm>
                  <a:off x="821625" y="1888113"/>
                  <a:ext cx="1649507" cy="1435370"/>
                  <a:chOff x="821625" y="1888113"/>
                  <a:chExt cx="1649507" cy="1435370"/>
                </a:xfrm>
              </p:grpSpPr>
              <p:grpSp>
                <p:nvGrpSpPr>
                  <p:cNvPr id="9441" name="그룹 6"/>
                  <p:cNvGrpSpPr/>
                  <p:nvPr/>
                </p:nvGrpSpPr>
                <p:grpSpPr>
                  <a:xfrm>
                    <a:off x="821625" y="2191343"/>
                    <a:ext cx="1649506" cy="1132140"/>
                    <a:chOff x="99752" y="915566"/>
                    <a:chExt cx="6708373" cy="2021043"/>
                  </a:xfrm>
                </p:grpSpPr>
                <p:sp>
                  <p:nvSpPr>
                    <p:cNvPr id="9442" name="직사각형 7"/>
                    <p:cNvSpPr/>
                    <p:nvPr/>
                  </p:nvSpPr>
                  <p:spPr>
                    <a:xfrm>
                      <a:off x="99752" y="915566"/>
                      <a:ext cx="6708373" cy="2021043"/>
                    </a:xfrm>
                    <a:prstGeom prst="rect">
                      <a:avLst/>
                    </a:prstGeom>
                    <a:solidFill>
                      <a:srgbClr val="F2F2F2">
                        <a:alpha val="69410"/>
                      </a:srgbClr>
                    </a:solidFill>
                    <a:ln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800" b="1" i="0" u="none" strike="noStrike" kern="1200" cap="none" spc="0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`</a:t>
                      </a:r>
                      <a:endParaRPr kumimoji="0" lang="ko-KR" altLang="en-US" sz="1800" b="1" i="0" u="none" strike="noStrike" kern="1200" cap="none" spc="0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cxnSp>
                  <p:nvCxnSpPr>
                    <p:cNvPr id="9443" name="직선 연결선 8"/>
                    <p:cNvCxnSpPr/>
                    <p:nvPr/>
                  </p:nvCxnSpPr>
                  <p:spPr>
                    <a:xfrm flipH="1">
                      <a:off x="99752" y="915566"/>
                      <a:ext cx="6696746" cy="2016225"/>
                    </a:xfrm>
                    <a:prstGeom prst="line">
                      <a:avLst/>
                    </a:prstGeom>
                    <a:noFill/>
                    <a:ln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</a:ln>
                  </p:spPr>
                </p:cxnSp>
              </p:grpSp>
              <p:sp>
                <p:nvSpPr>
                  <p:cNvPr id="9444" name="직사각형 42"/>
                  <p:cNvSpPr/>
                  <p:nvPr/>
                </p:nvSpPr>
                <p:spPr>
                  <a:xfrm>
                    <a:off x="821626" y="1888113"/>
                    <a:ext cx="1649507" cy="306300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19050" cap="flat" cmpd="sng" algn="ctr">
                    <a:solidFill>
                      <a:srgbClr val="808080">
                        <a:alpha val="100000"/>
                      </a:srgbClr>
                    </a:solidFill>
                    <a:prstDash val="solid"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ko-KR" altLang="en-US" sz="18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넷플릭스</a:t>
                    </a:r>
                  </a:p>
                </p:txBody>
              </p:sp>
            </p:grpSp>
            <p:sp>
              <p:nvSpPr>
                <p:cNvPr id="9445" name="TextBox 19"/>
                <p:cNvSpPr txBox="1"/>
                <p:nvPr/>
              </p:nvSpPr>
              <p:spPr>
                <a:xfrm>
                  <a:off x="1111612" y="2603524"/>
                  <a:ext cx="1069524" cy="3525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en-US" altLang="ko-KR" sz="14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1</a:t>
                  </a:r>
                  <a:r>
                    <a:rPr kumimoji="0" lang="ko-KR" altLang="en-US" sz="14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위 이미지</a:t>
                  </a:r>
                </a:p>
              </p:txBody>
            </p:sp>
          </p:grpSp>
          <p:sp>
            <p:nvSpPr>
              <p:cNvPr id="9446" name="TextBox 179"/>
              <p:cNvSpPr txBox="1"/>
              <p:nvPr/>
            </p:nvSpPr>
            <p:spPr>
              <a:xfrm>
                <a:off x="821620" y="3240093"/>
                <a:ext cx="1646648" cy="285763"/>
              </a:xfrm>
              <a:prstGeom prst="rect">
                <a:avLst/>
              </a:prstGeom>
              <a:noFill/>
              <a:ln>
                <a:solidFill>
                  <a:srgbClr val="80808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1. 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넷플릭스 </a:t>
                </a: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1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위 영화</a:t>
                </a:r>
                <a:endPara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447" name="TextBox 181"/>
              <p:cNvSpPr txBox="1"/>
              <p:nvPr/>
            </p:nvSpPr>
            <p:spPr>
              <a:xfrm>
                <a:off x="821620" y="3491104"/>
                <a:ext cx="1646648" cy="280657"/>
              </a:xfrm>
              <a:prstGeom prst="rect">
                <a:avLst/>
              </a:prstGeom>
              <a:noFill/>
              <a:ln>
                <a:solidFill>
                  <a:srgbClr val="80808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2. 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넷플릭스 </a:t>
                </a: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2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위 영화</a:t>
                </a:r>
              </a:p>
            </p:txBody>
          </p:sp>
          <p:sp>
            <p:nvSpPr>
              <p:cNvPr id="9448" name="TextBox 182"/>
              <p:cNvSpPr txBox="1"/>
              <p:nvPr/>
            </p:nvSpPr>
            <p:spPr>
              <a:xfrm>
                <a:off x="821616" y="3742111"/>
                <a:ext cx="1646647" cy="275553"/>
              </a:xfrm>
              <a:prstGeom prst="rect">
                <a:avLst/>
              </a:prstGeom>
              <a:noFill/>
              <a:ln>
                <a:solidFill>
                  <a:srgbClr val="80808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….</a:t>
                </a:r>
                <a:endPara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449" name="TextBox 183"/>
              <p:cNvSpPr txBox="1"/>
              <p:nvPr/>
            </p:nvSpPr>
            <p:spPr>
              <a:xfrm>
                <a:off x="821616" y="3992990"/>
                <a:ext cx="1646647" cy="281756"/>
              </a:xfrm>
              <a:prstGeom prst="rect">
                <a:avLst/>
              </a:prstGeom>
              <a:noFill/>
              <a:ln>
                <a:solidFill>
                  <a:srgbClr val="80808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10. 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넷플릭스 </a:t>
                </a: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10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위 영화</a:t>
                </a:r>
              </a:p>
            </p:txBody>
          </p:sp>
        </p:grpSp>
        <p:grpSp>
          <p:nvGrpSpPr>
            <p:cNvPr id="9455" name="그룹 3"/>
            <p:cNvGrpSpPr/>
            <p:nvPr/>
          </p:nvGrpSpPr>
          <p:grpSpPr>
            <a:xfrm>
              <a:off x="3706744" y="2443760"/>
              <a:ext cx="1718052" cy="2007785"/>
              <a:chOff x="821621" y="1798460"/>
              <a:chExt cx="1646653" cy="2471569"/>
            </a:xfrm>
          </p:grpSpPr>
          <p:grpSp>
            <p:nvGrpSpPr>
              <p:cNvPr id="9456" name="그룹 9"/>
              <p:cNvGrpSpPr/>
              <p:nvPr/>
            </p:nvGrpSpPr>
            <p:grpSpPr>
              <a:xfrm>
                <a:off x="821626" y="1798460"/>
                <a:ext cx="1646647" cy="1435370"/>
                <a:chOff x="821626" y="1888111"/>
                <a:chExt cx="1649507" cy="1435370"/>
              </a:xfrm>
            </p:grpSpPr>
            <p:grpSp>
              <p:nvGrpSpPr>
                <p:cNvPr id="9457" name="그룹 15"/>
                <p:cNvGrpSpPr/>
                <p:nvPr/>
              </p:nvGrpSpPr>
              <p:grpSpPr>
                <a:xfrm>
                  <a:off x="821626" y="1888111"/>
                  <a:ext cx="1649507" cy="1435370"/>
                  <a:chOff x="821626" y="1888113"/>
                  <a:chExt cx="1649507" cy="1435370"/>
                </a:xfrm>
              </p:grpSpPr>
              <p:grpSp>
                <p:nvGrpSpPr>
                  <p:cNvPr id="9458" name="그룹 6"/>
                  <p:cNvGrpSpPr/>
                  <p:nvPr/>
                </p:nvGrpSpPr>
                <p:grpSpPr>
                  <a:xfrm>
                    <a:off x="821626" y="2191343"/>
                    <a:ext cx="1649507" cy="1132140"/>
                    <a:chOff x="99752" y="915566"/>
                    <a:chExt cx="6708373" cy="2021043"/>
                  </a:xfrm>
                </p:grpSpPr>
                <p:sp>
                  <p:nvSpPr>
                    <p:cNvPr id="9459" name="직사각형 7"/>
                    <p:cNvSpPr/>
                    <p:nvPr/>
                  </p:nvSpPr>
                  <p:spPr>
                    <a:xfrm>
                      <a:off x="99752" y="915566"/>
                      <a:ext cx="6708373" cy="2021043"/>
                    </a:xfrm>
                    <a:prstGeom prst="rect">
                      <a:avLst/>
                    </a:prstGeom>
                    <a:solidFill>
                      <a:srgbClr val="F2F2F2">
                        <a:alpha val="69410"/>
                      </a:srgbClr>
                    </a:solidFill>
                    <a:ln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800" b="1" i="0" u="none" strike="noStrike" kern="1200" cap="none" spc="0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`</a:t>
                      </a:r>
                      <a:endParaRPr kumimoji="0" lang="ko-KR" altLang="en-US" sz="1800" b="1" i="0" u="none" strike="noStrike" kern="1200" cap="none" spc="0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cxnSp>
                  <p:nvCxnSpPr>
                    <p:cNvPr id="9460" name="직선 연결선 8"/>
                    <p:cNvCxnSpPr/>
                    <p:nvPr/>
                  </p:nvCxnSpPr>
                  <p:spPr>
                    <a:xfrm flipH="1">
                      <a:off x="99752" y="915566"/>
                      <a:ext cx="6696746" cy="2016225"/>
                    </a:xfrm>
                    <a:prstGeom prst="line">
                      <a:avLst/>
                    </a:prstGeom>
                    <a:noFill/>
                    <a:ln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</a:ln>
                  </p:spPr>
                </p:cxnSp>
              </p:grpSp>
              <p:sp>
                <p:nvSpPr>
                  <p:cNvPr id="9461" name="직사각형 19"/>
                  <p:cNvSpPr/>
                  <p:nvPr/>
                </p:nvSpPr>
                <p:spPr>
                  <a:xfrm>
                    <a:off x="821626" y="1888113"/>
                    <a:ext cx="1649507" cy="306300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19050" cap="flat" cmpd="sng" algn="ctr">
                    <a:solidFill>
                      <a:srgbClr val="808080">
                        <a:alpha val="100000"/>
                      </a:srgbClr>
                    </a:solidFill>
                    <a:prstDash val="solid"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ko-KR" altLang="en-US" sz="18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쿠팡플레이</a:t>
                    </a:r>
                  </a:p>
                </p:txBody>
              </p:sp>
            </p:grpSp>
            <p:sp>
              <p:nvSpPr>
                <p:cNvPr id="9462" name="TextBox 19"/>
                <p:cNvSpPr txBox="1"/>
                <p:nvPr/>
              </p:nvSpPr>
              <p:spPr>
                <a:xfrm>
                  <a:off x="1111616" y="2603523"/>
                  <a:ext cx="1069523" cy="3477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en-US" altLang="ko-KR" sz="14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1</a:t>
                  </a:r>
                  <a:r>
                    <a:rPr kumimoji="0" lang="ko-KR" altLang="en-US" sz="14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위 이미지</a:t>
                  </a:r>
                </a:p>
              </p:txBody>
            </p:sp>
          </p:grpSp>
          <p:sp>
            <p:nvSpPr>
              <p:cNvPr id="9463" name="TextBox 10"/>
              <p:cNvSpPr txBox="1"/>
              <p:nvPr/>
            </p:nvSpPr>
            <p:spPr>
              <a:xfrm>
                <a:off x="821623" y="3240098"/>
                <a:ext cx="1646648" cy="281042"/>
              </a:xfrm>
              <a:prstGeom prst="rect">
                <a:avLst/>
              </a:prstGeom>
              <a:noFill/>
              <a:ln>
                <a:solidFill>
                  <a:srgbClr val="80808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1. 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쿠팡플레이 </a:t>
                </a: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1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위 영화</a:t>
                </a:r>
                <a:endPara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464" name="TextBox 11"/>
              <p:cNvSpPr txBox="1"/>
              <p:nvPr/>
            </p:nvSpPr>
            <p:spPr>
              <a:xfrm>
                <a:off x="821623" y="3491104"/>
                <a:ext cx="1646648" cy="275939"/>
              </a:xfrm>
              <a:prstGeom prst="rect">
                <a:avLst/>
              </a:prstGeom>
              <a:noFill/>
              <a:ln>
                <a:solidFill>
                  <a:srgbClr val="80808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2. 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쿠팡플레이 </a:t>
                </a: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2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위 영화</a:t>
                </a:r>
              </a:p>
            </p:txBody>
          </p:sp>
          <p:sp>
            <p:nvSpPr>
              <p:cNvPr id="9465" name="TextBox 12"/>
              <p:cNvSpPr txBox="1"/>
              <p:nvPr/>
            </p:nvSpPr>
            <p:spPr>
              <a:xfrm>
                <a:off x="821620" y="3742117"/>
                <a:ext cx="1646648" cy="282009"/>
              </a:xfrm>
              <a:prstGeom prst="rect">
                <a:avLst/>
              </a:prstGeom>
              <a:noFill/>
              <a:ln>
                <a:solidFill>
                  <a:srgbClr val="80808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….</a:t>
                </a:r>
                <a:endPara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466" name="TextBox 14"/>
              <p:cNvSpPr txBox="1"/>
              <p:nvPr/>
            </p:nvSpPr>
            <p:spPr>
              <a:xfrm>
                <a:off x="821621" y="3992993"/>
                <a:ext cx="1646648" cy="277036"/>
              </a:xfrm>
              <a:prstGeom prst="rect">
                <a:avLst/>
              </a:prstGeom>
              <a:noFill/>
              <a:ln>
                <a:solidFill>
                  <a:srgbClr val="80808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10. 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쿠팡플레이 </a:t>
                </a: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10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위 영화</a:t>
                </a:r>
              </a:p>
            </p:txBody>
          </p:sp>
        </p:grpSp>
        <p:grpSp>
          <p:nvGrpSpPr>
            <p:cNvPr id="9467" name="그룹 23"/>
            <p:cNvGrpSpPr/>
            <p:nvPr/>
          </p:nvGrpSpPr>
          <p:grpSpPr>
            <a:xfrm>
              <a:off x="5759224" y="2436990"/>
              <a:ext cx="1718051" cy="2014555"/>
              <a:chOff x="821620" y="1798461"/>
              <a:chExt cx="1646652" cy="2479902"/>
            </a:xfrm>
          </p:grpSpPr>
          <p:grpSp>
            <p:nvGrpSpPr>
              <p:cNvPr id="9468" name="그룹 27"/>
              <p:cNvGrpSpPr/>
              <p:nvPr/>
            </p:nvGrpSpPr>
            <p:grpSpPr>
              <a:xfrm>
                <a:off x="821625" y="1798461"/>
                <a:ext cx="1646648" cy="1435370"/>
                <a:chOff x="821625" y="1888112"/>
                <a:chExt cx="1649507" cy="1435370"/>
              </a:xfrm>
            </p:grpSpPr>
            <p:grpSp>
              <p:nvGrpSpPr>
                <p:cNvPr id="9469" name="그룹 32"/>
                <p:cNvGrpSpPr/>
                <p:nvPr/>
              </p:nvGrpSpPr>
              <p:grpSpPr>
                <a:xfrm>
                  <a:off x="821625" y="1888112"/>
                  <a:ext cx="1649507" cy="1435370"/>
                  <a:chOff x="821626" y="1888113"/>
                  <a:chExt cx="1649507" cy="1435370"/>
                </a:xfrm>
              </p:grpSpPr>
              <p:grpSp>
                <p:nvGrpSpPr>
                  <p:cNvPr id="9470" name="그룹 6"/>
                  <p:cNvGrpSpPr/>
                  <p:nvPr/>
                </p:nvGrpSpPr>
                <p:grpSpPr>
                  <a:xfrm>
                    <a:off x="821626" y="2191343"/>
                    <a:ext cx="1649506" cy="1132140"/>
                    <a:chOff x="99752" y="915566"/>
                    <a:chExt cx="6708373" cy="2021043"/>
                  </a:xfrm>
                </p:grpSpPr>
                <p:sp>
                  <p:nvSpPr>
                    <p:cNvPr id="9471" name="직사각형 7"/>
                    <p:cNvSpPr/>
                    <p:nvPr/>
                  </p:nvSpPr>
                  <p:spPr>
                    <a:xfrm>
                      <a:off x="99752" y="915566"/>
                      <a:ext cx="6708373" cy="2021043"/>
                    </a:xfrm>
                    <a:prstGeom prst="rect">
                      <a:avLst/>
                    </a:prstGeom>
                    <a:solidFill>
                      <a:srgbClr val="F2F2F2">
                        <a:alpha val="69410"/>
                      </a:srgbClr>
                    </a:solidFill>
                    <a:ln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800" b="1" i="0" u="none" strike="noStrike" kern="1200" cap="none" spc="0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`</a:t>
                      </a:r>
                      <a:endParaRPr kumimoji="0" lang="ko-KR" altLang="en-US" sz="1800" b="1" i="0" u="none" strike="noStrike" kern="1200" cap="none" spc="0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cxnSp>
                  <p:nvCxnSpPr>
                    <p:cNvPr id="9472" name="직선 연결선 8"/>
                    <p:cNvCxnSpPr/>
                    <p:nvPr/>
                  </p:nvCxnSpPr>
                  <p:spPr>
                    <a:xfrm flipH="1">
                      <a:off x="99752" y="915566"/>
                      <a:ext cx="6696746" cy="2016225"/>
                    </a:xfrm>
                    <a:prstGeom prst="line">
                      <a:avLst/>
                    </a:prstGeom>
                    <a:noFill/>
                    <a:ln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</a:ln>
                  </p:spPr>
                </p:cxnSp>
              </p:grpSp>
              <p:sp>
                <p:nvSpPr>
                  <p:cNvPr id="9473" name="직사각형 35"/>
                  <p:cNvSpPr/>
                  <p:nvPr/>
                </p:nvSpPr>
                <p:spPr>
                  <a:xfrm>
                    <a:off x="821626" y="1888113"/>
                    <a:ext cx="1649507" cy="306300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19050" cap="flat" cmpd="sng" algn="ctr">
                    <a:solidFill>
                      <a:srgbClr val="808080">
                        <a:alpha val="100000"/>
                      </a:srgbClr>
                    </a:solidFill>
                    <a:prstDash val="solid"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ko-KR" altLang="en-US" sz="18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티빙</a:t>
                    </a:r>
                  </a:p>
                </p:txBody>
              </p:sp>
            </p:grpSp>
            <p:sp>
              <p:nvSpPr>
                <p:cNvPr id="9474" name="TextBox 19"/>
                <p:cNvSpPr txBox="1"/>
                <p:nvPr/>
              </p:nvSpPr>
              <p:spPr>
                <a:xfrm>
                  <a:off x="1111615" y="2603524"/>
                  <a:ext cx="1069523" cy="3449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en-US" altLang="ko-KR" sz="14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1</a:t>
                  </a:r>
                  <a:r>
                    <a:rPr kumimoji="0" lang="ko-KR" altLang="en-US" sz="14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위 이미지</a:t>
                  </a:r>
                </a:p>
              </p:txBody>
            </p:sp>
          </p:grpSp>
          <p:sp>
            <p:nvSpPr>
              <p:cNvPr id="9475" name="TextBox 28"/>
              <p:cNvSpPr txBox="1"/>
              <p:nvPr/>
            </p:nvSpPr>
            <p:spPr>
              <a:xfrm>
                <a:off x="821620" y="3240094"/>
                <a:ext cx="1646647" cy="278200"/>
              </a:xfrm>
              <a:prstGeom prst="rect">
                <a:avLst/>
              </a:prstGeom>
              <a:noFill/>
              <a:ln>
                <a:solidFill>
                  <a:srgbClr val="80808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1. 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티빙 </a:t>
                </a: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1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위 영화</a:t>
                </a:r>
                <a:endPara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476" name="TextBox 29"/>
              <p:cNvSpPr txBox="1"/>
              <p:nvPr/>
            </p:nvSpPr>
            <p:spPr>
              <a:xfrm>
                <a:off x="821620" y="3491107"/>
                <a:ext cx="1646647" cy="284270"/>
              </a:xfrm>
              <a:prstGeom prst="rect">
                <a:avLst/>
              </a:prstGeom>
              <a:noFill/>
              <a:ln>
                <a:solidFill>
                  <a:srgbClr val="80808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2. 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티빙 </a:t>
                </a: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2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위 영화</a:t>
                </a:r>
              </a:p>
            </p:txBody>
          </p:sp>
          <p:sp>
            <p:nvSpPr>
              <p:cNvPr id="9477" name="TextBox 30"/>
              <p:cNvSpPr txBox="1"/>
              <p:nvPr/>
            </p:nvSpPr>
            <p:spPr>
              <a:xfrm>
                <a:off x="821620" y="3742118"/>
                <a:ext cx="1646647" cy="279163"/>
              </a:xfrm>
              <a:prstGeom prst="rect">
                <a:avLst/>
              </a:prstGeom>
              <a:noFill/>
              <a:ln>
                <a:solidFill>
                  <a:srgbClr val="80808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….</a:t>
                </a:r>
                <a:endPara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478" name="TextBox 31"/>
              <p:cNvSpPr txBox="1"/>
              <p:nvPr/>
            </p:nvSpPr>
            <p:spPr>
              <a:xfrm>
                <a:off x="821620" y="3992992"/>
                <a:ext cx="1646647" cy="285370"/>
              </a:xfrm>
              <a:prstGeom prst="rect">
                <a:avLst/>
              </a:prstGeom>
              <a:noFill/>
              <a:ln>
                <a:solidFill>
                  <a:srgbClr val="80808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10. 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티빙 </a:t>
                </a: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10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위 영화</a:t>
                </a:r>
              </a:p>
            </p:txBody>
          </p:sp>
        </p:grpSp>
        <p:pic>
          <p:nvPicPr>
            <p:cNvPr id="9479" name="그림 295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7148278" y="2330363"/>
              <a:ext cx="1282228" cy="1265997"/>
            </a:xfrm>
            <a:prstGeom prst="rect">
              <a:avLst/>
            </a:prstGeom>
            <a:ln>
              <a:solidFill>
                <a:srgbClr val="808080"/>
              </a:solidFill>
            </a:ln>
          </p:spPr>
        </p:pic>
        <p:grpSp>
          <p:nvGrpSpPr>
            <p:cNvPr id="9481" name="그룹 39"/>
            <p:cNvGrpSpPr/>
            <p:nvPr/>
          </p:nvGrpSpPr>
          <p:grpSpPr>
            <a:xfrm>
              <a:off x="1662958" y="4523120"/>
              <a:ext cx="1718055" cy="2007754"/>
              <a:chOff x="821616" y="1798462"/>
              <a:chExt cx="1646656" cy="2471531"/>
            </a:xfrm>
          </p:grpSpPr>
          <p:grpSp>
            <p:nvGrpSpPr>
              <p:cNvPr id="9482" name="그룹 45"/>
              <p:cNvGrpSpPr/>
              <p:nvPr/>
            </p:nvGrpSpPr>
            <p:grpSpPr>
              <a:xfrm>
                <a:off x="821626" y="1798462"/>
                <a:ext cx="1646647" cy="1435371"/>
                <a:chOff x="821626" y="1888111"/>
                <a:chExt cx="1649507" cy="1435371"/>
              </a:xfrm>
            </p:grpSpPr>
            <p:grpSp>
              <p:nvGrpSpPr>
                <p:cNvPr id="9483" name="그룹 50"/>
                <p:cNvGrpSpPr/>
                <p:nvPr/>
              </p:nvGrpSpPr>
              <p:grpSpPr>
                <a:xfrm>
                  <a:off x="821626" y="1888111"/>
                  <a:ext cx="1649507" cy="1435371"/>
                  <a:chOff x="821626" y="1888113"/>
                  <a:chExt cx="1649507" cy="1435371"/>
                </a:xfrm>
              </p:grpSpPr>
              <p:grpSp>
                <p:nvGrpSpPr>
                  <p:cNvPr id="9484" name="그룹 6"/>
                  <p:cNvGrpSpPr/>
                  <p:nvPr/>
                </p:nvGrpSpPr>
                <p:grpSpPr>
                  <a:xfrm>
                    <a:off x="821626" y="2191344"/>
                    <a:ext cx="1649506" cy="1132140"/>
                    <a:chOff x="99752" y="915566"/>
                    <a:chExt cx="6708373" cy="2021043"/>
                  </a:xfrm>
                </p:grpSpPr>
                <p:sp>
                  <p:nvSpPr>
                    <p:cNvPr id="9485" name="직사각형 7"/>
                    <p:cNvSpPr/>
                    <p:nvPr/>
                  </p:nvSpPr>
                  <p:spPr>
                    <a:xfrm>
                      <a:off x="99752" y="915566"/>
                      <a:ext cx="6708373" cy="2021043"/>
                    </a:xfrm>
                    <a:prstGeom prst="rect">
                      <a:avLst/>
                    </a:prstGeom>
                    <a:solidFill>
                      <a:srgbClr val="F2F2F2">
                        <a:alpha val="69410"/>
                      </a:srgbClr>
                    </a:solidFill>
                    <a:ln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800" b="1" i="0" u="none" strike="noStrike" kern="1200" cap="none" spc="0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`</a:t>
                      </a:r>
                      <a:endParaRPr kumimoji="0" lang="ko-KR" altLang="en-US" sz="1800" b="1" i="0" u="none" strike="noStrike" kern="1200" cap="none" spc="0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cxnSp>
                  <p:nvCxnSpPr>
                    <p:cNvPr id="9486" name="직선 연결선 8"/>
                    <p:cNvCxnSpPr/>
                    <p:nvPr/>
                  </p:nvCxnSpPr>
                  <p:spPr>
                    <a:xfrm flipH="1">
                      <a:off x="99752" y="915566"/>
                      <a:ext cx="6696746" cy="2016225"/>
                    </a:xfrm>
                    <a:prstGeom prst="line">
                      <a:avLst/>
                    </a:prstGeom>
                    <a:noFill/>
                    <a:ln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</a:ln>
                  </p:spPr>
                </p:cxnSp>
              </p:grpSp>
              <p:sp>
                <p:nvSpPr>
                  <p:cNvPr id="9487" name="직사각형 53"/>
                  <p:cNvSpPr/>
                  <p:nvPr/>
                </p:nvSpPr>
                <p:spPr>
                  <a:xfrm>
                    <a:off x="821626" y="1888113"/>
                    <a:ext cx="1649507" cy="306300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19050" cap="flat" cmpd="sng" algn="ctr">
                    <a:solidFill>
                      <a:srgbClr val="808080">
                        <a:alpha val="100000"/>
                      </a:srgbClr>
                    </a:solidFill>
                    <a:prstDash val="solid"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ko-KR" altLang="en-US" sz="18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웨이브</a:t>
                    </a:r>
                  </a:p>
                </p:txBody>
              </p:sp>
            </p:grpSp>
            <p:sp>
              <p:nvSpPr>
                <p:cNvPr id="9488" name="TextBox 19"/>
                <p:cNvSpPr txBox="1"/>
                <p:nvPr/>
              </p:nvSpPr>
              <p:spPr>
                <a:xfrm>
                  <a:off x="1111613" y="2603522"/>
                  <a:ext cx="1069523" cy="3477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en-US" altLang="ko-KR" sz="14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1</a:t>
                  </a:r>
                  <a:r>
                    <a:rPr kumimoji="0" lang="ko-KR" altLang="en-US" sz="14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위 이미지</a:t>
                  </a:r>
                </a:p>
              </p:txBody>
            </p:sp>
          </p:grpSp>
          <p:sp>
            <p:nvSpPr>
              <p:cNvPr id="9489" name="TextBox 46"/>
              <p:cNvSpPr txBox="1"/>
              <p:nvPr/>
            </p:nvSpPr>
            <p:spPr>
              <a:xfrm>
                <a:off x="821621" y="3240096"/>
                <a:ext cx="1646648" cy="290166"/>
              </a:xfrm>
              <a:prstGeom prst="rect">
                <a:avLst/>
              </a:prstGeom>
              <a:noFill/>
              <a:ln>
                <a:solidFill>
                  <a:srgbClr val="80808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1. 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웨이브 </a:t>
                </a: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1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위 영화</a:t>
                </a:r>
                <a:endPara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490" name="TextBox 47"/>
              <p:cNvSpPr txBox="1"/>
              <p:nvPr/>
            </p:nvSpPr>
            <p:spPr>
              <a:xfrm>
                <a:off x="821621" y="3491108"/>
                <a:ext cx="1646648" cy="275898"/>
              </a:xfrm>
              <a:prstGeom prst="rect">
                <a:avLst/>
              </a:prstGeom>
              <a:noFill/>
              <a:ln>
                <a:solidFill>
                  <a:srgbClr val="80808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2. 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웨이브 </a:t>
                </a: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2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위 영화</a:t>
                </a:r>
              </a:p>
            </p:txBody>
          </p:sp>
          <p:sp>
            <p:nvSpPr>
              <p:cNvPr id="9491" name="TextBox 48"/>
              <p:cNvSpPr txBox="1"/>
              <p:nvPr/>
            </p:nvSpPr>
            <p:spPr>
              <a:xfrm>
                <a:off x="821616" y="3742116"/>
                <a:ext cx="1646647" cy="292327"/>
              </a:xfrm>
              <a:prstGeom prst="rect">
                <a:avLst/>
              </a:prstGeom>
              <a:noFill/>
              <a:ln>
                <a:solidFill>
                  <a:srgbClr val="80808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….</a:t>
                </a:r>
                <a:endPara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492" name="TextBox 49"/>
              <p:cNvSpPr txBox="1"/>
              <p:nvPr/>
            </p:nvSpPr>
            <p:spPr>
              <a:xfrm>
                <a:off x="821616" y="3992991"/>
                <a:ext cx="1646647" cy="277001"/>
              </a:xfrm>
              <a:prstGeom prst="rect">
                <a:avLst/>
              </a:prstGeom>
              <a:noFill/>
              <a:ln>
                <a:solidFill>
                  <a:srgbClr val="80808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10. 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웨이브 </a:t>
                </a: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10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위 영화</a:t>
                </a:r>
              </a:p>
            </p:txBody>
          </p:sp>
        </p:grpSp>
        <p:grpSp>
          <p:nvGrpSpPr>
            <p:cNvPr id="9493" name="그룹 57"/>
            <p:cNvGrpSpPr/>
            <p:nvPr/>
          </p:nvGrpSpPr>
          <p:grpSpPr>
            <a:xfrm>
              <a:off x="3715442" y="4526950"/>
              <a:ext cx="1718051" cy="2013003"/>
              <a:chOff x="821619" y="1798459"/>
              <a:chExt cx="1646653" cy="2477992"/>
            </a:xfrm>
          </p:grpSpPr>
          <p:grpSp>
            <p:nvGrpSpPr>
              <p:cNvPr id="9494" name="그룹 61"/>
              <p:cNvGrpSpPr/>
              <p:nvPr/>
            </p:nvGrpSpPr>
            <p:grpSpPr>
              <a:xfrm>
                <a:off x="821626" y="1798459"/>
                <a:ext cx="1646647" cy="1435369"/>
                <a:chOff x="821626" y="1888111"/>
                <a:chExt cx="1649507" cy="1435369"/>
              </a:xfrm>
            </p:grpSpPr>
            <p:grpSp>
              <p:nvGrpSpPr>
                <p:cNvPr id="9495" name="그룹 66"/>
                <p:cNvGrpSpPr/>
                <p:nvPr/>
              </p:nvGrpSpPr>
              <p:grpSpPr>
                <a:xfrm>
                  <a:off x="821626" y="1888111"/>
                  <a:ext cx="1649507" cy="1435369"/>
                  <a:chOff x="821626" y="1888113"/>
                  <a:chExt cx="1649507" cy="1435370"/>
                </a:xfrm>
              </p:grpSpPr>
              <p:grpSp>
                <p:nvGrpSpPr>
                  <p:cNvPr id="9496" name="그룹 6"/>
                  <p:cNvGrpSpPr/>
                  <p:nvPr/>
                </p:nvGrpSpPr>
                <p:grpSpPr>
                  <a:xfrm>
                    <a:off x="821626" y="2191343"/>
                    <a:ext cx="1649506" cy="1132140"/>
                    <a:chOff x="99752" y="915566"/>
                    <a:chExt cx="6708373" cy="2021043"/>
                  </a:xfrm>
                </p:grpSpPr>
                <p:sp>
                  <p:nvSpPr>
                    <p:cNvPr id="9497" name="직사각형 7"/>
                    <p:cNvSpPr/>
                    <p:nvPr/>
                  </p:nvSpPr>
                  <p:spPr>
                    <a:xfrm>
                      <a:off x="99752" y="915566"/>
                      <a:ext cx="6708373" cy="2021043"/>
                    </a:xfrm>
                    <a:prstGeom prst="rect">
                      <a:avLst/>
                    </a:prstGeom>
                    <a:solidFill>
                      <a:srgbClr val="F2F2F2">
                        <a:alpha val="69410"/>
                      </a:srgbClr>
                    </a:solidFill>
                    <a:ln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800" b="1" i="0" u="none" strike="noStrike" kern="1200" cap="none" spc="0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`</a:t>
                      </a:r>
                      <a:endParaRPr kumimoji="0" lang="ko-KR" altLang="en-US" sz="1800" b="1" i="0" u="none" strike="noStrike" kern="1200" cap="none" spc="0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cxnSp>
                  <p:nvCxnSpPr>
                    <p:cNvPr id="9498" name="직선 연결선 8"/>
                    <p:cNvCxnSpPr/>
                    <p:nvPr/>
                  </p:nvCxnSpPr>
                  <p:spPr>
                    <a:xfrm flipH="1">
                      <a:off x="99752" y="915566"/>
                      <a:ext cx="6696746" cy="2016225"/>
                    </a:xfrm>
                    <a:prstGeom prst="line">
                      <a:avLst/>
                    </a:prstGeom>
                    <a:noFill/>
                    <a:ln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</a:ln>
                  </p:spPr>
                </p:cxnSp>
              </p:grpSp>
              <p:sp>
                <p:nvSpPr>
                  <p:cNvPr id="9499" name="직사각형 69"/>
                  <p:cNvSpPr/>
                  <p:nvPr/>
                </p:nvSpPr>
                <p:spPr>
                  <a:xfrm>
                    <a:off x="821626" y="1888113"/>
                    <a:ext cx="1649507" cy="306300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19050" cap="flat" cmpd="sng" algn="ctr">
                    <a:solidFill>
                      <a:srgbClr val="808080">
                        <a:alpha val="100000"/>
                      </a:srgbClr>
                    </a:solidFill>
                    <a:prstDash val="solid"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ko-KR" altLang="en-US" sz="18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디즈니</a:t>
                    </a:r>
                    <a:r>
                      <a:rPr kumimoji="0" lang="en-US" altLang="ko-KR" sz="18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+</a:t>
                    </a:r>
                    <a:endParaRPr kumimoji="0" lang="ko-KR" altLang="en-US" sz="18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endParaRPr>
                  </a:p>
                </p:txBody>
              </p:sp>
            </p:grpSp>
            <p:sp>
              <p:nvSpPr>
                <p:cNvPr id="9500" name="TextBox 19"/>
                <p:cNvSpPr txBox="1"/>
                <p:nvPr/>
              </p:nvSpPr>
              <p:spPr>
                <a:xfrm>
                  <a:off x="1111614" y="2603521"/>
                  <a:ext cx="1069524" cy="3430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en-US" altLang="ko-KR" sz="14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1</a:t>
                  </a:r>
                  <a:r>
                    <a:rPr kumimoji="0" lang="ko-KR" altLang="en-US" sz="14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위 이미지</a:t>
                  </a:r>
                </a:p>
              </p:txBody>
            </p:sp>
          </p:grpSp>
          <p:sp>
            <p:nvSpPr>
              <p:cNvPr id="9501" name="TextBox 62"/>
              <p:cNvSpPr txBox="1"/>
              <p:nvPr/>
            </p:nvSpPr>
            <p:spPr>
              <a:xfrm>
                <a:off x="821623" y="3240098"/>
                <a:ext cx="1646648" cy="276288"/>
              </a:xfrm>
              <a:prstGeom prst="rect">
                <a:avLst/>
              </a:prstGeom>
              <a:noFill/>
              <a:ln>
                <a:solidFill>
                  <a:srgbClr val="80808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1. 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디즈니</a:t>
                </a: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+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</a:t>
                </a: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1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위 영화</a:t>
                </a:r>
                <a:endPara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502" name="TextBox 63"/>
              <p:cNvSpPr txBox="1"/>
              <p:nvPr/>
            </p:nvSpPr>
            <p:spPr>
              <a:xfrm>
                <a:off x="821623" y="3491109"/>
                <a:ext cx="1646648" cy="292393"/>
              </a:xfrm>
              <a:prstGeom prst="rect">
                <a:avLst/>
              </a:prstGeom>
              <a:noFill/>
              <a:ln>
                <a:solidFill>
                  <a:srgbClr val="80808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2. 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디즈니</a:t>
                </a: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+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</a:t>
                </a: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2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위 영화</a:t>
                </a:r>
              </a:p>
            </p:txBody>
          </p:sp>
          <p:sp>
            <p:nvSpPr>
              <p:cNvPr id="9503" name="TextBox 64"/>
              <p:cNvSpPr txBox="1"/>
              <p:nvPr/>
            </p:nvSpPr>
            <p:spPr>
              <a:xfrm>
                <a:off x="821619" y="3742121"/>
                <a:ext cx="1646648" cy="277250"/>
              </a:xfrm>
              <a:prstGeom prst="rect">
                <a:avLst/>
              </a:prstGeom>
              <a:noFill/>
              <a:ln>
                <a:solidFill>
                  <a:srgbClr val="80808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….</a:t>
                </a:r>
                <a:endPara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504" name="TextBox 65"/>
              <p:cNvSpPr txBox="1"/>
              <p:nvPr/>
            </p:nvSpPr>
            <p:spPr>
              <a:xfrm>
                <a:off x="821619" y="3992992"/>
                <a:ext cx="1646648" cy="283459"/>
              </a:xfrm>
              <a:prstGeom prst="rect">
                <a:avLst/>
              </a:prstGeom>
              <a:noFill/>
              <a:ln>
                <a:solidFill>
                  <a:srgbClr val="80808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10. 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디즈니</a:t>
                </a: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+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</a:t>
                </a: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10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위 영화</a:t>
                </a:r>
              </a:p>
            </p:txBody>
          </p:sp>
        </p:grpSp>
        <p:grpSp>
          <p:nvGrpSpPr>
            <p:cNvPr id="9505" name="그룹 73"/>
            <p:cNvGrpSpPr/>
            <p:nvPr/>
          </p:nvGrpSpPr>
          <p:grpSpPr>
            <a:xfrm>
              <a:off x="5767922" y="4520180"/>
              <a:ext cx="1718051" cy="2019372"/>
              <a:chOff x="821619" y="1798461"/>
              <a:chExt cx="1646653" cy="2485832"/>
            </a:xfrm>
          </p:grpSpPr>
          <p:grpSp>
            <p:nvGrpSpPr>
              <p:cNvPr id="9506" name="그룹 77"/>
              <p:cNvGrpSpPr/>
              <p:nvPr/>
            </p:nvGrpSpPr>
            <p:grpSpPr>
              <a:xfrm>
                <a:off x="821624" y="1798461"/>
                <a:ext cx="1646648" cy="1435371"/>
                <a:chOff x="821625" y="1888113"/>
                <a:chExt cx="1649507" cy="1435371"/>
              </a:xfrm>
            </p:grpSpPr>
            <p:grpSp>
              <p:nvGrpSpPr>
                <p:cNvPr id="9507" name="그룹 82"/>
                <p:cNvGrpSpPr/>
                <p:nvPr/>
              </p:nvGrpSpPr>
              <p:grpSpPr>
                <a:xfrm>
                  <a:off x="821625" y="1888113"/>
                  <a:ext cx="1649507" cy="1435371"/>
                  <a:chOff x="821625" y="1888113"/>
                  <a:chExt cx="1649507" cy="1435371"/>
                </a:xfrm>
              </p:grpSpPr>
              <p:grpSp>
                <p:nvGrpSpPr>
                  <p:cNvPr id="9508" name="그룹 6"/>
                  <p:cNvGrpSpPr/>
                  <p:nvPr/>
                </p:nvGrpSpPr>
                <p:grpSpPr>
                  <a:xfrm>
                    <a:off x="821625" y="2191344"/>
                    <a:ext cx="1649507" cy="1132140"/>
                    <a:chOff x="99752" y="915566"/>
                    <a:chExt cx="6708373" cy="2021043"/>
                  </a:xfrm>
                </p:grpSpPr>
                <p:sp>
                  <p:nvSpPr>
                    <p:cNvPr id="9509" name="직사각형 7"/>
                    <p:cNvSpPr/>
                    <p:nvPr/>
                  </p:nvSpPr>
                  <p:spPr>
                    <a:xfrm>
                      <a:off x="99752" y="915566"/>
                      <a:ext cx="6708373" cy="2021043"/>
                    </a:xfrm>
                    <a:prstGeom prst="rect">
                      <a:avLst/>
                    </a:prstGeom>
                    <a:solidFill>
                      <a:srgbClr val="F2F2F2">
                        <a:alpha val="69410"/>
                      </a:srgbClr>
                    </a:solidFill>
                    <a:ln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800" b="1" i="0" u="none" strike="noStrike" kern="1200" cap="none" spc="0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`</a:t>
                      </a:r>
                      <a:endParaRPr kumimoji="0" lang="ko-KR" altLang="en-US" sz="1800" b="1" i="0" u="none" strike="noStrike" kern="1200" cap="none" spc="0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p:txBody>
                </p:sp>
                <p:cxnSp>
                  <p:nvCxnSpPr>
                    <p:cNvPr id="9510" name="직선 연결선 8"/>
                    <p:cNvCxnSpPr/>
                    <p:nvPr/>
                  </p:nvCxnSpPr>
                  <p:spPr>
                    <a:xfrm flipH="1">
                      <a:off x="99752" y="915566"/>
                      <a:ext cx="6696746" cy="2016225"/>
                    </a:xfrm>
                    <a:prstGeom prst="line">
                      <a:avLst/>
                    </a:prstGeom>
                    <a:noFill/>
                    <a:ln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</a:ln>
                  </p:spPr>
                </p:cxnSp>
              </p:grpSp>
              <p:sp>
                <p:nvSpPr>
                  <p:cNvPr id="9511" name="직사각형 85"/>
                  <p:cNvSpPr/>
                  <p:nvPr/>
                </p:nvSpPr>
                <p:spPr>
                  <a:xfrm>
                    <a:off x="821626" y="1888113"/>
                    <a:ext cx="1649507" cy="306300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19050" cap="flat" cmpd="sng" algn="ctr">
                    <a:solidFill>
                      <a:srgbClr val="808080">
                        <a:alpha val="100000"/>
                      </a:srgbClr>
                    </a:solidFill>
                    <a:prstDash val="solid"/>
                  </a:ln>
                </p:spPr>
                <p:txBody>
                  <a:bodyPr anchor="ctr"/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ko-KR" altLang="en-US" sz="1800" b="1" i="0" u="none" strike="noStrike" kern="1200" cap="none" spc="0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rPr>
                      <a:t>왓챠</a:t>
                    </a:r>
                  </a:p>
                </p:txBody>
              </p:sp>
            </p:grpSp>
            <p:sp>
              <p:nvSpPr>
                <p:cNvPr id="9512" name="TextBox 19"/>
                <p:cNvSpPr txBox="1"/>
                <p:nvPr/>
              </p:nvSpPr>
              <p:spPr>
                <a:xfrm>
                  <a:off x="1111615" y="2603524"/>
                  <a:ext cx="1069523" cy="3513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marL="0" lvl="0" indent="0" algn="l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en-US" altLang="ko-KR" sz="14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1</a:t>
                  </a:r>
                  <a:r>
                    <a:rPr kumimoji="0" lang="ko-KR" altLang="en-US" sz="1400" b="1" i="0" u="none" strike="noStrike" kern="1200" cap="none" spc="0" normalizeH="0" baseline="0">
                      <a:solidFill>
                        <a:srgbClr val="000000"/>
                      </a:solidFill>
                      <a:latin typeface="맑은 고딕"/>
                      <a:ea typeface="맑은 고딕"/>
                    </a:rPr>
                    <a:t>위 이미지</a:t>
                  </a:r>
                </a:p>
              </p:txBody>
            </p:sp>
          </p:grpSp>
          <p:sp>
            <p:nvSpPr>
              <p:cNvPr id="9513" name="TextBox 78"/>
              <p:cNvSpPr txBox="1"/>
              <p:nvPr/>
            </p:nvSpPr>
            <p:spPr>
              <a:xfrm>
                <a:off x="821621" y="3240098"/>
                <a:ext cx="1646647" cy="293783"/>
              </a:xfrm>
              <a:prstGeom prst="rect">
                <a:avLst/>
              </a:prstGeom>
              <a:noFill/>
              <a:ln>
                <a:solidFill>
                  <a:srgbClr val="80808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1. 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왓챠 </a:t>
                </a: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1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위 영화</a:t>
                </a:r>
                <a:endParaRPr kumimoji="0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514" name="TextBox 79"/>
              <p:cNvSpPr txBox="1"/>
              <p:nvPr/>
            </p:nvSpPr>
            <p:spPr>
              <a:xfrm>
                <a:off x="821621" y="3491108"/>
                <a:ext cx="1646647" cy="289001"/>
              </a:xfrm>
              <a:prstGeom prst="rect">
                <a:avLst/>
              </a:prstGeom>
              <a:noFill/>
              <a:ln>
                <a:solidFill>
                  <a:srgbClr val="80808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2. 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왓챠 </a:t>
                </a: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2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위 영화</a:t>
                </a:r>
              </a:p>
            </p:txBody>
          </p:sp>
          <p:sp>
            <p:nvSpPr>
              <p:cNvPr id="9515" name="TextBox 80"/>
              <p:cNvSpPr txBox="1"/>
              <p:nvPr/>
            </p:nvSpPr>
            <p:spPr>
              <a:xfrm>
                <a:off x="821619" y="3742120"/>
                <a:ext cx="1646647" cy="295945"/>
              </a:xfrm>
              <a:prstGeom prst="rect">
                <a:avLst/>
              </a:prstGeom>
              <a:noFill/>
              <a:ln>
                <a:solidFill>
                  <a:srgbClr val="80808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….</a:t>
                </a:r>
                <a:endPara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516" name="TextBox 81"/>
              <p:cNvSpPr txBox="1"/>
              <p:nvPr/>
            </p:nvSpPr>
            <p:spPr>
              <a:xfrm>
                <a:off x="821618" y="3992992"/>
                <a:ext cx="1646647" cy="291300"/>
              </a:xfrm>
              <a:prstGeom prst="rect">
                <a:avLst/>
              </a:prstGeom>
              <a:noFill/>
              <a:ln>
                <a:solidFill>
                  <a:srgbClr val="808080">
                    <a:alpha val="100000"/>
                  </a:srgbClr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10. 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왓챠 </a:t>
                </a:r>
                <a:r>
                  <a:rPr kumimoji="0" lang="en-US" altLang="ko-KR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10</a:t>
                </a:r>
                <a:r>
                  <a:rPr kumimoji="0" lang="ko-KR" altLang="en-US" sz="10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위 영화</a:t>
                </a:r>
              </a:p>
            </p:txBody>
          </p:sp>
        </p:grpSp>
      </p:grpSp>
      <p:sp>
        <p:nvSpPr>
          <p:cNvPr id="2" name="모서리가 둥근 직사각형 61">
            <a:extLst>
              <a:ext uri="{FF2B5EF4-FFF2-40B4-BE49-F238E27FC236}">
                <a16:creationId xmlns:a16="http://schemas.microsoft.com/office/drawing/2014/main" id="{64D9C23B-9A1D-8342-0C7E-61765C2267D3}"/>
              </a:ext>
            </a:extLst>
          </p:cNvPr>
          <p:cNvSpPr/>
          <p:nvPr/>
        </p:nvSpPr>
        <p:spPr>
          <a:xfrm>
            <a:off x="1610145" y="1750786"/>
            <a:ext cx="229433" cy="194501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tIns="45720" rIns="0" bIns="4572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lang="en-US" altLang="ko-KR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5B679F-9617-7442-F773-53A2186218A8}"/>
              </a:ext>
            </a:extLst>
          </p:cNvPr>
          <p:cNvSpPr/>
          <p:nvPr/>
        </p:nvSpPr>
        <p:spPr>
          <a:xfrm>
            <a:off x="3228391" y="6533195"/>
            <a:ext cx="3721271" cy="295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629730" y="6546872"/>
            <a:ext cx="264474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grpSp>
        <p:nvGrpSpPr>
          <p:cNvPr id="9321" name="그룹 9320"/>
          <p:cNvGrpSpPr/>
          <p:nvPr/>
        </p:nvGrpSpPr>
        <p:grpSpPr>
          <a:xfrm>
            <a:off x="1098469" y="273443"/>
            <a:ext cx="7765798" cy="652086"/>
            <a:chOff x="1149419" y="280295"/>
            <a:chExt cx="7765798" cy="652086"/>
          </a:xfrm>
        </p:grpSpPr>
        <p:pic>
          <p:nvPicPr>
            <p:cNvPr id="9316" name="그림 9315"/>
            <p:cNvPicPr>
              <a:picLocks noChangeAspect="1"/>
            </p:cNvPicPr>
            <p:nvPr/>
          </p:nvPicPr>
          <p:blipFill rotWithShape="1">
            <a:blip r:embed="rId3">
              <a:lum bright="70000" contrast="-50000"/>
              <a:extLst>
                <a:ext uri="783A4284-B454-46f5-B8C8-42B5039CE256">
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<hd:imgLayer xmlns:hd="http://schemas.haansoft.com/office/drawingml/8.0" r:embed="rId4">
                      <hd:imgEffect xmlns:hd="http://schemas.haansoft.com/office/drawingml/8.0">
                        <hd:artEffectSharpenSoften amount="100000"/>
                      </hd:imgEffect>
                    </hd:imgLayer>
                  </hp:hncPhoto>
                </a:ext>
              </a:extLst>
            </a:blip>
            <a:stretch>
              <a:fillRect/>
            </a:stretch>
          </p:blipFill>
          <p:spPr>
            <a:xfrm>
              <a:off x="1149419" y="280295"/>
              <a:ext cx="670932" cy="65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</p:pic>
        <p:sp>
          <p:nvSpPr>
            <p:cNvPr id="9315" name="TextBox 9314"/>
            <p:cNvSpPr txBox="1"/>
            <p:nvPr/>
          </p:nvSpPr>
          <p:spPr>
            <a:xfrm>
              <a:off x="1553935" y="575958"/>
              <a:ext cx="1029651" cy="31748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누네</a:t>
              </a:r>
              <a:r>
                <a:rPr kumimoji="1" lang="en-US" altLang="ko-KR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CINE</a:t>
              </a:r>
            </a:p>
          </p:txBody>
        </p:sp>
        <p:sp>
          <p:nvSpPr>
            <p:cNvPr id="9317" name="TextBox 9316"/>
            <p:cNvSpPr txBox="1"/>
            <p:nvPr/>
          </p:nvSpPr>
          <p:spPr>
            <a:xfrm>
              <a:off x="6993051" y="614213"/>
              <a:ext cx="1922167" cy="2411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로그아웃 </a:t>
              </a: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마이페이지 </a:t>
              </a: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800" b="0" i="0" u="none" strike="noStrike" kern="1200" cap="none" spc="0" normalizeH="0" baseline="0">
                  <a:solidFill>
                    <a:srgbClr val="FAF3DB"/>
                  </a:solidFill>
                  <a:latin typeface="돋움"/>
                  <a:ea typeface="돋움"/>
                </a:rPr>
                <a:t>|</a:t>
              </a:r>
            </a:p>
          </p:txBody>
        </p:sp>
        <p:sp>
          <p:nvSpPr>
            <p:cNvPr id="9318" name="직사각형 120"/>
            <p:cNvSpPr/>
            <p:nvPr/>
          </p:nvSpPr>
          <p:spPr>
            <a:xfrm>
              <a:off x="2992793" y="556667"/>
              <a:ext cx="3614821" cy="338150"/>
            </a:xfrm>
            <a:prstGeom prst="roundRect">
              <a:avLst>
                <a:gd name="adj" fmla="val 16667"/>
              </a:avLst>
            </a:prstGeom>
            <a:no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검 색</a:t>
              </a:r>
            </a:p>
          </p:txBody>
        </p:sp>
        <p:pic>
          <p:nvPicPr>
            <p:cNvPr id="9319" name="그림 931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318278" y="581968"/>
              <a:ext cx="262424" cy="257021"/>
            </a:xfrm>
            <a:prstGeom prst="rect">
              <a:avLst/>
            </a:prstGeom>
          </p:spPr>
        </p:pic>
      </p:grpSp>
      <p:sp>
        <p:nvSpPr>
          <p:cNvPr id="9558" name="사각형: 둥근 모서리 52"/>
          <p:cNvSpPr/>
          <p:nvPr/>
        </p:nvSpPr>
        <p:spPr>
          <a:xfrm>
            <a:off x="7533290" y="1391340"/>
            <a:ext cx="1061070" cy="317820"/>
          </a:xfrm>
          <a:prstGeom prst="roundRect">
            <a:avLst>
              <a:gd name="adj" fmla="val 16667"/>
            </a:avLst>
          </a:prstGeom>
          <a:noFill/>
          <a:ln w="0" cap="rnd" cmpd="sng" algn="ctr">
            <a:solidFill>
              <a:schemeClr val="tx1"/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왓챠</a:t>
            </a:r>
          </a:p>
        </p:txBody>
      </p:sp>
      <p:sp>
        <p:nvSpPr>
          <p:cNvPr id="9559" name="직사각형 53"/>
          <p:cNvSpPr/>
          <p:nvPr/>
        </p:nvSpPr>
        <p:spPr>
          <a:xfrm>
            <a:off x="6450341" y="1477072"/>
            <a:ext cx="184127" cy="179141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chemeClr val="tx1"/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9560" name="직사각형 54"/>
          <p:cNvSpPr/>
          <p:nvPr/>
        </p:nvSpPr>
        <p:spPr>
          <a:xfrm>
            <a:off x="7603981" y="1470527"/>
            <a:ext cx="184127" cy="179141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chemeClr val="tx1"/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9572" name="직사각형 15"/>
          <p:cNvSpPr/>
          <p:nvPr/>
        </p:nvSpPr>
        <p:spPr>
          <a:xfrm>
            <a:off x="1612216" y="1263794"/>
            <a:ext cx="2492507" cy="426555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chemeClr val="tx1"/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종료 예정작</a:t>
            </a:r>
          </a:p>
        </p:txBody>
      </p:sp>
      <p:sp>
        <p:nvSpPr>
          <p:cNvPr id="9575" name="사각형: 둥근 모서리 51"/>
          <p:cNvSpPr/>
          <p:nvPr/>
        </p:nvSpPr>
        <p:spPr>
          <a:xfrm>
            <a:off x="6387854" y="1401188"/>
            <a:ext cx="1061069" cy="317820"/>
          </a:xfrm>
          <a:prstGeom prst="roundRect">
            <a:avLst>
              <a:gd name="adj" fmla="val 16667"/>
            </a:avLst>
          </a:prstGeom>
          <a:noFill/>
          <a:ln w="0" cap="rnd" cmpd="sng" algn="ctr">
            <a:solidFill>
              <a:schemeClr val="tx1"/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넷플릭스</a:t>
            </a:r>
          </a:p>
        </p:txBody>
      </p:sp>
      <p:sp>
        <p:nvSpPr>
          <p:cNvPr id="9576" name="모서리가 둥근 직사각형 61"/>
          <p:cNvSpPr/>
          <p:nvPr/>
        </p:nvSpPr>
        <p:spPr>
          <a:xfrm>
            <a:off x="7411069" y="1229589"/>
            <a:ext cx="192910" cy="186210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9582" name="그룹 17"/>
          <p:cNvGrpSpPr/>
          <p:nvPr/>
        </p:nvGrpSpPr>
        <p:grpSpPr>
          <a:xfrm>
            <a:off x="1636060" y="1819185"/>
            <a:ext cx="1492935" cy="1865083"/>
            <a:chOff x="4399897" y="2521333"/>
            <a:chExt cx="962677" cy="2163706"/>
          </a:xfrm>
        </p:grpSpPr>
        <p:grpSp>
          <p:nvGrpSpPr>
            <p:cNvPr id="9583" name="그룹 3"/>
            <p:cNvGrpSpPr/>
            <p:nvPr/>
          </p:nvGrpSpPr>
          <p:grpSpPr>
            <a:xfrm>
              <a:off x="4399897" y="2830135"/>
              <a:ext cx="962677" cy="1854904"/>
              <a:chOff x="955584" y="4696924"/>
              <a:chExt cx="962677" cy="1854904"/>
            </a:xfrm>
          </p:grpSpPr>
          <p:sp>
            <p:nvSpPr>
              <p:cNvPr id="9584" name="직사각형 13"/>
              <p:cNvSpPr/>
              <p:nvPr/>
            </p:nvSpPr>
            <p:spPr>
              <a:xfrm>
                <a:off x="955585" y="4696924"/>
                <a:ext cx="962676" cy="133657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chemeClr val="tx1"/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종료</a:t>
                </a:r>
              </a:p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8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예정작</a:t>
                </a:r>
                <a:endParaRPr kumimoji="0" lang="en-US" altLang="ko-KR" sz="1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585" name="TextBox 14"/>
              <p:cNvSpPr txBox="1"/>
              <p:nvPr/>
            </p:nvSpPr>
            <p:spPr>
              <a:xfrm>
                <a:off x="955584" y="6033495"/>
                <a:ext cx="962675" cy="5183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플랫폼아이콘　</a:t>
                </a:r>
              </a:p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★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5.0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000000"/>
                    </a:solidFill>
                    <a:latin typeface="맑은 고딕"/>
                    <a:ea typeface="맑은 고딕"/>
                  </a:rPr>
                  <a:t>   </a:t>
                </a:r>
              </a:p>
            </p:txBody>
          </p:sp>
        </p:grpSp>
        <p:sp>
          <p:nvSpPr>
            <p:cNvPr id="9586" name="TextBox 16"/>
            <p:cNvSpPr txBox="1"/>
            <p:nvPr/>
          </p:nvSpPr>
          <p:spPr>
            <a:xfrm>
              <a:off x="4399898" y="2521333"/>
              <a:ext cx="962676" cy="3213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2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D-</a:t>
              </a:r>
              <a:r>
                <a:rPr kumimoji="0" lang="ko-KR" altLang="en-US" sz="12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종료일　　</a:t>
              </a:r>
              <a:endPara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9589" name="모서리가 둥근 직사각형 61"/>
          <p:cNvSpPr/>
          <p:nvPr/>
        </p:nvSpPr>
        <p:spPr>
          <a:xfrm>
            <a:off x="2967248" y="1712843"/>
            <a:ext cx="192910" cy="186210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</a:rPr>
              <a:t>2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9593" name="사각형: 둥근 모서리 50"/>
          <p:cNvSpPr/>
          <p:nvPr/>
        </p:nvSpPr>
        <p:spPr>
          <a:xfrm>
            <a:off x="4530054" y="5706342"/>
            <a:ext cx="1061069" cy="317820"/>
          </a:xfrm>
          <a:prstGeom prst="roundRect">
            <a:avLst>
              <a:gd name="adj" fmla="val 16667"/>
            </a:avLst>
          </a:prstGeom>
          <a:noFill/>
          <a:ln w="0" cap="rnd" cmpd="sng" algn="ctr">
            <a:solidFill>
              <a:schemeClr val="tx1"/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더보기</a:t>
            </a:r>
          </a:p>
        </p:txBody>
      </p:sp>
      <p:sp>
        <p:nvSpPr>
          <p:cNvPr id="9594" name="모서리가 둥근 직사각형 61"/>
          <p:cNvSpPr/>
          <p:nvPr/>
        </p:nvSpPr>
        <p:spPr>
          <a:xfrm>
            <a:off x="5386663" y="5772147"/>
            <a:ext cx="192910" cy="186210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" name="하트 64">
            <a:extLst>
              <a:ext uri="{FF2B5EF4-FFF2-40B4-BE49-F238E27FC236}">
                <a16:creationId xmlns:a16="http://schemas.microsoft.com/office/drawing/2014/main" id="{11DE7981-A970-9E0C-D7B1-541D2432C1CA}"/>
              </a:ext>
            </a:extLst>
          </p:cNvPr>
          <p:cNvSpPr/>
          <p:nvPr/>
        </p:nvSpPr>
        <p:spPr>
          <a:xfrm>
            <a:off x="2858469" y="1916429"/>
            <a:ext cx="176539" cy="104521"/>
          </a:xfrm>
          <a:prstGeom prst="hear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/>
          </a:p>
        </p:txBody>
      </p:sp>
      <p:grpSp>
        <p:nvGrpSpPr>
          <p:cNvPr id="11" name="그룹 24">
            <a:extLst>
              <a:ext uri="{FF2B5EF4-FFF2-40B4-BE49-F238E27FC236}">
                <a16:creationId xmlns:a16="http://schemas.microsoft.com/office/drawing/2014/main" id="{1A66CC64-101F-4B80-F5D1-F26B910F055A}"/>
              </a:ext>
            </a:extLst>
          </p:cNvPr>
          <p:cNvGrpSpPr/>
          <p:nvPr/>
        </p:nvGrpSpPr>
        <p:grpSpPr>
          <a:xfrm>
            <a:off x="7101425" y="2089507"/>
            <a:ext cx="1492935" cy="1594761"/>
            <a:chOff x="955584" y="4704875"/>
            <a:chExt cx="962677" cy="1850102"/>
          </a:xfrm>
        </p:grpSpPr>
        <p:sp>
          <p:nvSpPr>
            <p:cNvPr id="12" name="직사각형 26">
              <a:extLst>
                <a:ext uri="{FF2B5EF4-FFF2-40B4-BE49-F238E27FC236}">
                  <a16:creationId xmlns:a16="http://schemas.microsoft.com/office/drawing/2014/main" id="{CDD611C5-A1F8-48E7-27F1-FB010871A7EF}"/>
                </a:ext>
              </a:extLst>
            </p:cNvPr>
            <p:cNvSpPr/>
            <p:nvPr/>
          </p:nvSpPr>
          <p:spPr>
            <a:xfrm>
              <a:off x="955586" y="4704875"/>
              <a:ext cx="962676" cy="13286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chemeClr val="tx1"/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종료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예정작</a:t>
              </a:r>
              <a:endPara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" name="TextBox 27">
              <a:extLst>
                <a:ext uri="{FF2B5EF4-FFF2-40B4-BE49-F238E27FC236}">
                  <a16:creationId xmlns:a16="http://schemas.microsoft.com/office/drawing/2014/main" id="{022D0434-7C30-B014-4B17-8DBC45A39218}"/>
                </a:ext>
              </a:extLst>
            </p:cNvPr>
            <p:cNvSpPr txBox="1"/>
            <p:nvPr/>
          </p:nvSpPr>
          <p:spPr>
            <a:xfrm>
              <a:off x="955584" y="6033493"/>
              <a:ext cx="962676" cy="5214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플랫폼아이콘　</a:t>
              </a: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★ </a:t>
              </a:r>
              <a:r>
                <a: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5.0</a:t>
              </a: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  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25465BD-46A4-219C-92EC-B94680FE8EE6}"/>
              </a:ext>
            </a:extLst>
          </p:cNvPr>
          <p:cNvGrpSpPr/>
          <p:nvPr/>
        </p:nvGrpSpPr>
        <p:grpSpPr>
          <a:xfrm>
            <a:off x="7101425" y="1816470"/>
            <a:ext cx="1492934" cy="276999"/>
            <a:chOff x="5300937" y="1816473"/>
            <a:chExt cx="1492934" cy="276999"/>
          </a:xfrm>
        </p:grpSpPr>
        <p:sp>
          <p:nvSpPr>
            <p:cNvPr id="15" name="TextBox 25">
              <a:extLst>
                <a:ext uri="{FF2B5EF4-FFF2-40B4-BE49-F238E27FC236}">
                  <a16:creationId xmlns:a16="http://schemas.microsoft.com/office/drawing/2014/main" id="{93C20512-34CC-B8CA-4C24-BA2FD62A9566}"/>
                </a:ext>
              </a:extLst>
            </p:cNvPr>
            <p:cNvSpPr txBox="1"/>
            <p:nvPr/>
          </p:nvSpPr>
          <p:spPr>
            <a:xfrm>
              <a:off x="5300937" y="1816473"/>
              <a:ext cx="149293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2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D-</a:t>
              </a:r>
              <a:r>
                <a:rPr kumimoji="0" lang="ko-KR" altLang="en-US" sz="12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종료일　　</a:t>
              </a:r>
              <a:endPara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6" name="하트 62">
              <a:extLst>
                <a:ext uri="{FF2B5EF4-FFF2-40B4-BE49-F238E27FC236}">
                  <a16:creationId xmlns:a16="http://schemas.microsoft.com/office/drawing/2014/main" id="{C7E140AE-DB68-3851-7B03-7CF4C6A25874}"/>
                </a:ext>
              </a:extLst>
            </p:cNvPr>
            <p:cNvSpPr/>
            <p:nvPr/>
          </p:nvSpPr>
          <p:spPr>
            <a:xfrm>
              <a:off x="6529064" y="1912680"/>
              <a:ext cx="176539" cy="104521"/>
            </a:xfrm>
            <a:prstGeom prst="hear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/>
            </a:p>
          </p:txBody>
        </p:sp>
      </p:grpSp>
      <p:grpSp>
        <p:nvGrpSpPr>
          <p:cNvPr id="17" name="그룹 24">
            <a:extLst>
              <a:ext uri="{FF2B5EF4-FFF2-40B4-BE49-F238E27FC236}">
                <a16:creationId xmlns:a16="http://schemas.microsoft.com/office/drawing/2014/main" id="{3FB09C28-7820-929C-A277-E73C3EEA102C}"/>
              </a:ext>
            </a:extLst>
          </p:cNvPr>
          <p:cNvGrpSpPr/>
          <p:nvPr/>
        </p:nvGrpSpPr>
        <p:grpSpPr>
          <a:xfrm>
            <a:off x="7100141" y="4039764"/>
            <a:ext cx="1492935" cy="1594761"/>
            <a:chOff x="955584" y="4704875"/>
            <a:chExt cx="962677" cy="1850102"/>
          </a:xfrm>
        </p:grpSpPr>
        <p:sp>
          <p:nvSpPr>
            <p:cNvPr id="18" name="직사각형 26">
              <a:extLst>
                <a:ext uri="{FF2B5EF4-FFF2-40B4-BE49-F238E27FC236}">
                  <a16:creationId xmlns:a16="http://schemas.microsoft.com/office/drawing/2014/main" id="{CEFFFA83-088C-0624-AF03-44ED43208D92}"/>
                </a:ext>
              </a:extLst>
            </p:cNvPr>
            <p:cNvSpPr/>
            <p:nvPr/>
          </p:nvSpPr>
          <p:spPr>
            <a:xfrm>
              <a:off x="955586" y="4704875"/>
              <a:ext cx="962676" cy="13286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chemeClr val="tx1"/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종료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예정작</a:t>
              </a:r>
              <a:endPara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9" name="TextBox 27">
              <a:extLst>
                <a:ext uri="{FF2B5EF4-FFF2-40B4-BE49-F238E27FC236}">
                  <a16:creationId xmlns:a16="http://schemas.microsoft.com/office/drawing/2014/main" id="{3CE4558E-60EE-EFCD-773F-907AD8BFB3D0}"/>
                </a:ext>
              </a:extLst>
            </p:cNvPr>
            <p:cNvSpPr txBox="1"/>
            <p:nvPr/>
          </p:nvSpPr>
          <p:spPr>
            <a:xfrm>
              <a:off x="955584" y="6033493"/>
              <a:ext cx="962676" cy="5214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플랫폼아이콘　</a:t>
              </a: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★ </a:t>
              </a:r>
              <a:r>
                <a: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5.0</a:t>
              </a: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  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98ADCC7-1B85-5DAC-8F9C-F8E57788DCEC}"/>
              </a:ext>
            </a:extLst>
          </p:cNvPr>
          <p:cNvGrpSpPr/>
          <p:nvPr/>
        </p:nvGrpSpPr>
        <p:grpSpPr>
          <a:xfrm>
            <a:off x="7100141" y="3766727"/>
            <a:ext cx="1492934" cy="276999"/>
            <a:chOff x="5300937" y="1816473"/>
            <a:chExt cx="1492934" cy="276999"/>
          </a:xfrm>
        </p:grpSpPr>
        <p:sp>
          <p:nvSpPr>
            <p:cNvPr id="21" name="TextBox 25">
              <a:extLst>
                <a:ext uri="{FF2B5EF4-FFF2-40B4-BE49-F238E27FC236}">
                  <a16:creationId xmlns:a16="http://schemas.microsoft.com/office/drawing/2014/main" id="{AD7CBFED-AB1C-84E1-32BD-BD773A498649}"/>
                </a:ext>
              </a:extLst>
            </p:cNvPr>
            <p:cNvSpPr txBox="1"/>
            <p:nvPr/>
          </p:nvSpPr>
          <p:spPr>
            <a:xfrm>
              <a:off x="5300937" y="1816473"/>
              <a:ext cx="149293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2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D-</a:t>
              </a:r>
              <a:r>
                <a:rPr kumimoji="0" lang="ko-KR" altLang="en-US" sz="12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종료일　　</a:t>
              </a:r>
              <a:endPara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2" name="하트 62">
              <a:extLst>
                <a:ext uri="{FF2B5EF4-FFF2-40B4-BE49-F238E27FC236}">
                  <a16:creationId xmlns:a16="http://schemas.microsoft.com/office/drawing/2014/main" id="{221B5790-F5DC-8916-CAC0-BA57312E5898}"/>
                </a:ext>
              </a:extLst>
            </p:cNvPr>
            <p:cNvSpPr/>
            <p:nvPr/>
          </p:nvSpPr>
          <p:spPr>
            <a:xfrm>
              <a:off x="6529064" y="1912680"/>
              <a:ext cx="176539" cy="104521"/>
            </a:xfrm>
            <a:prstGeom prst="hear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/>
            </a:p>
          </p:txBody>
        </p:sp>
      </p:grpSp>
      <p:grpSp>
        <p:nvGrpSpPr>
          <p:cNvPr id="23" name="그룹 24">
            <a:extLst>
              <a:ext uri="{FF2B5EF4-FFF2-40B4-BE49-F238E27FC236}">
                <a16:creationId xmlns:a16="http://schemas.microsoft.com/office/drawing/2014/main" id="{168905BF-CADA-35C9-E322-8B1C9D0531AD}"/>
              </a:ext>
            </a:extLst>
          </p:cNvPr>
          <p:cNvGrpSpPr/>
          <p:nvPr/>
        </p:nvGrpSpPr>
        <p:grpSpPr>
          <a:xfrm>
            <a:off x="5295788" y="2108555"/>
            <a:ext cx="1492935" cy="1594761"/>
            <a:chOff x="955584" y="4704875"/>
            <a:chExt cx="962677" cy="1850102"/>
          </a:xfrm>
        </p:grpSpPr>
        <p:sp>
          <p:nvSpPr>
            <p:cNvPr id="24" name="직사각형 26">
              <a:extLst>
                <a:ext uri="{FF2B5EF4-FFF2-40B4-BE49-F238E27FC236}">
                  <a16:creationId xmlns:a16="http://schemas.microsoft.com/office/drawing/2014/main" id="{29F2FB57-47C5-B577-204C-053F97E26F28}"/>
                </a:ext>
              </a:extLst>
            </p:cNvPr>
            <p:cNvSpPr/>
            <p:nvPr/>
          </p:nvSpPr>
          <p:spPr>
            <a:xfrm>
              <a:off x="955586" y="4704875"/>
              <a:ext cx="962676" cy="13286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chemeClr val="tx1"/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종료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예정작</a:t>
              </a:r>
              <a:endPara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1DFBB3E8-68B4-D6E8-A73D-AD2F0ADE38E0}"/>
                </a:ext>
              </a:extLst>
            </p:cNvPr>
            <p:cNvSpPr txBox="1"/>
            <p:nvPr/>
          </p:nvSpPr>
          <p:spPr>
            <a:xfrm>
              <a:off x="955584" y="6033493"/>
              <a:ext cx="962676" cy="5214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플랫폼아이콘　</a:t>
              </a: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★ </a:t>
              </a:r>
              <a:r>
                <a: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5.0</a:t>
              </a: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  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6B8DE16-1B62-5FE2-BBD5-A85A4548A72A}"/>
              </a:ext>
            </a:extLst>
          </p:cNvPr>
          <p:cNvGrpSpPr/>
          <p:nvPr/>
        </p:nvGrpSpPr>
        <p:grpSpPr>
          <a:xfrm>
            <a:off x="5295788" y="1835518"/>
            <a:ext cx="1492934" cy="276999"/>
            <a:chOff x="5300937" y="1816473"/>
            <a:chExt cx="1492934" cy="276999"/>
          </a:xfrm>
        </p:grpSpPr>
        <p:sp>
          <p:nvSpPr>
            <p:cNvPr id="27" name="TextBox 25">
              <a:extLst>
                <a:ext uri="{FF2B5EF4-FFF2-40B4-BE49-F238E27FC236}">
                  <a16:creationId xmlns:a16="http://schemas.microsoft.com/office/drawing/2014/main" id="{C02DE791-16C6-5C41-56F7-EE0E8ABAEABD}"/>
                </a:ext>
              </a:extLst>
            </p:cNvPr>
            <p:cNvSpPr txBox="1"/>
            <p:nvPr/>
          </p:nvSpPr>
          <p:spPr>
            <a:xfrm>
              <a:off x="5300937" y="1816473"/>
              <a:ext cx="149293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2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D-</a:t>
              </a:r>
              <a:r>
                <a:rPr kumimoji="0" lang="ko-KR" altLang="en-US" sz="12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종료일　　</a:t>
              </a:r>
              <a:endPara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8" name="하트 62">
              <a:extLst>
                <a:ext uri="{FF2B5EF4-FFF2-40B4-BE49-F238E27FC236}">
                  <a16:creationId xmlns:a16="http://schemas.microsoft.com/office/drawing/2014/main" id="{E7265B91-B02B-4E21-86AC-194F501BB394}"/>
                </a:ext>
              </a:extLst>
            </p:cNvPr>
            <p:cNvSpPr/>
            <p:nvPr/>
          </p:nvSpPr>
          <p:spPr>
            <a:xfrm>
              <a:off x="6529064" y="1912680"/>
              <a:ext cx="176539" cy="104521"/>
            </a:xfrm>
            <a:prstGeom prst="hear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/>
            </a:p>
          </p:txBody>
        </p:sp>
      </p:grpSp>
      <p:grpSp>
        <p:nvGrpSpPr>
          <p:cNvPr id="29" name="그룹 24">
            <a:extLst>
              <a:ext uri="{FF2B5EF4-FFF2-40B4-BE49-F238E27FC236}">
                <a16:creationId xmlns:a16="http://schemas.microsoft.com/office/drawing/2014/main" id="{33ECE754-AD45-C956-02FD-F81772D88CD4}"/>
              </a:ext>
            </a:extLst>
          </p:cNvPr>
          <p:cNvGrpSpPr/>
          <p:nvPr/>
        </p:nvGrpSpPr>
        <p:grpSpPr>
          <a:xfrm>
            <a:off x="5294504" y="4058812"/>
            <a:ext cx="1492935" cy="1594761"/>
            <a:chOff x="955584" y="4704875"/>
            <a:chExt cx="962677" cy="1850102"/>
          </a:xfrm>
        </p:grpSpPr>
        <p:sp>
          <p:nvSpPr>
            <p:cNvPr id="30" name="직사각형 26">
              <a:extLst>
                <a:ext uri="{FF2B5EF4-FFF2-40B4-BE49-F238E27FC236}">
                  <a16:creationId xmlns:a16="http://schemas.microsoft.com/office/drawing/2014/main" id="{A46B6329-6FB0-E6B9-88F5-86EE368C0C36}"/>
                </a:ext>
              </a:extLst>
            </p:cNvPr>
            <p:cNvSpPr/>
            <p:nvPr/>
          </p:nvSpPr>
          <p:spPr>
            <a:xfrm>
              <a:off x="955586" y="4704875"/>
              <a:ext cx="962676" cy="13286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chemeClr val="tx1"/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종료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예정작</a:t>
              </a:r>
              <a:endPara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1" name="TextBox 27">
              <a:extLst>
                <a:ext uri="{FF2B5EF4-FFF2-40B4-BE49-F238E27FC236}">
                  <a16:creationId xmlns:a16="http://schemas.microsoft.com/office/drawing/2014/main" id="{4DADA239-0828-A9C5-A31C-35C06362D9FF}"/>
                </a:ext>
              </a:extLst>
            </p:cNvPr>
            <p:cNvSpPr txBox="1"/>
            <p:nvPr/>
          </p:nvSpPr>
          <p:spPr>
            <a:xfrm>
              <a:off x="955584" y="6033493"/>
              <a:ext cx="962676" cy="5214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플랫폼아이콘　</a:t>
              </a: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★ </a:t>
              </a:r>
              <a:r>
                <a: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5.0</a:t>
              </a: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  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AB2FDB-9604-78D6-1F01-8462C115BECA}"/>
              </a:ext>
            </a:extLst>
          </p:cNvPr>
          <p:cNvGrpSpPr/>
          <p:nvPr/>
        </p:nvGrpSpPr>
        <p:grpSpPr>
          <a:xfrm>
            <a:off x="5294504" y="3785775"/>
            <a:ext cx="1492934" cy="276999"/>
            <a:chOff x="5300937" y="1816473"/>
            <a:chExt cx="1492934" cy="276999"/>
          </a:xfrm>
        </p:grpSpPr>
        <p:sp>
          <p:nvSpPr>
            <p:cNvPr id="33" name="TextBox 25">
              <a:extLst>
                <a:ext uri="{FF2B5EF4-FFF2-40B4-BE49-F238E27FC236}">
                  <a16:creationId xmlns:a16="http://schemas.microsoft.com/office/drawing/2014/main" id="{B45204B0-C6CB-9CA5-AE4E-29ADA53DA39F}"/>
                </a:ext>
              </a:extLst>
            </p:cNvPr>
            <p:cNvSpPr txBox="1"/>
            <p:nvPr/>
          </p:nvSpPr>
          <p:spPr>
            <a:xfrm>
              <a:off x="5300937" y="1816473"/>
              <a:ext cx="149293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2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D-</a:t>
              </a:r>
              <a:r>
                <a:rPr kumimoji="0" lang="ko-KR" altLang="en-US" sz="12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종료일　　</a:t>
              </a:r>
              <a:endPara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4" name="하트 62">
              <a:extLst>
                <a:ext uri="{FF2B5EF4-FFF2-40B4-BE49-F238E27FC236}">
                  <a16:creationId xmlns:a16="http://schemas.microsoft.com/office/drawing/2014/main" id="{3E4E645A-C99E-68CB-561A-3AEC042FC41B}"/>
                </a:ext>
              </a:extLst>
            </p:cNvPr>
            <p:cNvSpPr/>
            <p:nvPr/>
          </p:nvSpPr>
          <p:spPr>
            <a:xfrm>
              <a:off x="6529064" y="1912680"/>
              <a:ext cx="176539" cy="104521"/>
            </a:xfrm>
            <a:prstGeom prst="hear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/>
            </a:p>
          </p:txBody>
        </p:sp>
      </p:grpSp>
      <p:grpSp>
        <p:nvGrpSpPr>
          <p:cNvPr id="35" name="그룹 24">
            <a:extLst>
              <a:ext uri="{FF2B5EF4-FFF2-40B4-BE49-F238E27FC236}">
                <a16:creationId xmlns:a16="http://schemas.microsoft.com/office/drawing/2014/main" id="{D1B65A60-B908-049D-D202-91C7F031E06E}"/>
              </a:ext>
            </a:extLst>
          </p:cNvPr>
          <p:cNvGrpSpPr/>
          <p:nvPr/>
        </p:nvGrpSpPr>
        <p:grpSpPr>
          <a:xfrm>
            <a:off x="3463995" y="2085368"/>
            <a:ext cx="1492935" cy="1594761"/>
            <a:chOff x="955584" y="4704875"/>
            <a:chExt cx="962677" cy="1850102"/>
          </a:xfrm>
        </p:grpSpPr>
        <p:sp>
          <p:nvSpPr>
            <p:cNvPr id="36" name="직사각형 26">
              <a:extLst>
                <a:ext uri="{FF2B5EF4-FFF2-40B4-BE49-F238E27FC236}">
                  <a16:creationId xmlns:a16="http://schemas.microsoft.com/office/drawing/2014/main" id="{D4098EE5-5AFE-75E3-0961-6A53727BFF07}"/>
                </a:ext>
              </a:extLst>
            </p:cNvPr>
            <p:cNvSpPr/>
            <p:nvPr/>
          </p:nvSpPr>
          <p:spPr>
            <a:xfrm>
              <a:off x="955586" y="4704875"/>
              <a:ext cx="962676" cy="13286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chemeClr val="tx1"/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종료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예정작</a:t>
              </a:r>
              <a:endPara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7" name="TextBox 27">
              <a:extLst>
                <a:ext uri="{FF2B5EF4-FFF2-40B4-BE49-F238E27FC236}">
                  <a16:creationId xmlns:a16="http://schemas.microsoft.com/office/drawing/2014/main" id="{5379B8BC-A7DA-3F0C-6727-5A06BC857437}"/>
                </a:ext>
              </a:extLst>
            </p:cNvPr>
            <p:cNvSpPr txBox="1"/>
            <p:nvPr/>
          </p:nvSpPr>
          <p:spPr>
            <a:xfrm>
              <a:off x="955584" y="6033493"/>
              <a:ext cx="962676" cy="5214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플랫폼아이콘　</a:t>
              </a: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★ </a:t>
              </a:r>
              <a:r>
                <a: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5.0</a:t>
              </a: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  </a:t>
              </a:r>
            </a:p>
          </p:txBody>
        </p:sp>
      </p:grpSp>
      <p:sp>
        <p:nvSpPr>
          <p:cNvPr id="39" name="TextBox 25">
            <a:extLst>
              <a:ext uri="{FF2B5EF4-FFF2-40B4-BE49-F238E27FC236}">
                <a16:creationId xmlns:a16="http://schemas.microsoft.com/office/drawing/2014/main" id="{2687FE17-EA74-0C31-D48E-7B2C16803F6F}"/>
              </a:ext>
            </a:extLst>
          </p:cNvPr>
          <p:cNvSpPr txBox="1"/>
          <p:nvPr/>
        </p:nvSpPr>
        <p:spPr>
          <a:xfrm>
            <a:off x="3463995" y="1812331"/>
            <a:ext cx="149293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D-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종료일　　</a:t>
            </a: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0" name="하트 62">
            <a:extLst>
              <a:ext uri="{FF2B5EF4-FFF2-40B4-BE49-F238E27FC236}">
                <a16:creationId xmlns:a16="http://schemas.microsoft.com/office/drawing/2014/main" id="{34E3D9A7-4E0D-1B86-8E95-A11946B67966}"/>
              </a:ext>
            </a:extLst>
          </p:cNvPr>
          <p:cNvSpPr/>
          <p:nvPr/>
        </p:nvSpPr>
        <p:spPr>
          <a:xfrm>
            <a:off x="4692122" y="1908538"/>
            <a:ext cx="176539" cy="104521"/>
          </a:xfrm>
          <a:prstGeom prst="hear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/>
          </a:p>
        </p:txBody>
      </p:sp>
      <p:grpSp>
        <p:nvGrpSpPr>
          <p:cNvPr id="41" name="그룹 24">
            <a:extLst>
              <a:ext uri="{FF2B5EF4-FFF2-40B4-BE49-F238E27FC236}">
                <a16:creationId xmlns:a16="http://schemas.microsoft.com/office/drawing/2014/main" id="{FB2D678C-626A-F479-4C51-7F825933BEE3}"/>
              </a:ext>
            </a:extLst>
          </p:cNvPr>
          <p:cNvGrpSpPr/>
          <p:nvPr/>
        </p:nvGrpSpPr>
        <p:grpSpPr>
          <a:xfrm>
            <a:off x="3462711" y="4035625"/>
            <a:ext cx="1492935" cy="1594761"/>
            <a:chOff x="955584" y="4704875"/>
            <a:chExt cx="962677" cy="1850102"/>
          </a:xfrm>
        </p:grpSpPr>
        <p:sp>
          <p:nvSpPr>
            <p:cNvPr id="42" name="직사각형 26">
              <a:extLst>
                <a:ext uri="{FF2B5EF4-FFF2-40B4-BE49-F238E27FC236}">
                  <a16:creationId xmlns:a16="http://schemas.microsoft.com/office/drawing/2014/main" id="{3AC26D00-979D-F4D0-8345-7636004636D7}"/>
                </a:ext>
              </a:extLst>
            </p:cNvPr>
            <p:cNvSpPr/>
            <p:nvPr/>
          </p:nvSpPr>
          <p:spPr>
            <a:xfrm>
              <a:off x="955586" y="4704875"/>
              <a:ext cx="962676" cy="13286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chemeClr val="tx1"/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종료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예정작</a:t>
              </a:r>
              <a:endPara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3" name="TextBox 27">
              <a:extLst>
                <a:ext uri="{FF2B5EF4-FFF2-40B4-BE49-F238E27FC236}">
                  <a16:creationId xmlns:a16="http://schemas.microsoft.com/office/drawing/2014/main" id="{25DC4A36-2387-C7F7-52D2-38C560F766B7}"/>
                </a:ext>
              </a:extLst>
            </p:cNvPr>
            <p:cNvSpPr txBox="1"/>
            <p:nvPr/>
          </p:nvSpPr>
          <p:spPr>
            <a:xfrm>
              <a:off x="955584" y="6033493"/>
              <a:ext cx="962676" cy="5214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플랫폼아이콘　</a:t>
              </a: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★ </a:t>
              </a:r>
              <a:r>
                <a: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5.0</a:t>
              </a: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  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1F6544A-F56A-755A-8C7F-EEABA3A38D0E}"/>
              </a:ext>
            </a:extLst>
          </p:cNvPr>
          <p:cNvGrpSpPr/>
          <p:nvPr/>
        </p:nvGrpSpPr>
        <p:grpSpPr>
          <a:xfrm>
            <a:off x="3462711" y="3762588"/>
            <a:ext cx="1492934" cy="276999"/>
            <a:chOff x="5300937" y="1816473"/>
            <a:chExt cx="1492934" cy="276999"/>
          </a:xfrm>
        </p:grpSpPr>
        <p:sp>
          <p:nvSpPr>
            <p:cNvPr id="45" name="TextBox 25">
              <a:extLst>
                <a:ext uri="{FF2B5EF4-FFF2-40B4-BE49-F238E27FC236}">
                  <a16:creationId xmlns:a16="http://schemas.microsoft.com/office/drawing/2014/main" id="{AA070D8A-D107-585A-B33A-3F4E34010079}"/>
                </a:ext>
              </a:extLst>
            </p:cNvPr>
            <p:cNvSpPr txBox="1"/>
            <p:nvPr/>
          </p:nvSpPr>
          <p:spPr>
            <a:xfrm>
              <a:off x="5300937" y="1816473"/>
              <a:ext cx="149293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2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D-</a:t>
              </a:r>
              <a:r>
                <a:rPr kumimoji="0" lang="ko-KR" altLang="en-US" sz="12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종료일　　</a:t>
              </a:r>
              <a:endPara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6" name="하트 62">
              <a:extLst>
                <a:ext uri="{FF2B5EF4-FFF2-40B4-BE49-F238E27FC236}">
                  <a16:creationId xmlns:a16="http://schemas.microsoft.com/office/drawing/2014/main" id="{C423DED5-3E44-F5AC-3188-C810648190E9}"/>
                </a:ext>
              </a:extLst>
            </p:cNvPr>
            <p:cNvSpPr/>
            <p:nvPr/>
          </p:nvSpPr>
          <p:spPr>
            <a:xfrm>
              <a:off x="6529064" y="1912680"/>
              <a:ext cx="176539" cy="104521"/>
            </a:xfrm>
            <a:prstGeom prst="hear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/>
            </a:p>
          </p:txBody>
        </p:sp>
      </p:grpSp>
      <p:grpSp>
        <p:nvGrpSpPr>
          <p:cNvPr id="47" name="그룹 24">
            <a:extLst>
              <a:ext uri="{FF2B5EF4-FFF2-40B4-BE49-F238E27FC236}">
                <a16:creationId xmlns:a16="http://schemas.microsoft.com/office/drawing/2014/main" id="{5DD7066E-DF94-3942-2C32-1CAD2DC300F4}"/>
              </a:ext>
            </a:extLst>
          </p:cNvPr>
          <p:cNvGrpSpPr/>
          <p:nvPr/>
        </p:nvGrpSpPr>
        <p:grpSpPr>
          <a:xfrm>
            <a:off x="1638402" y="4035625"/>
            <a:ext cx="1492935" cy="1594761"/>
            <a:chOff x="955584" y="4704875"/>
            <a:chExt cx="962677" cy="1850102"/>
          </a:xfrm>
        </p:grpSpPr>
        <p:sp>
          <p:nvSpPr>
            <p:cNvPr id="48" name="직사각형 26">
              <a:extLst>
                <a:ext uri="{FF2B5EF4-FFF2-40B4-BE49-F238E27FC236}">
                  <a16:creationId xmlns:a16="http://schemas.microsoft.com/office/drawing/2014/main" id="{ED30E137-BBCC-C260-3BC6-34E2639B2661}"/>
                </a:ext>
              </a:extLst>
            </p:cNvPr>
            <p:cNvSpPr/>
            <p:nvPr/>
          </p:nvSpPr>
          <p:spPr>
            <a:xfrm>
              <a:off x="955586" y="4704875"/>
              <a:ext cx="962676" cy="13286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chemeClr val="tx1"/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종료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예정작</a:t>
              </a:r>
              <a:endParaRPr kumimoji="0" lang="en-US" altLang="ko-KR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9" name="TextBox 27">
              <a:extLst>
                <a:ext uri="{FF2B5EF4-FFF2-40B4-BE49-F238E27FC236}">
                  <a16:creationId xmlns:a16="http://schemas.microsoft.com/office/drawing/2014/main" id="{9B598E60-F97C-9ABF-33F0-18F13E5CF06C}"/>
                </a:ext>
              </a:extLst>
            </p:cNvPr>
            <p:cNvSpPr txBox="1"/>
            <p:nvPr/>
          </p:nvSpPr>
          <p:spPr>
            <a:xfrm>
              <a:off x="955584" y="6033493"/>
              <a:ext cx="962676" cy="5214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플랫폼아이콘　</a:t>
              </a: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★ </a:t>
              </a:r>
              <a:r>
                <a:rPr kumimoji="0" lang="en-US" altLang="ko-KR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5.0</a:t>
              </a: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  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BD40326-FA4D-E3BC-31D9-C0E28345BF1C}"/>
              </a:ext>
            </a:extLst>
          </p:cNvPr>
          <p:cNvGrpSpPr/>
          <p:nvPr/>
        </p:nvGrpSpPr>
        <p:grpSpPr>
          <a:xfrm>
            <a:off x="1638402" y="3762588"/>
            <a:ext cx="1492934" cy="276999"/>
            <a:chOff x="5300937" y="1816473"/>
            <a:chExt cx="1492934" cy="276999"/>
          </a:xfrm>
        </p:grpSpPr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EE8DB54B-3AF0-F719-63EE-686D37DA24A0}"/>
                </a:ext>
              </a:extLst>
            </p:cNvPr>
            <p:cNvSpPr txBox="1"/>
            <p:nvPr/>
          </p:nvSpPr>
          <p:spPr>
            <a:xfrm>
              <a:off x="5300937" y="1816473"/>
              <a:ext cx="149293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2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D-</a:t>
              </a:r>
              <a:r>
                <a:rPr kumimoji="0" lang="ko-KR" altLang="en-US" sz="12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종료일　　</a:t>
              </a:r>
              <a:endPara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2" name="하트 62">
              <a:extLst>
                <a:ext uri="{FF2B5EF4-FFF2-40B4-BE49-F238E27FC236}">
                  <a16:creationId xmlns:a16="http://schemas.microsoft.com/office/drawing/2014/main" id="{79CF833B-744C-E452-AC32-3ED74B8A5915}"/>
                </a:ext>
              </a:extLst>
            </p:cNvPr>
            <p:cNvSpPr/>
            <p:nvPr/>
          </p:nvSpPr>
          <p:spPr>
            <a:xfrm>
              <a:off x="6529064" y="1912680"/>
              <a:ext cx="176539" cy="104521"/>
            </a:xfrm>
            <a:prstGeom prst="hear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EECC727-9334-4250-EB15-C38E4FE0D669}"/>
              </a:ext>
            </a:extLst>
          </p:cNvPr>
          <p:cNvSpPr/>
          <p:nvPr/>
        </p:nvSpPr>
        <p:spPr>
          <a:xfrm>
            <a:off x="3228391" y="6533195"/>
            <a:ext cx="3721271" cy="295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66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732735" y="6567429"/>
            <a:ext cx="264520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grpSp>
        <p:nvGrpSpPr>
          <p:cNvPr id="9321" name="그룹 9320"/>
          <p:cNvGrpSpPr/>
          <p:nvPr/>
        </p:nvGrpSpPr>
        <p:grpSpPr>
          <a:xfrm>
            <a:off x="1098469" y="273443"/>
            <a:ext cx="7765798" cy="652086"/>
            <a:chOff x="1149419" y="280295"/>
            <a:chExt cx="7765798" cy="652086"/>
          </a:xfrm>
        </p:grpSpPr>
        <p:pic>
          <p:nvPicPr>
            <p:cNvPr id="9316" name="그림 9315"/>
            <p:cNvPicPr>
              <a:picLocks noChangeAspect="1"/>
            </p:cNvPicPr>
            <p:nvPr/>
          </p:nvPicPr>
          <p:blipFill rotWithShape="1">
            <a:blip r:embed="rId3">
              <a:lum bright="70000" contrast="-50000"/>
              <a:extLst>
                <a:ext uri="783A4284-B454-46f5-B8C8-42B5039CE256">
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<hd:imgLayer xmlns:hd="http://schemas.haansoft.com/office/drawingml/8.0" r:embed="rId4">
                      <hd:imgEffect xmlns:hd="http://schemas.haansoft.com/office/drawingml/8.0">
                        <hd:artEffectSharpenSoften amount="100000"/>
                      </hd:imgEffect>
                    </hd:imgLayer>
                  </hp:hncPhoto>
                </a:ext>
              </a:extLst>
            </a:blip>
            <a:stretch>
              <a:fillRect/>
            </a:stretch>
          </p:blipFill>
          <p:spPr>
            <a:xfrm>
              <a:off x="1149419" y="280295"/>
              <a:ext cx="670932" cy="65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</p:pic>
        <p:sp>
          <p:nvSpPr>
            <p:cNvPr id="9315" name="TextBox 9314"/>
            <p:cNvSpPr txBox="1"/>
            <p:nvPr/>
          </p:nvSpPr>
          <p:spPr>
            <a:xfrm>
              <a:off x="1553935" y="575958"/>
              <a:ext cx="1029651" cy="31748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누네</a:t>
              </a:r>
              <a:r>
                <a:rPr kumimoji="1" lang="en-US" altLang="ko-KR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CINE</a:t>
              </a:r>
            </a:p>
          </p:txBody>
        </p:sp>
        <p:sp>
          <p:nvSpPr>
            <p:cNvPr id="9317" name="TextBox 9316"/>
            <p:cNvSpPr txBox="1"/>
            <p:nvPr/>
          </p:nvSpPr>
          <p:spPr>
            <a:xfrm>
              <a:off x="6993050" y="614212"/>
              <a:ext cx="1922168" cy="2411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로그아웃 </a:t>
              </a: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 마이페이지 </a:t>
              </a:r>
              <a:r>
                <a:rPr kumimoji="1" lang="en-US" altLang="ko-KR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|</a:t>
              </a:r>
              <a:r>
                <a:rPr kumimoji="1" lang="ko-KR" altLang="en-US" sz="800" b="0" i="0" u="none" strike="noStrike" kern="1200" cap="none" spc="0" normalizeH="0" baseline="0">
                  <a:solidFill>
                    <a:srgbClr val="FAF3DB"/>
                  </a:solidFill>
                  <a:latin typeface="돋움"/>
                  <a:ea typeface="돋움"/>
                </a:rPr>
                <a:t>|</a:t>
              </a:r>
            </a:p>
          </p:txBody>
        </p:sp>
        <p:sp>
          <p:nvSpPr>
            <p:cNvPr id="9318" name="직사각형 120"/>
            <p:cNvSpPr/>
            <p:nvPr/>
          </p:nvSpPr>
          <p:spPr>
            <a:xfrm>
              <a:off x="2992793" y="556667"/>
              <a:ext cx="3614821" cy="338150"/>
            </a:xfrm>
            <a:prstGeom prst="roundRect">
              <a:avLst>
                <a:gd name="adj" fmla="val 16667"/>
              </a:avLst>
            </a:prstGeom>
            <a:noFill/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검 색</a:t>
              </a:r>
            </a:p>
          </p:txBody>
        </p:sp>
        <p:pic>
          <p:nvPicPr>
            <p:cNvPr id="9319" name="그림 931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318278" y="581968"/>
              <a:ext cx="262424" cy="257021"/>
            </a:xfrm>
            <a:prstGeom prst="rect">
              <a:avLst/>
            </a:prstGeom>
          </p:spPr>
        </p:pic>
      </p:grpSp>
      <p:sp>
        <p:nvSpPr>
          <p:cNvPr id="9609" name="직사각형 3"/>
          <p:cNvSpPr/>
          <p:nvPr/>
        </p:nvSpPr>
        <p:spPr>
          <a:xfrm>
            <a:off x="1766084" y="1197157"/>
            <a:ext cx="2267398" cy="401994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공개 예정작</a:t>
            </a:r>
          </a:p>
        </p:txBody>
      </p:sp>
      <p:sp>
        <p:nvSpPr>
          <p:cNvPr id="9615" name="직사각형 33"/>
          <p:cNvSpPr/>
          <p:nvPr/>
        </p:nvSpPr>
        <p:spPr>
          <a:xfrm>
            <a:off x="2374776" y="1645263"/>
            <a:ext cx="1289338" cy="331683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오늘 공개</a:t>
            </a:r>
          </a:p>
        </p:txBody>
      </p:sp>
      <p:sp>
        <p:nvSpPr>
          <p:cNvPr id="9619" name="직사각형 45"/>
          <p:cNvSpPr/>
          <p:nvPr/>
        </p:nvSpPr>
        <p:spPr>
          <a:xfrm>
            <a:off x="2380291" y="3587865"/>
            <a:ext cx="5212582" cy="90440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공개</a:t>
            </a:r>
            <a:r>
              <a:rPr kumimoji="0" lang="en-US" altLang="ko-KR" sz="18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800" b="1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예정작</a:t>
            </a:r>
            <a:r>
              <a:rPr kumimoji="0" lang="ko-KR" altLang="en-US" sz="18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8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2 (</a:t>
            </a:r>
            <a:r>
              <a:rPr kumimoji="0" lang="ko-KR" altLang="en-US" sz="18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사진 </a:t>
            </a:r>
            <a:r>
              <a:rPr kumimoji="0" lang="en-US" altLang="ko-KR" sz="18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+ </a:t>
            </a:r>
            <a:r>
              <a:rPr kumimoji="0" lang="ko-KR" altLang="en-US" sz="18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줄거리</a:t>
            </a:r>
            <a:r>
              <a:rPr kumimoji="0" lang="en-US" altLang="ko-KR" sz="18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</a:p>
        </p:txBody>
      </p:sp>
      <p:sp>
        <p:nvSpPr>
          <p:cNvPr id="9621" name="직사각형 42"/>
          <p:cNvSpPr/>
          <p:nvPr/>
        </p:nvSpPr>
        <p:spPr>
          <a:xfrm>
            <a:off x="2380290" y="3267142"/>
            <a:ext cx="1662797" cy="320724"/>
          </a:xfrm>
          <a:prstGeom prst="rect">
            <a:avLst/>
          </a:prstGeom>
          <a:noFill/>
          <a:ln w="19050" cap="flat" cmpd="sng" algn="ctr">
            <a:solidFill>
              <a:srgbClr val="475E9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콘텐츠 제목</a:t>
            </a:r>
          </a:p>
        </p:txBody>
      </p:sp>
      <p:sp>
        <p:nvSpPr>
          <p:cNvPr id="9622" name="직사각형 43"/>
          <p:cNvSpPr/>
          <p:nvPr/>
        </p:nvSpPr>
        <p:spPr>
          <a:xfrm>
            <a:off x="4038812" y="3267141"/>
            <a:ext cx="623811" cy="320724"/>
          </a:xfrm>
          <a:prstGeom prst="rect">
            <a:avLst/>
          </a:prstGeom>
          <a:noFill/>
          <a:ln w="19050" cap="flat" cmpd="sng" algn="ctr">
            <a:solidFill>
              <a:srgbClr val="475E9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플랫폼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아이콘</a:t>
            </a:r>
          </a:p>
        </p:txBody>
      </p:sp>
      <p:grpSp>
        <p:nvGrpSpPr>
          <p:cNvPr id="9624" name="그룹 47"/>
          <p:cNvGrpSpPr/>
          <p:nvPr/>
        </p:nvGrpSpPr>
        <p:grpSpPr>
          <a:xfrm>
            <a:off x="2422435" y="4865365"/>
            <a:ext cx="5164615" cy="1225127"/>
            <a:chOff x="1565887" y="1920875"/>
            <a:chExt cx="6416650" cy="1508123"/>
          </a:xfrm>
        </p:grpSpPr>
        <p:sp>
          <p:nvSpPr>
            <p:cNvPr id="9626" name="직사각형 52"/>
            <p:cNvSpPr/>
            <p:nvPr/>
          </p:nvSpPr>
          <p:spPr>
            <a:xfrm>
              <a:off x="1565888" y="2315685"/>
              <a:ext cx="6416649" cy="11133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공개</a:t>
              </a:r>
              <a:r>
                <a:rPr kumimoji="0" lang="en-US" altLang="ko-KR" sz="1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kumimoji="0" lang="ko-KR" altLang="en-US" sz="1800" b="1" i="0" u="none" strike="noStrike" kern="1200" cap="none" spc="0" normalizeH="0" baseline="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예정작</a:t>
              </a:r>
              <a:r>
                <a:rPr kumimoji="0" lang="ko-KR" altLang="en-US" sz="1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kumimoji="0" lang="en-US" altLang="ko-KR" sz="1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3 (</a:t>
              </a:r>
              <a:r>
                <a:rPr kumimoji="0" lang="ko-KR" altLang="en-US" sz="1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사진 </a:t>
              </a:r>
              <a:r>
                <a:rPr kumimoji="0" lang="en-US" altLang="ko-KR" sz="1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+ </a:t>
              </a:r>
              <a:r>
                <a:rPr kumimoji="0" lang="ko-KR" altLang="en-US" sz="1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줄거리</a:t>
              </a:r>
              <a:r>
                <a:rPr kumimoji="0" lang="en-US" altLang="ko-KR" sz="1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)</a:t>
              </a:r>
            </a:p>
          </p:txBody>
        </p:sp>
        <p:sp>
          <p:nvSpPr>
            <p:cNvPr id="9628" name="직사각형 49"/>
            <p:cNvSpPr/>
            <p:nvPr/>
          </p:nvSpPr>
          <p:spPr>
            <a:xfrm>
              <a:off x="1565887" y="1920876"/>
              <a:ext cx="2046890" cy="394809"/>
            </a:xfrm>
            <a:prstGeom prst="rect">
              <a:avLst/>
            </a:prstGeom>
            <a:noFill/>
            <a:ln w="19050" cap="flat" cmpd="sng" algn="ctr">
              <a:solidFill>
                <a:srgbClr val="475E9C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콘텐츠 제목</a:t>
              </a:r>
            </a:p>
          </p:txBody>
        </p:sp>
        <p:sp>
          <p:nvSpPr>
            <p:cNvPr id="9629" name="직사각형 50"/>
            <p:cNvSpPr/>
            <p:nvPr/>
          </p:nvSpPr>
          <p:spPr>
            <a:xfrm>
              <a:off x="3607515" y="1920875"/>
              <a:ext cx="767907" cy="394809"/>
            </a:xfrm>
            <a:prstGeom prst="rect">
              <a:avLst/>
            </a:prstGeom>
            <a:noFill/>
            <a:ln w="19050" cap="flat" cmpd="sng" algn="ctr">
              <a:solidFill>
                <a:srgbClr val="475E9C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플랫폼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아이콘</a:t>
              </a:r>
            </a:p>
          </p:txBody>
        </p:sp>
      </p:grpSp>
      <p:grpSp>
        <p:nvGrpSpPr>
          <p:cNvPr id="9632" name="그룹 38"/>
          <p:cNvGrpSpPr/>
          <p:nvPr/>
        </p:nvGrpSpPr>
        <p:grpSpPr>
          <a:xfrm>
            <a:off x="2370686" y="1999550"/>
            <a:ext cx="5212584" cy="1225127"/>
            <a:chOff x="1565887" y="1920875"/>
            <a:chExt cx="6416651" cy="1508123"/>
          </a:xfrm>
        </p:grpSpPr>
        <p:sp>
          <p:nvSpPr>
            <p:cNvPr id="9634" name="직사각형 30"/>
            <p:cNvSpPr/>
            <p:nvPr/>
          </p:nvSpPr>
          <p:spPr>
            <a:xfrm>
              <a:off x="1565889" y="2315685"/>
              <a:ext cx="6416649" cy="11133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공개</a:t>
              </a:r>
              <a:r>
                <a:rPr kumimoji="0" lang="en-US" altLang="ko-KR" sz="1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kumimoji="0" lang="ko-KR" altLang="en-US" sz="1800" b="1" i="0" u="none" strike="noStrike" kern="1200" cap="none" spc="0" normalizeH="0" baseline="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예정작</a:t>
              </a:r>
              <a:r>
                <a:rPr kumimoji="0" lang="ko-KR" altLang="en-US" sz="1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kumimoji="0" lang="en-US" altLang="ko-KR" sz="1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1(</a:t>
              </a:r>
              <a:r>
                <a:rPr kumimoji="0" lang="ko-KR" altLang="en-US" sz="1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사진 </a:t>
              </a:r>
              <a:r>
                <a:rPr kumimoji="0" lang="en-US" altLang="ko-KR" sz="1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+ </a:t>
              </a:r>
              <a:r>
                <a:rPr kumimoji="0" lang="ko-KR" altLang="en-US" sz="1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줄거리</a:t>
              </a:r>
              <a:r>
                <a:rPr kumimoji="0" lang="en-US" altLang="ko-KR" sz="1800" b="1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)</a:t>
              </a:r>
            </a:p>
          </p:txBody>
        </p:sp>
        <p:sp>
          <p:nvSpPr>
            <p:cNvPr id="9636" name="직사각형 35"/>
            <p:cNvSpPr/>
            <p:nvPr/>
          </p:nvSpPr>
          <p:spPr>
            <a:xfrm>
              <a:off x="1565887" y="1920876"/>
              <a:ext cx="2046890" cy="394809"/>
            </a:xfrm>
            <a:prstGeom prst="rect">
              <a:avLst/>
            </a:prstGeom>
            <a:noFill/>
            <a:ln w="19050" cap="flat" cmpd="sng" algn="ctr">
              <a:solidFill>
                <a:srgbClr val="475E9C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콘텐츠 제목</a:t>
              </a:r>
            </a:p>
          </p:txBody>
        </p:sp>
        <p:sp>
          <p:nvSpPr>
            <p:cNvPr id="9637" name="직사각형 36"/>
            <p:cNvSpPr/>
            <p:nvPr/>
          </p:nvSpPr>
          <p:spPr>
            <a:xfrm>
              <a:off x="3616480" y="1920875"/>
              <a:ext cx="767907" cy="394809"/>
            </a:xfrm>
            <a:prstGeom prst="rect">
              <a:avLst/>
            </a:prstGeom>
            <a:noFill/>
            <a:ln w="19050" cap="flat" cmpd="sng" algn="ctr">
              <a:solidFill>
                <a:srgbClr val="475E9C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플랫폼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아이콘</a:t>
              </a:r>
            </a:p>
          </p:txBody>
        </p:sp>
      </p:grpSp>
      <p:sp>
        <p:nvSpPr>
          <p:cNvPr id="9645" name="사각형: 둥근 모서리 60"/>
          <p:cNvSpPr/>
          <p:nvPr/>
        </p:nvSpPr>
        <p:spPr>
          <a:xfrm>
            <a:off x="4623444" y="6228295"/>
            <a:ext cx="965240" cy="299520"/>
          </a:xfrm>
          <a:prstGeom prst="roundRect">
            <a:avLst>
              <a:gd name="adj" fmla="val 16667"/>
            </a:avLst>
          </a:prstGeom>
          <a:noFill/>
          <a:ln w="0" cap="rnd" cmpd="sng" algn="ctr">
            <a:solidFill>
              <a:schemeClr val="tx1"/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1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더보기</a:t>
            </a:r>
            <a:endParaRPr kumimoji="0" lang="ko-KR" altLang="en-US" sz="11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9647" name="그룹 17"/>
          <p:cNvGrpSpPr/>
          <p:nvPr/>
        </p:nvGrpSpPr>
        <p:grpSpPr>
          <a:xfrm>
            <a:off x="2279682" y="1659276"/>
            <a:ext cx="1439842" cy="3186838"/>
            <a:chOff x="495816" y="-3326591"/>
            <a:chExt cx="3116961" cy="4754579"/>
          </a:xfrm>
        </p:grpSpPr>
        <p:sp>
          <p:nvSpPr>
            <p:cNvPr id="9648" name="직사각형 18"/>
            <p:cNvSpPr/>
            <p:nvPr/>
          </p:nvSpPr>
          <p:spPr>
            <a:xfrm>
              <a:off x="821627" y="933136"/>
              <a:ext cx="2791150" cy="4948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D - 1</a:t>
              </a:r>
              <a:endPara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649" name="모서리가 둥근 직사각형 61"/>
            <p:cNvSpPr/>
            <p:nvPr/>
          </p:nvSpPr>
          <p:spPr>
            <a:xfrm>
              <a:off x="495816" y="-3326591"/>
              <a:ext cx="394008" cy="277216"/>
            </a:xfrm>
            <a:prstGeom prst="roundRect">
              <a:avLst>
                <a:gd name="adj" fmla="val 16667"/>
              </a:avLst>
            </a:prstGeom>
            <a:solidFill>
              <a:srgbClr val="E46C0A">
                <a:alpha val="100000"/>
              </a:srgbClr>
            </a:solidFill>
            <a:ln w="25400" cap="flat" cmpd="sng" algn="ctr">
              <a:noFill/>
              <a:prstDash val="solid"/>
            </a:ln>
          </p:spPr>
          <p:txBody>
            <a:bodyPr lIns="0" r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50" b="1" dirty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1</a:t>
              </a:r>
              <a:endParaRPr kumimoji="0" lang="ko-KR" altLang="en-US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DC365F-208F-B77F-8EB6-DFADE4102BF5}"/>
              </a:ext>
            </a:extLst>
          </p:cNvPr>
          <p:cNvSpPr/>
          <p:nvPr/>
        </p:nvSpPr>
        <p:spPr>
          <a:xfrm>
            <a:off x="2370686" y="1999550"/>
            <a:ext cx="5212582" cy="319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하트 62">
            <a:extLst>
              <a:ext uri="{FF2B5EF4-FFF2-40B4-BE49-F238E27FC236}">
                <a16:creationId xmlns:a16="http://schemas.microsoft.com/office/drawing/2014/main" id="{E5AC612E-ADB1-625D-971A-7DB76D9098D7}"/>
              </a:ext>
            </a:extLst>
          </p:cNvPr>
          <p:cNvSpPr/>
          <p:nvPr/>
        </p:nvSpPr>
        <p:spPr>
          <a:xfrm>
            <a:off x="7189742" y="2376194"/>
            <a:ext cx="343983" cy="248605"/>
          </a:xfrm>
          <a:prstGeom prst="heart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/>
          </a:p>
        </p:txBody>
      </p:sp>
      <p:sp>
        <p:nvSpPr>
          <p:cNvPr id="6" name="하트 62">
            <a:extLst>
              <a:ext uri="{FF2B5EF4-FFF2-40B4-BE49-F238E27FC236}">
                <a16:creationId xmlns:a16="http://schemas.microsoft.com/office/drawing/2014/main" id="{65631235-DA23-18AA-2D56-975DA59DD7B8}"/>
              </a:ext>
            </a:extLst>
          </p:cNvPr>
          <p:cNvSpPr/>
          <p:nvPr/>
        </p:nvSpPr>
        <p:spPr>
          <a:xfrm>
            <a:off x="7189742" y="3666383"/>
            <a:ext cx="343983" cy="248605"/>
          </a:xfrm>
          <a:prstGeom prst="heart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/>
          </a:p>
        </p:txBody>
      </p:sp>
      <p:sp>
        <p:nvSpPr>
          <p:cNvPr id="7" name="하트 62">
            <a:extLst>
              <a:ext uri="{FF2B5EF4-FFF2-40B4-BE49-F238E27FC236}">
                <a16:creationId xmlns:a16="http://schemas.microsoft.com/office/drawing/2014/main" id="{51EF003C-36E1-039E-D1D4-F710F1E0E61F}"/>
              </a:ext>
            </a:extLst>
          </p:cNvPr>
          <p:cNvSpPr/>
          <p:nvPr/>
        </p:nvSpPr>
        <p:spPr>
          <a:xfrm>
            <a:off x="7189742" y="5239869"/>
            <a:ext cx="343983" cy="248605"/>
          </a:xfrm>
          <a:prstGeom prst="heart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9FE77D-0A81-C83D-76D0-3786E83DC8ED}"/>
              </a:ext>
            </a:extLst>
          </p:cNvPr>
          <p:cNvSpPr/>
          <p:nvPr/>
        </p:nvSpPr>
        <p:spPr>
          <a:xfrm>
            <a:off x="3228391" y="6567429"/>
            <a:ext cx="3721271" cy="2607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24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 noSelect="1"/>
          </p:cNvSpPr>
          <p:nvPr/>
        </p:nvSpPr>
        <p:spPr>
          <a:xfrm>
            <a:off x="0" y="0"/>
            <a:ext cx="9904205" cy="685673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lum bright="70000" contrast="-50000"/>
            <a:extLst>
              <a:ext uri="783A4284-B454-46f5-B8C8-42B5039CE256">
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<hd:imgLayer xmlns:hd="http://schemas.haansoft.com/office/drawingml/8.0" r:embed="rId3">
                    <hd:imgEffect xmlns:hd="http://schemas.haansoft.com/office/drawingml/8.0">
                      <hd:artEffectSharpenSoften amount="-1000"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5103166" y="3912693"/>
            <a:ext cx="1376742" cy="1338069"/>
          </a:xfrm>
          <a:prstGeom prst="rect">
            <a:avLst/>
          </a:prstGeom>
          <a:solidFill>
            <a:srgbClr val="FFFFFF">
              <a:alpha val="100000"/>
            </a:srgbClr>
          </a:solidFill>
        </p:spPr>
      </p:pic>
      <p:sp>
        <p:nvSpPr>
          <p:cNvPr id="7" name="TextBox 6"/>
          <p:cNvSpPr txBox="1"/>
          <p:nvPr/>
        </p:nvSpPr>
        <p:spPr>
          <a:xfrm>
            <a:off x="5968720" y="4785502"/>
            <a:ext cx="3802565" cy="5751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200" b="1" i="0" baseline="0">
                <a:solidFill>
                  <a:srgbClr val="101322"/>
                </a:solidFill>
                <a:latin typeface="맑은 고딕"/>
                <a:ea typeface="맑은 고딕"/>
              </a:rPr>
              <a:t>누네</a:t>
            </a:r>
            <a:r>
              <a:rPr kumimoji="1" lang="en-US" altLang="ko-KR" sz="3200" b="1" i="0" baseline="0">
                <a:solidFill>
                  <a:srgbClr val="101322"/>
                </a:solidFill>
                <a:latin typeface="맑은 고딕"/>
                <a:ea typeface="맑은 고딕"/>
              </a:rPr>
              <a:t>CINE </a:t>
            </a:r>
            <a:r>
              <a:rPr kumimoji="1" lang="ko-KR" altLang="en-US" sz="2500" b="1" i="0" baseline="0">
                <a:solidFill>
                  <a:srgbClr val="101322"/>
                </a:solidFill>
                <a:latin typeface="맑은 고딕"/>
                <a:ea typeface="맑은 고딕"/>
              </a:rPr>
              <a:t>서비스 소개</a:t>
            </a:r>
            <a:endParaRPr kumimoji="1" lang="en-US" altLang="ko-KR" sz="2500" b="1" i="0" baseline="0">
              <a:solidFill>
                <a:srgbClr val="101322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68041" y="5370265"/>
            <a:ext cx="2503243" cy="342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700" b="1" i="0" baseline="0">
                <a:solidFill>
                  <a:srgbClr val="101322"/>
                </a:solidFill>
                <a:latin typeface="맑은 고딕"/>
                <a:ea typeface="맑은 고딕"/>
              </a:rPr>
              <a:t>마이페이지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5294017"/>
            <a:ext cx="9904205" cy="76247"/>
          </a:xfrm>
          <a:prstGeom prst="rect">
            <a:avLst/>
          </a:prstGeom>
          <a:solidFill>
            <a:srgbClr val="101322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88950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732735" y="6567429"/>
            <a:ext cx="264520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pic>
        <p:nvPicPr>
          <p:cNvPr id="9316" name="그림 9315"/>
          <p:cNvPicPr>
            <a:picLocks noChangeAspect="1"/>
          </p:cNvPicPr>
          <p:nvPr/>
        </p:nvPicPr>
        <p:blipFill rotWithShape="1">
          <a:blip r:embed="rId3">
            <a:lum bright="70000" contrast="-50000"/>
            <a:extLst>
              <a:ext uri="783A4284-B454-46f5-B8C8-42B5039CE256">
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<hd:imgLayer xmlns:hd="http://schemas.haansoft.com/office/drawingml/8.0" r:embed="rId4">
                    <hd:imgEffect xmlns:hd="http://schemas.haansoft.com/office/drawingml/8.0">
                      <hd:artEffectSharpenSoften amount="100000"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1098469" y="273443"/>
            <a:ext cx="670932" cy="65208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</p:pic>
      <p:sp>
        <p:nvSpPr>
          <p:cNvPr id="9315" name="TextBox 9314"/>
          <p:cNvSpPr txBox="1"/>
          <p:nvPr/>
        </p:nvSpPr>
        <p:spPr>
          <a:xfrm>
            <a:off x="1502984" y="569105"/>
            <a:ext cx="1029651" cy="3174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누네</a:t>
            </a:r>
            <a:r>
              <a:rPr kumimoji="1" lang="en-US" altLang="ko-KR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CINE</a:t>
            </a:r>
          </a:p>
        </p:txBody>
      </p:sp>
      <p:sp>
        <p:nvSpPr>
          <p:cNvPr id="9317" name="TextBox 9316"/>
          <p:cNvSpPr txBox="1"/>
          <p:nvPr/>
        </p:nvSpPr>
        <p:spPr>
          <a:xfrm>
            <a:off x="6942100" y="607360"/>
            <a:ext cx="1922168" cy="2411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로그아웃 </a:t>
            </a:r>
            <a:r>
              <a:rPr kumimoji="1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마이페이지 </a:t>
            </a:r>
            <a:r>
              <a:rPr kumimoji="1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800" b="0" i="0" u="none" strike="noStrike" kern="1200" cap="none" spc="0" normalizeH="0" baseline="0">
                <a:solidFill>
                  <a:srgbClr val="FAF3DB"/>
                </a:solidFill>
                <a:latin typeface="돋움"/>
                <a:ea typeface="돋움"/>
              </a:rPr>
              <a:t>|</a:t>
            </a:r>
          </a:p>
        </p:txBody>
      </p:sp>
      <p:sp>
        <p:nvSpPr>
          <p:cNvPr id="9318" name="직사각형 120"/>
          <p:cNvSpPr/>
          <p:nvPr/>
        </p:nvSpPr>
        <p:spPr>
          <a:xfrm>
            <a:off x="1619306" y="947261"/>
            <a:ext cx="3614821" cy="413527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9650" name="직사각형 17"/>
          <p:cNvSpPr/>
          <p:nvPr/>
        </p:nvSpPr>
        <p:spPr>
          <a:xfrm>
            <a:off x="1625112" y="1457120"/>
            <a:ext cx="6696744" cy="4608512"/>
          </a:xfrm>
          <a:prstGeom prst="rect">
            <a:avLst/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9651" name="그룹 11"/>
          <p:cNvGrpSpPr/>
          <p:nvPr/>
        </p:nvGrpSpPr>
        <p:grpSpPr>
          <a:xfrm>
            <a:off x="1839156" y="1757387"/>
            <a:ext cx="1431346" cy="3947245"/>
            <a:chOff x="393556" y="711777"/>
            <a:chExt cx="1431346" cy="3947245"/>
          </a:xfrm>
        </p:grpSpPr>
        <p:sp>
          <p:nvSpPr>
            <p:cNvPr id="9652" name="직사각형 5"/>
            <p:cNvSpPr/>
            <p:nvPr/>
          </p:nvSpPr>
          <p:spPr>
            <a:xfrm>
              <a:off x="393556" y="711777"/>
              <a:ext cx="1428718" cy="3947245"/>
            </a:xfrm>
            <a:prstGeom prst="rect">
              <a:avLst/>
            </a:prstGeom>
            <a:solidFill>
              <a:srgbClr val="F2F2F2">
                <a:alpha val="6941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회원</a:t>
              </a: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커뮤니티</a:t>
              </a: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영화</a:t>
              </a: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653" name="TextBox 6"/>
            <p:cNvSpPr txBox="1"/>
            <p:nvPr/>
          </p:nvSpPr>
          <p:spPr>
            <a:xfrm>
              <a:off x="526039" y="967653"/>
              <a:ext cx="12988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b="1" i="1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회원 정보 수정</a:t>
              </a:r>
              <a:br>
                <a:rPr kumimoji="0" lang="en-US" altLang="ko-KR" sz="900" b="1" i="1" u="none" strike="noStrike" kern="1200" cap="none" spc="0" normalizeH="0" baseline="0" dirty="0">
                  <a:solidFill>
                    <a:srgbClr val="000000"/>
                  </a:solidFill>
                  <a:ea typeface="맑은 고딕"/>
                </a:rPr>
              </a:br>
              <a:r>
                <a:rPr kumimoji="0" lang="ko-KR" altLang="en-US" sz="900" b="1" i="1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회원 탈퇴</a:t>
              </a:r>
              <a:endParaRPr kumimoji="0" lang="ko-KR" sz="900" b="1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654" name="TextBox 7"/>
            <p:cNvSpPr txBox="1"/>
            <p:nvPr/>
          </p:nvSpPr>
          <p:spPr>
            <a:xfrm>
              <a:off x="521841" y="1722051"/>
              <a:ext cx="1298863" cy="230832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내가 쓴 글</a:t>
              </a:r>
            </a:p>
          </p:txBody>
        </p:sp>
        <p:sp>
          <p:nvSpPr>
            <p:cNvPr id="9655" name="TextBox 8"/>
            <p:cNvSpPr txBox="1"/>
            <p:nvPr/>
          </p:nvSpPr>
          <p:spPr>
            <a:xfrm>
              <a:off x="521841" y="2292983"/>
              <a:ext cx="1298863" cy="784830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취향 평가하기</a:t>
              </a: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endParaRPr kumimoji="0" lang="ko-KR" altLang="en-US" sz="9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i="0" u="none" strike="noStrike" kern="1200" cap="none" spc="0" normalizeH="0" baseline="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찜한</a:t>
              </a:r>
              <a:r>
                <a:rPr kumimoji="0" lang="ko-KR" altLang="en-US" sz="90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 목록</a:t>
              </a: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endParaRPr kumimoji="0" lang="ko-KR" altLang="en-US" sz="9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내가 평가한 영화</a:t>
              </a:r>
            </a:p>
          </p:txBody>
        </p:sp>
      </p:grpSp>
      <p:sp>
        <p:nvSpPr>
          <p:cNvPr id="9656" name="직사각형 9"/>
          <p:cNvSpPr/>
          <p:nvPr/>
        </p:nvSpPr>
        <p:spPr>
          <a:xfrm>
            <a:off x="3734387" y="1780196"/>
            <a:ext cx="4231886" cy="3918258"/>
          </a:xfrm>
          <a:prstGeom prst="rect">
            <a:avLst/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회원 정보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회원 탈퇴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657" name="표 13"/>
          <p:cNvGraphicFramePr>
            <a:graphicFrameLocks noGrp="1"/>
          </p:cNvGraphicFramePr>
          <p:nvPr/>
        </p:nvGraphicFramePr>
        <p:xfrm>
          <a:off x="4003410" y="2411634"/>
          <a:ext cx="3796446" cy="1876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7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238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아이디</a:t>
                      </a:r>
                      <a:endParaRPr kumimoji="0" lang="ko-KR" sz="1800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ko-KR" altLang="en-US" sz="90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23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비밀번호</a:t>
                      </a: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ko-KR" altLang="en-US" sz="9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23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닉네임</a:t>
                      </a: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ko-KR" altLang="en-US" sz="9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23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성별</a:t>
                      </a: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ko-KR" altLang="en-US" sz="9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23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생년월일</a:t>
                      </a: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ko-KR" altLang="en-US" sz="9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661" name="직선 연결선 19"/>
          <p:cNvCxnSpPr/>
          <p:nvPr/>
        </p:nvCxnSpPr>
        <p:spPr>
          <a:xfrm flipV="1">
            <a:off x="5052006" y="3071169"/>
            <a:ext cx="1778420" cy="649"/>
          </a:xfrm>
          <a:prstGeom prst="line">
            <a:avLst/>
          </a:prstGeom>
          <a:noFill/>
          <a:ln w="9525" cap="flat" cmpd="sng" algn="ctr">
            <a:solidFill>
              <a:srgbClr val="4A7EBB">
                <a:alpha val="100000"/>
              </a:srgbClr>
            </a:solidFill>
            <a:prstDash val="solid"/>
          </a:ln>
        </p:spPr>
      </p:cxnSp>
      <p:sp>
        <p:nvSpPr>
          <p:cNvPr id="9662" name="사각형: 둥근 모서리 20"/>
          <p:cNvSpPr/>
          <p:nvPr/>
        </p:nvSpPr>
        <p:spPr>
          <a:xfrm>
            <a:off x="7146313" y="2852979"/>
            <a:ext cx="471487" cy="221457"/>
          </a:xfrm>
          <a:prstGeom prst="roundRect">
            <a:avLst>
              <a:gd name="adj" fmla="val 16667"/>
            </a:avLst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변경</a:t>
            </a:r>
          </a:p>
        </p:txBody>
      </p:sp>
      <p:sp>
        <p:nvSpPr>
          <p:cNvPr id="9664" name="사각형: 둥근 모서리 25"/>
          <p:cNvSpPr/>
          <p:nvPr/>
        </p:nvSpPr>
        <p:spPr>
          <a:xfrm>
            <a:off x="7153457" y="3224453"/>
            <a:ext cx="471487" cy="221457"/>
          </a:xfrm>
          <a:prstGeom prst="roundRect">
            <a:avLst>
              <a:gd name="adj" fmla="val 16667"/>
            </a:avLst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변경</a:t>
            </a:r>
          </a:p>
        </p:txBody>
      </p:sp>
      <p:cxnSp>
        <p:nvCxnSpPr>
          <p:cNvPr id="9665" name="직선 연결선 26"/>
          <p:cNvCxnSpPr/>
          <p:nvPr/>
        </p:nvCxnSpPr>
        <p:spPr>
          <a:xfrm flipV="1">
            <a:off x="5052006" y="3442644"/>
            <a:ext cx="1778420" cy="649"/>
          </a:xfrm>
          <a:prstGeom prst="line">
            <a:avLst/>
          </a:prstGeom>
          <a:noFill/>
          <a:ln w="9525" cap="flat" cmpd="sng" algn="ctr">
            <a:solidFill>
              <a:srgbClr val="4A7EBB">
                <a:alpha val="100000"/>
              </a:srgbClr>
            </a:solidFill>
            <a:prstDash val="solid"/>
          </a:ln>
        </p:spPr>
      </p:cxnSp>
      <p:sp>
        <p:nvSpPr>
          <p:cNvPr id="9667" name="사각형: 둥근 모서리 13"/>
          <p:cNvSpPr/>
          <p:nvPr/>
        </p:nvSpPr>
        <p:spPr>
          <a:xfrm>
            <a:off x="3863187" y="5213681"/>
            <a:ext cx="1074293" cy="221457"/>
          </a:xfrm>
          <a:prstGeom prst="roundRect">
            <a:avLst>
              <a:gd name="adj" fmla="val 16667"/>
            </a:avLst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회원 탈퇴 하기</a:t>
            </a:r>
          </a:p>
        </p:txBody>
      </p:sp>
      <p:sp>
        <p:nvSpPr>
          <p:cNvPr id="9668" name="TextBox 9667"/>
          <p:cNvSpPr txBox="1"/>
          <p:nvPr/>
        </p:nvSpPr>
        <p:spPr>
          <a:xfrm>
            <a:off x="2526311" y="975165"/>
            <a:ext cx="2048904" cy="367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맑은 고딕"/>
                <a:ea typeface="맑은 고딕"/>
              </a:rPr>
              <a:t>마이페이지</a:t>
            </a:r>
          </a:p>
        </p:txBody>
      </p:sp>
      <p:sp>
        <p:nvSpPr>
          <p:cNvPr id="2" name="모서리가 둥근 직사각형 61">
            <a:extLst>
              <a:ext uri="{FF2B5EF4-FFF2-40B4-BE49-F238E27FC236}">
                <a16:creationId xmlns:a16="http://schemas.microsoft.com/office/drawing/2014/main" id="{48B17015-B0AC-8C5C-A2C5-09B044EC6C0C}"/>
              </a:ext>
            </a:extLst>
          </p:cNvPr>
          <p:cNvSpPr/>
          <p:nvPr/>
        </p:nvSpPr>
        <p:spPr>
          <a:xfrm>
            <a:off x="3772183" y="5120776"/>
            <a:ext cx="182007" cy="185809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r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kumimoji="0" lang="ko-KR" altLang="en-US" sz="105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AB9905-0476-99EE-3D37-4C3D639C4995}"/>
              </a:ext>
            </a:extLst>
          </p:cNvPr>
          <p:cNvSpPr/>
          <p:nvPr/>
        </p:nvSpPr>
        <p:spPr>
          <a:xfrm>
            <a:off x="3228391" y="6533195"/>
            <a:ext cx="3721271" cy="295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1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732735" y="6567429"/>
            <a:ext cx="264520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pic>
        <p:nvPicPr>
          <p:cNvPr id="9316" name="그림 9315"/>
          <p:cNvPicPr>
            <a:picLocks noChangeAspect="1"/>
          </p:cNvPicPr>
          <p:nvPr/>
        </p:nvPicPr>
        <p:blipFill rotWithShape="1">
          <a:blip r:embed="rId3">
            <a:lum bright="70000" contrast="-50000"/>
            <a:extLst>
              <a:ext uri="783A4284-B454-46f5-B8C8-42B5039CE256">
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<hd:imgLayer xmlns:hd="http://schemas.haansoft.com/office/drawingml/8.0" r:embed="rId4">
                    <hd:imgEffect xmlns:hd="http://schemas.haansoft.com/office/drawingml/8.0">
                      <hd:artEffectSharpenSoften amount="100000"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1098469" y="273443"/>
            <a:ext cx="670932" cy="65208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</p:pic>
      <p:sp>
        <p:nvSpPr>
          <p:cNvPr id="9315" name="TextBox 9314"/>
          <p:cNvSpPr txBox="1"/>
          <p:nvPr/>
        </p:nvSpPr>
        <p:spPr>
          <a:xfrm>
            <a:off x="1502984" y="569105"/>
            <a:ext cx="1029651" cy="3174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누네</a:t>
            </a:r>
            <a:r>
              <a:rPr kumimoji="1" lang="en-US" altLang="ko-KR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CINE</a:t>
            </a:r>
          </a:p>
        </p:txBody>
      </p:sp>
      <p:sp>
        <p:nvSpPr>
          <p:cNvPr id="9317" name="TextBox 9316"/>
          <p:cNvSpPr txBox="1"/>
          <p:nvPr/>
        </p:nvSpPr>
        <p:spPr>
          <a:xfrm>
            <a:off x="6942100" y="607360"/>
            <a:ext cx="1922168" cy="2411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로그아웃 </a:t>
            </a:r>
            <a:r>
              <a:rPr kumimoji="1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마이페이지 </a:t>
            </a:r>
            <a:r>
              <a:rPr kumimoji="1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800" b="0" i="0" u="none" strike="noStrike" kern="1200" cap="none" spc="0" normalizeH="0" baseline="0">
                <a:solidFill>
                  <a:srgbClr val="FAF3DB"/>
                </a:solidFill>
                <a:latin typeface="돋움"/>
                <a:ea typeface="돋움"/>
              </a:rPr>
              <a:t>|</a:t>
            </a:r>
          </a:p>
        </p:txBody>
      </p:sp>
      <p:sp>
        <p:nvSpPr>
          <p:cNvPr id="9318" name="직사각형 120"/>
          <p:cNvSpPr/>
          <p:nvPr/>
        </p:nvSpPr>
        <p:spPr>
          <a:xfrm>
            <a:off x="1619306" y="947261"/>
            <a:ext cx="3614821" cy="413527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9668" name="TextBox 9667"/>
          <p:cNvSpPr txBox="1"/>
          <p:nvPr/>
        </p:nvSpPr>
        <p:spPr>
          <a:xfrm>
            <a:off x="2526311" y="975165"/>
            <a:ext cx="2048904" cy="367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맑은 고딕"/>
                <a:ea typeface="맑은 고딕"/>
              </a:rPr>
              <a:t>마이페이지</a:t>
            </a:r>
          </a:p>
        </p:txBody>
      </p:sp>
      <p:sp>
        <p:nvSpPr>
          <p:cNvPr id="9681" name="직사각형 17"/>
          <p:cNvSpPr/>
          <p:nvPr/>
        </p:nvSpPr>
        <p:spPr>
          <a:xfrm>
            <a:off x="1751951" y="1535759"/>
            <a:ext cx="6696744" cy="4608512"/>
          </a:xfrm>
          <a:prstGeom prst="rect">
            <a:avLst/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9682" name="그룹 11"/>
          <p:cNvGrpSpPr/>
          <p:nvPr/>
        </p:nvGrpSpPr>
        <p:grpSpPr>
          <a:xfrm>
            <a:off x="1965995" y="1836026"/>
            <a:ext cx="1431346" cy="3947245"/>
            <a:chOff x="393556" y="711777"/>
            <a:chExt cx="1431346" cy="3947245"/>
          </a:xfrm>
        </p:grpSpPr>
        <p:sp>
          <p:nvSpPr>
            <p:cNvPr id="9683" name="직사각형 5"/>
            <p:cNvSpPr/>
            <p:nvPr/>
          </p:nvSpPr>
          <p:spPr>
            <a:xfrm>
              <a:off x="393556" y="711777"/>
              <a:ext cx="1428718" cy="3947245"/>
            </a:xfrm>
            <a:prstGeom prst="rect">
              <a:avLst/>
            </a:prstGeom>
            <a:solidFill>
              <a:srgbClr val="F2F2F2">
                <a:alpha val="6941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회원</a:t>
              </a: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커뮤니티</a:t>
              </a: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영화</a:t>
              </a: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684" name="TextBox 6"/>
            <p:cNvSpPr txBox="1"/>
            <p:nvPr/>
          </p:nvSpPr>
          <p:spPr>
            <a:xfrm>
              <a:off x="526039" y="967653"/>
              <a:ext cx="12988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b="1" i="1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회원 정보 수정</a:t>
              </a:r>
              <a:br>
                <a:rPr kumimoji="0" lang="en-US" altLang="ko-KR" sz="900" b="1" i="1" u="none" strike="noStrike" kern="1200" cap="none" spc="0" normalizeH="0" baseline="0" dirty="0">
                  <a:solidFill>
                    <a:srgbClr val="000000"/>
                  </a:solidFill>
                  <a:ea typeface="맑은 고딕"/>
                </a:rPr>
              </a:br>
              <a:r>
                <a:rPr kumimoji="0" lang="ko-KR" altLang="en-US" sz="900" b="1" i="1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회원 탈퇴</a:t>
              </a:r>
              <a:endParaRPr kumimoji="0" lang="ko-KR" sz="900" b="1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685" name="TextBox 7"/>
            <p:cNvSpPr txBox="1"/>
            <p:nvPr/>
          </p:nvSpPr>
          <p:spPr>
            <a:xfrm>
              <a:off x="521841" y="1722052"/>
              <a:ext cx="1298863" cy="230832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내가 쓴 글</a:t>
              </a:r>
            </a:p>
          </p:txBody>
        </p:sp>
        <p:sp>
          <p:nvSpPr>
            <p:cNvPr id="9686" name="TextBox 8"/>
            <p:cNvSpPr txBox="1"/>
            <p:nvPr/>
          </p:nvSpPr>
          <p:spPr>
            <a:xfrm>
              <a:off x="521841" y="2292984"/>
              <a:ext cx="1298863" cy="784830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취향 평가하기</a:t>
              </a: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endParaRPr kumimoji="0" lang="ko-KR" altLang="en-US" sz="9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i="0" u="none" strike="noStrike" kern="1200" cap="none" spc="0" normalizeH="0" baseline="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찜한</a:t>
              </a:r>
              <a:r>
                <a:rPr kumimoji="0" lang="ko-KR" altLang="en-US" sz="90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 목록</a:t>
              </a: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endParaRPr kumimoji="0" lang="ko-KR" altLang="en-US" sz="9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내가 평가한 영화</a:t>
              </a:r>
            </a:p>
          </p:txBody>
        </p:sp>
      </p:grpSp>
      <p:sp>
        <p:nvSpPr>
          <p:cNvPr id="9687" name="직사각형 9"/>
          <p:cNvSpPr/>
          <p:nvPr/>
        </p:nvSpPr>
        <p:spPr>
          <a:xfrm>
            <a:off x="3861227" y="1858835"/>
            <a:ext cx="4231886" cy="3918258"/>
          </a:xfrm>
          <a:prstGeom prst="rect">
            <a:avLst/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회원 정보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회원 탈퇴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688" name="표 13"/>
          <p:cNvGraphicFramePr>
            <a:graphicFrameLocks noGrp="1"/>
          </p:cNvGraphicFramePr>
          <p:nvPr/>
        </p:nvGraphicFramePr>
        <p:xfrm>
          <a:off x="4130250" y="2490273"/>
          <a:ext cx="3796446" cy="1876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7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238">
                <a:tc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아이디</a:t>
                      </a:r>
                      <a:endParaRPr kumimoji="0" lang="ko-KR" sz="1800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ko-KR" altLang="en-US" sz="900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23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비밀번호</a:t>
                      </a: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ko-KR" altLang="en-US" sz="9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23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닉네임</a:t>
                      </a: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ko-KR" altLang="en-US" sz="9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23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성별</a:t>
                      </a: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ko-KR" altLang="en-US" sz="9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23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b="1" i="0" u="none" strike="noStrike" kern="1200" cap="none" normalizeH="0" baseline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생년월일</a:t>
                      </a: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ko-KR" altLang="en-US" sz="900" b="1" i="0" u="none" strike="noStrike" kern="1200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690" name="사각형: 둥근 모서리 20"/>
          <p:cNvSpPr/>
          <p:nvPr/>
        </p:nvSpPr>
        <p:spPr>
          <a:xfrm>
            <a:off x="7273153" y="2931618"/>
            <a:ext cx="471487" cy="221457"/>
          </a:xfrm>
          <a:prstGeom prst="roundRect">
            <a:avLst>
              <a:gd name="adj" fmla="val 16667"/>
            </a:avLst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변경</a:t>
            </a:r>
          </a:p>
        </p:txBody>
      </p:sp>
      <p:sp>
        <p:nvSpPr>
          <p:cNvPr id="9691" name="사각형: 둥근 모서리 25"/>
          <p:cNvSpPr/>
          <p:nvPr/>
        </p:nvSpPr>
        <p:spPr>
          <a:xfrm>
            <a:off x="7280297" y="3303092"/>
            <a:ext cx="471487" cy="221457"/>
          </a:xfrm>
          <a:prstGeom prst="roundRect">
            <a:avLst>
              <a:gd name="adj" fmla="val 16667"/>
            </a:avLst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변경</a:t>
            </a:r>
          </a:p>
        </p:txBody>
      </p:sp>
      <p:sp>
        <p:nvSpPr>
          <p:cNvPr id="9693" name="사각형: 둥근 모서리 13"/>
          <p:cNvSpPr/>
          <p:nvPr/>
        </p:nvSpPr>
        <p:spPr>
          <a:xfrm>
            <a:off x="3990027" y="5292320"/>
            <a:ext cx="1074293" cy="221457"/>
          </a:xfrm>
          <a:prstGeom prst="roundRect">
            <a:avLst>
              <a:gd name="adj" fmla="val 16667"/>
            </a:avLst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회원 탈퇴 하기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35B82F-F49E-5FF1-80CE-AC5E66F504EC}"/>
              </a:ext>
            </a:extLst>
          </p:cNvPr>
          <p:cNvGrpSpPr/>
          <p:nvPr/>
        </p:nvGrpSpPr>
        <p:grpSpPr>
          <a:xfrm>
            <a:off x="3447575" y="1875867"/>
            <a:ext cx="4304209" cy="3654942"/>
            <a:chOff x="2912215" y="1878221"/>
            <a:chExt cx="4304209" cy="3654942"/>
          </a:xfrm>
        </p:grpSpPr>
        <p:cxnSp>
          <p:nvCxnSpPr>
            <p:cNvPr id="9689" name="직선 연결선 19"/>
            <p:cNvCxnSpPr/>
            <p:nvPr/>
          </p:nvCxnSpPr>
          <p:spPr>
            <a:xfrm flipV="1">
              <a:off x="5178846" y="3149808"/>
              <a:ext cx="1778420" cy="649"/>
            </a:xfrm>
            <a:prstGeom prst="line">
              <a:avLst/>
            </a:prstGeom>
            <a:noFill/>
            <a:ln w="9525" cap="flat" cmpd="sng" algn="ctr">
              <a:solidFill>
                <a:srgbClr val="4A7EBB">
                  <a:alpha val="100000"/>
                </a:srgbClr>
              </a:solidFill>
              <a:prstDash val="solid"/>
            </a:ln>
          </p:spPr>
        </p:cxnSp>
        <p:cxnSp>
          <p:nvCxnSpPr>
            <p:cNvPr id="9692" name="직선 연결선 26"/>
            <p:cNvCxnSpPr/>
            <p:nvPr/>
          </p:nvCxnSpPr>
          <p:spPr>
            <a:xfrm flipV="1">
              <a:off x="5178846" y="3521283"/>
              <a:ext cx="1778420" cy="649"/>
            </a:xfrm>
            <a:prstGeom prst="line">
              <a:avLst/>
            </a:prstGeom>
            <a:noFill/>
            <a:ln w="9525" cap="flat" cmpd="sng" algn="ctr">
              <a:solidFill>
                <a:srgbClr val="4A7EBB">
                  <a:alpha val="100000"/>
                </a:srgbClr>
              </a:solidFill>
              <a:prstDash val="solid"/>
            </a:ln>
          </p:spPr>
        </p:cxnSp>
        <p:sp>
          <p:nvSpPr>
            <p:cNvPr id="9694" name="직사각형 17"/>
            <p:cNvSpPr/>
            <p:nvPr/>
          </p:nvSpPr>
          <p:spPr>
            <a:xfrm>
              <a:off x="2912215" y="1878221"/>
              <a:ext cx="4304209" cy="3654942"/>
            </a:xfrm>
            <a:prstGeom prst="rect">
              <a:avLst/>
            </a:prstGeom>
            <a:solidFill>
              <a:srgbClr val="F2F2F2"/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695" name="직사각형 18"/>
            <p:cNvSpPr/>
            <p:nvPr/>
          </p:nvSpPr>
          <p:spPr>
            <a:xfrm>
              <a:off x="3558189" y="5083688"/>
              <a:ext cx="2974655" cy="221457"/>
            </a:xfrm>
            <a:prstGeom prst="rect">
              <a:avLst/>
            </a:prstGeom>
            <a:solidFill>
              <a:srgbClr val="D9D9D9">
                <a:alpha val="6941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회원 탈퇴하기 </a:t>
              </a:r>
            </a:p>
          </p:txBody>
        </p:sp>
        <p:sp>
          <p:nvSpPr>
            <p:cNvPr id="9696" name="직사각형 21"/>
            <p:cNvSpPr/>
            <p:nvPr/>
          </p:nvSpPr>
          <p:spPr>
            <a:xfrm>
              <a:off x="3192112" y="2086853"/>
              <a:ext cx="3765154" cy="1964203"/>
            </a:xfrm>
            <a:prstGeom prst="rect">
              <a:avLst/>
            </a:prstGeom>
            <a:solidFill>
              <a:srgbClr val="F2F2F2">
                <a:alpha val="6941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약관 설명</a:t>
              </a:r>
            </a:p>
          </p:txBody>
        </p:sp>
        <p:sp>
          <p:nvSpPr>
            <p:cNvPr id="9698" name="직사각형 23"/>
            <p:cNvSpPr/>
            <p:nvPr/>
          </p:nvSpPr>
          <p:spPr>
            <a:xfrm>
              <a:off x="3558189" y="4374132"/>
              <a:ext cx="2974655" cy="216024"/>
            </a:xfrm>
            <a:prstGeom prst="rect">
              <a:avLst/>
            </a:prstGeom>
            <a:solidFill>
              <a:srgbClr val="F2F2F2">
                <a:alpha val="6941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8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아이디 입력</a:t>
              </a:r>
            </a:p>
          </p:txBody>
        </p:sp>
        <p:sp>
          <p:nvSpPr>
            <p:cNvPr id="9699" name="모서리가 둥근 직사각형 61"/>
            <p:cNvSpPr/>
            <p:nvPr/>
          </p:nvSpPr>
          <p:spPr>
            <a:xfrm>
              <a:off x="3399346" y="4360631"/>
              <a:ext cx="216024" cy="216024"/>
            </a:xfrm>
            <a:prstGeom prst="roundRect">
              <a:avLst>
                <a:gd name="adj" fmla="val 16667"/>
              </a:avLst>
            </a:prstGeom>
            <a:solidFill>
              <a:srgbClr val="E46C0A">
                <a:alpha val="100000"/>
              </a:srgbClr>
            </a:solidFill>
            <a:ln w="25400" cap="flat" cmpd="sng" algn="ctr">
              <a:noFill/>
              <a:prstDash val="solid"/>
            </a:ln>
          </p:spPr>
          <p:txBody>
            <a:bodyPr lIns="0" tIns="45720" rIns="0" bIns="4572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50" b="1" i="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1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BDA1A4-66BF-E836-CC09-36EF364B2CE3}"/>
              </a:ext>
            </a:extLst>
          </p:cNvPr>
          <p:cNvSpPr/>
          <p:nvPr/>
        </p:nvSpPr>
        <p:spPr>
          <a:xfrm>
            <a:off x="3228391" y="6533195"/>
            <a:ext cx="3721271" cy="295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28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732735" y="6567429"/>
            <a:ext cx="264520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pic>
        <p:nvPicPr>
          <p:cNvPr id="9316" name="그림 9315"/>
          <p:cNvPicPr>
            <a:picLocks noChangeAspect="1"/>
          </p:cNvPicPr>
          <p:nvPr/>
        </p:nvPicPr>
        <p:blipFill rotWithShape="1">
          <a:blip r:embed="rId3">
            <a:lum bright="70000" contrast="-50000"/>
            <a:extLst>
              <a:ext uri="783A4284-B454-46f5-B8C8-42B5039CE256">
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<hd:imgLayer xmlns:hd="http://schemas.haansoft.com/office/drawingml/8.0" r:embed="rId4">
                    <hd:imgEffect xmlns:hd="http://schemas.haansoft.com/office/drawingml/8.0">
                      <hd:artEffectSharpenSoften amount="100000"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1098469" y="273443"/>
            <a:ext cx="670932" cy="65208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</p:pic>
      <p:sp>
        <p:nvSpPr>
          <p:cNvPr id="9315" name="TextBox 9314"/>
          <p:cNvSpPr txBox="1"/>
          <p:nvPr/>
        </p:nvSpPr>
        <p:spPr>
          <a:xfrm>
            <a:off x="1502984" y="569105"/>
            <a:ext cx="1029651" cy="3174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누네</a:t>
            </a:r>
            <a:r>
              <a:rPr kumimoji="1" lang="en-US" altLang="ko-KR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CINE</a:t>
            </a:r>
          </a:p>
        </p:txBody>
      </p:sp>
      <p:sp>
        <p:nvSpPr>
          <p:cNvPr id="9317" name="TextBox 9316"/>
          <p:cNvSpPr txBox="1"/>
          <p:nvPr/>
        </p:nvSpPr>
        <p:spPr>
          <a:xfrm>
            <a:off x="6942100" y="607360"/>
            <a:ext cx="1922168" cy="2411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로그아웃 </a:t>
            </a:r>
            <a:r>
              <a:rPr kumimoji="1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마이페이지 </a:t>
            </a:r>
            <a:r>
              <a:rPr kumimoji="1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800" b="0" i="0" u="none" strike="noStrike" kern="1200" cap="none" spc="0" normalizeH="0" baseline="0">
                <a:solidFill>
                  <a:srgbClr val="FAF3DB"/>
                </a:solidFill>
                <a:latin typeface="돋움"/>
                <a:ea typeface="돋움"/>
              </a:rPr>
              <a:t>|</a:t>
            </a:r>
          </a:p>
        </p:txBody>
      </p:sp>
      <p:sp>
        <p:nvSpPr>
          <p:cNvPr id="9318" name="직사각형 120"/>
          <p:cNvSpPr/>
          <p:nvPr/>
        </p:nvSpPr>
        <p:spPr>
          <a:xfrm>
            <a:off x="1619306" y="947261"/>
            <a:ext cx="3614821" cy="413527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9668" name="TextBox 9667"/>
          <p:cNvSpPr txBox="1"/>
          <p:nvPr/>
        </p:nvSpPr>
        <p:spPr>
          <a:xfrm>
            <a:off x="2526311" y="975165"/>
            <a:ext cx="2048904" cy="367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맑은 고딕"/>
                <a:ea typeface="맑은 고딕"/>
              </a:rPr>
              <a:t>마이페이지</a:t>
            </a:r>
          </a:p>
        </p:txBody>
      </p:sp>
      <p:sp>
        <p:nvSpPr>
          <p:cNvPr id="9669" name="직사각형 17"/>
          <p:cNvSpPr/>
          <p:nvPr/>
        </p:nvSpPr>
        <p:spPr>
          <a:xfrm>
            <a:off x="1603730" y="1563609"/>
            <a:ext cx="6696744" cy="4608512"/>
          </a:xfrm>
          <a:prstGeom prst="rect">
            <a:avLst/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9670" name="그룹 11"/>
          <p:cNvGrpSpPr/>
          <p:nvPr/>
        </p:nvGrpSpPr>
        <p:grpSpPr>
          <a:xfrm>
            <a:off x="1817774" y="1863876"/>
            <a:ext cx="1431346" cy="3947245"/>
            <a:chOff x="393556" y="711777"/>
            <a:chExt cx="1431346" cy="3947245"/>
          </a:xfrm>
        </p:grpSpPr>
        <p:sp>
          <p:nvSpPr>
            <p:cNvPr id="9671" name="직사각형 5"/>
            <p:cNvSpPr/>
            <p:nvPr/>
          </p:nvSpPr>
          <p:spPr>
            <a:xfrm>
              <a:off x="393556" y="711777"/>
              <a:ext cx="1428718" cy="3947245"/>
            </a:xfrm>
            <a:prstGeom prst="rect">
              <a:avLst/>
            </a:prstGeom>
            <a:solidFill>
              <a:srgbClr val="F2F2F2">
                <a:alpha val="6941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회원</a:t>
              </a: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커뮤니티</a:t>
              </a: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영화</a:t>
              </a: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672" name="TextBox 6"/>
            <p:cNvSpPr txBox="1"/>
            <p:nvPr/>
          </p:nvSpPr>
          <p:spPr>
            <a:xfrm>
              <a:off x="526039" y="967653"/>
              <a:ext cx="1298863" cy="369332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회원 정보 수정</a:t>
              </a:r>
              <a:br>
                <a:rPr kumimoji="0" lang="en-US" altLang="ko-KR" sz="900" i="0" u="none" strike="noStrike" kern="1200" cap="none" spc="0" normalizeH="0" baseline="0" dirty="0">
                  <a:solidFill>
                    <a:srgbClr val="000000"/>
                  </a:solidFill>
                  <a:ea typeface="맑은 고딕"/>
                </a:rPr>
              </a:br>
              <a:r>
                <a:rPr kumimoji="0" lang="ko-KR" altLang="en-US" sz="90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회원 탈퇴</a:t>
              </a:r>
              <a:endParaRPr kumimoji="0" lang="ko-KR" sz="9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673" name="TextBox 7"/>
            <p:cNvSpPr txBox="1"/>
            <p:nvPr/>
          </p:nvSpPr>
          <p:spPr>
            <a:xfrm>
              <a:off x="521840" y="1722051"/>
              <a:ext cx="1298863" cy="219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b="1" i="1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내가 쓴 글</a:t>
              </a:r>
            </a:p>
          </p:txBody>
        </p:sp>
        <p:sp>
          <p:nvSpPr>
            <p:cNvPr id="9674" name="TextBox 8"/>
            <p:cNvSpPr txBox="1"/>
            <p:nvPr/>
          </p:nvSpPr>
          <p:spPr>
            <a:xfrm>
              <a:off x="521840" y="2292983"/>
              <a:ext cx="1298863" cy="784830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취향 평가하기</a:t>
              </a: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endParaRPr kumimoji="0" lang="ko-KR" altLang="en-US" sz="9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i="0" u="none" strike="noStrike" kern="1200" cap="none" spc="0" normalizeH="0" baseline="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찜한</a:t>
              </a:r>
              <a:r>
                <a:rPr kumimoji="0" lang="ko-KR" altLang="en-US" sz="90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 목록</a:t>
              </a: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endParaRPr kumimoji="0" lang="ko-KR" altLang="en-US" sz="9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내가 평가한 영화</a:t>
              </a:r>
            </a:p>
          </p:txBody>
        </p:sp>
      </p:grpSp>
      <p:sp>
        <p:nvSpPr>
          <p:cNvPr id="9675" name="직사각형 9"/>
          <p:cNvSpPr/>
          <p:nvPr/>
        </p:nvSpPr>
        <p:spPr>
          <a:xfrm>
            <a:off x="3713005" y="1886685"/>
            <a:ext cx="4231886" cy="3918258"/>
          </a:xfrm>
          <a:prstGeom prst="rect">
            <a:avLst/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sz="18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9678" name="그림 2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844090" y="4970050"/>
            <a:ext cx="1863640" cy="309532"/>
          </a:xfrm>
          <a:prstGeom prst="rect">
            <a:avLst/>
          </a:prstGeom>
        </p:spPr>
      </p:pic>
      <p:sp>
        <p:nvSpPr>
          <p:cNvPr id="9679" name="모서리가 둥근 직사각형 61"/>
          <p:cNvSpPr/>
          <p:nvPr/>
        </p:nvSpPr>
        <p:spPr>
          <a:xfrm>
            <a:off x="3979994" y="211587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tIns="45720" rIns="0" bIns="4572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id="{EE8DFF0C-81BB-450A-A730-78C23F1FF17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5750" r="-1760" b="-780"/>
          <a:stretch>
            <a:fillRect/>
          </a:stretch>
        </p:blipFill>
        <p:spPr>
          <a:xfrm>
            <a:off x="6889607" y="2223882"/>
            <a:ext cx="648072" cy="2540200"/>
          </a:xfrm>
          <a:prstGeom prst="rect">
            <a:avLst/>
          </a:prstGeom>
        </p:spPr>
      </p:pic>
      <p:pic>
        <p:nvPicPr>
          <p:cNvPr id="4" name="table">
            <a:extLst>
              <a:ext uri="{FF2B5EF4-FFF2-40B4-BE49-F238E27FC236}">
                <a16:creationId xmlns:a16="http://schemas.microsoft.com/office/drawing/2014/main" id="{FAACDB01-7C26-6A33-211D-F9158B29A34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430" t="-4920" r="30260" b="-780"/>
          <a:stretch>
            <a:fillRect/>
          </a:stretch>
        </p:blipFill>
        <p:spPr>
          <a:xfrm>
            <a:off x="4009287" y="2096220"/>
            <a:ext cx="2880320" cy="2664295"/>
          </a:xfrm>
          <a:prstGeom prst="rect">
            <a:avLst/>
          </a:prstGeom>
        </p:spPr>
      </p:pic>
      <p:sp>
        <p:nvSpPr>
          <p:cNvPr id="5" name="모서리가 둥근 직사각형 61">
            <a:extLst>
              <a:ext uri="{FF2B5EF4-FFF2-40B4-BE49-F238E27FC236}">
                <a16:creationId xmlns:a16="http://schemas.microsoft.com/office/drawing/2014/main" id="{87FEB039-B9C6-34FB-3516-BC4C17187300}"/>
              </a:ext>
            </a:extLst>
          </p:cNvPr>
          <p:cNvSpPr/>
          <p:nvPr/>
        </p:nvSpPr>
        <p:spPr>
          <a:xfrm>
            <a:off x="3979994" y="211587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tIns="45720" rIns="0" bIns="4572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B87080-8F69-AFB7-9156-E7356B675B1B}"/>
              </a:ext>
            </a:extLst>
          </p:cNvPr>
          <p:cNvSpPr/>
          <p:nvPr/>
        </p:nvSpPr>
        <p:spPr>
          <a:xfrm>
            <a:off x="4384675" y="2244514"/>
            <a:ext cx="551386" cy="17462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유형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6B96D872-FF4C-C742-E50F-2E99473A6F26}"/>
              </a:ext>
            </a:extLst>
          </p:cNvPr>
          <p:cNvSpPr/>
          <p:nvPr/>
        </p:nvSpPr>
        <p:spPr>
          <a:xfrm>
            <a:off x="4505325" y="2562225"/>
            <a:ext cx="45719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F9F1E57D-87AB-2FAA-7011-3D57713680F9}"/>
              </a:ext>
            </a:extLst>
          </p:cNvPr>
          <p:cNvSpPr/>
          <p:nvPr/>
        </p:nvSpPr>
        <p:spPr>
          <a:xfrm>
            <a:off x="4456150" y="2952398"/>
            <a:ext cx="309018" cy="118860"/>
          </a:xfrm>
          <a:prstGeom prst="flowChartProcess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F806AB12-96E2-BC40-76C8-CF8D605B8071}"/>
              </a:ext>
            </a:extLst>
          </p:cNvPr>
          <p:cNvSpPr/>
          <p:nvPr/>
        </p:nvSpPr>
        <p:spPr>
          <a:xfrm>
            <a:off x="4463007" y="2730384"/>
            <a:ext cx="309018" cy="118860"/>
          </a:xfrm>
          <a:prstGeom prst="flowChartProcess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DE07F1C2-1683-7D02-F488-951F58F2329A}"/>
              </a:ext>
            </a:extLst>
          </p:cNvPr>
          <p:cNvSpPr/>
          <p:nvPr/>
        </p:nvSpPr>
        <p:spPr>
          <a:xfrm>
            <a:off x="4463007" y="2949459"/>
            <a:ext cx="309018" cy="118860"/>
          </a:xfrm>
          <a:prstGeom prst="flowChartProcess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3C984-3750-1B10-EB00-CB794B646ECF}"/>
              </a:ext>
            </a:extLst>
          </p:cNvPr>
          <p:cNvSpPr txBox="1"/>
          <p:nvPr/>
        </p:nvSpPr>
        <p:spPr>
          <a:xfrm>
            <a:off x="4514720" y="2924363"/>
            <a:ext cx="274434" cy="20005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0101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</a:t>
            </a: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F427F9E3-E116-29D6-9D68-305F9407E8C6}"/>
              </a:ext>
            </a:extLst>
          </p:cNvPr>
          <p:cNvSpPr/>
          <p:nvPr/>
        </p:nvSpPr>
        <p:spPr>
          <a:xfrm>
            <a:off x="4456150" y="2723798"/>
            <a:ext cx="309018" cy="118860"/>
          </a:xfrm>
          <a:prstGeom prst="flowChartProcess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BB062F-BCE7-62BB-726E-3AB76D19E6DA}"/>
              </a:ext>
            </a:extLst>
          </p:cNvPr>
          <p:cNvSpPr txBox="1"/>
          <p:nvPr/>
        </p:nvSpPr>
        <p:spPr>
          <a:xfrm>
            <a:off x="4469836" y="2695763"/>
            <a:ext cx="364202" cy="20005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0101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</a:t>
            </a: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5B171616-6EDB-87DB-B7AA-F034DB6EFD1B}"/>
              </a:ext>
            </a:extLst>
          </p:cNvPr>
          <p:cNvSpPr/>
          <p:nvPr/>
        </p:nvSpPr>
        <p:spPr>
          <a:xfrm>
            <a:off x="4456150" y="2495198"/>
            <a:ext cx="309018" cy="118860"/>
          </a:xfrm>
          <a:prstGeom prst="flowChartProcess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3C94A3-9562-A102-705F-8E72BD34FFFB}"/>
              </a:ext>
            </a:extLst>
          </p:cNvPr>
          <p:cNvSpPr txBox="1"/>
          <p:nvPr/>
        </p:nvSpPr>
        <p:spPr>
          <a:xfrm>
            <a:off x="4514720" y="2467163"/>
            <a:ext cx="274434" cy="20005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0101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</a:t>
            </a:r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63960F42-C4B3-E5D1-44F8-99756A8D9144}"/>
              </a:ext>
            </a:extLst>
          </p:cNvPr>
          <p:cNvSpPr/>
          <p:nvPr/>
        </p:nvSpPr>
        <p:spPr>
          <a:xfrm>
            <a:off x="4463007" y="3182293"/>
            <a:ext cx="309018" cy="118860"/>
          </a:xfrm>
          <a:prstGeom prst="flowChartProcess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2FEDD03F-6799-3847-32D0-7BD28E485E8A}"/>
              </a:ext>
            </a:extLst>
          </p:cNvPr>
          <p:cNvSpPr/>
          <p:nvPr/>
        </p:nvSpPr>
        <p:spPr>
          <a:xfrm>
            <a:off x="4463007" y="3406660"/>
            <a:ext cx="309018" cy="118860"/>
          </a:xfrm>
          <a:prstGeom prst="flowChartProcess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5A870F-FCF9-EDAA-5AAF-EDE9CC27E66C}"/>
              </a:ext>
            </a:extLst>
          </p:cNvPr>
          <p:cNvSpPr txBox="1"/>
          <p:nvPr/>
        </p:nvSpPr>
        <p:spPr>
          <a:xfrm>
            <a:off x="4514720" y="3381564"/>
            <a:ext cx="274434" cy="20005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0101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</a:t>
            </a: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79AAF2DC-A712-3802-5979-5AA5D17C5199}"/>
              </a:ext>
            </a:extLst>
          </p:cNvPr>
          <p:cNvSpPr/>
          <p:nvPr/>
        </p:nvSpPr>
        <p:spPr>
          <a:xfrm>
            <a:off x="4463007" y="3633144"/>
            <a:ext cx="309018" cy="118860"/>
          </a:xfrm>
          <a:prstGeom prst="flowChartProcess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E59C402A-FCC4-9A4B-04E2-261364EE9842}"/>
              </a:ext>
            </a:extLst>
          </p:cNvPr>
          <p:cNvSpPr/>
          <p:nvPr/>
        </p:nvSpPr>
        <p:spPr>
          <a:xfrm>
            <a:off x="4463007" y="3849044"/>
            <a:ext cx="309018" cy="118860"/>
          </a:xfrm>
          <a:prstGeom prst="flowChartProcess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7319AA-6697-236E-8D10-ED03D3757757}"/>
              </a:ext>
            </a:extLst>
          </p:cNvPr>
          <p:cNvSpPr txBox="1"/>
          <p:nvPr/>
        </p:nvSpPr>
        <p:spPr>
          <a:xfrm>
            <a:off x="4514720" y="3823948"/>
            <a:ext cx="274434" cy="20005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0101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</a:t>
            </a:r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5834324B-C0BC-D72B-3D57-8F7D5CE9589A}"/>
              </a:ext>
            </a:extLst>
          </p:cNvPr>
          <p:cNvSpPr/>
          <p:nvPr/>
        </p:nvSpPr>
        <p:spPr>
          <a:xfrm>
            <a:off x="4463007" y="4083994"/>
            <a:ext cx="309018" cy="118860"/>
          </a:xfrm>
          <a:prstGeom prst="flowChartProcess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C51B95E8-2DD2-D498-DF20-0047485F0934}"/>
              </a:ext>
            </a:extLst>
          </p:cNvPr>
          <p:cNvSpPr/>
          <p:nvPr/>
        </p:nvSpPr>
        <p:spPr>
          <a:xfrm>
            <a:off x="4463007" y="4310478"/>
            <a:ext cx="309018" cy="118860"/>
          </a:xfrm>
          <a:prstGeom prst="flowChartProcess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1BC45C-313C-0C5B-63B7-071CAA4B064B}"/>
              </a:ext>
            </a:extLst>
          </p:cNvPr>
          <p:cNvSpPr txBox="1"/>
          <p:nvPr/>
        </p:nvSpPr>
        <p:spPr>
          <a:xfrm>
            <a:off x="4514720" y="4285382"/>
            <a:ext cx="274434" cy="20005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0101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</a:t>
            </a:r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7D3B235A-058F-9DE0-1643-7DFC3DD9B6A5}"/>
              </a:ext>
            </a:extLst>
          </p:cNvPr>
          <p:cNvSpPr/>
          <p:nvPr/>
        </p:nvSpPr>
        <p:spPr>
          <a:xfrm>
            <a:off x="4463007" y="4536961"/>
            <a:ext cx="309018" cy="118860"/>
          </a:xfrm>
          <a:prstGeom prst="flowChartProcess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DEBB54-890B-38BD-58E0-8E4B83C941D8}"/>
              </a:ext>
            </a:extLst>
          </p:cNvPr>
          <p:cNvSpPr txBox="1"/>
          <p:nvPr/>
        </p:nvSpPr>
        <p:spPr>
          <a:xfrm>
            <a:off x="4469836" y="3157196"/>
            <a:ext cx="364202" cy="20005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0101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311480-2E15-F35E-97A5-E747C4AA8177}"/>
              </a:ext>
            </a:extLst>
          </p:cNvPr>
          <p:cNvSpPr txBox="1"/>
          <p:nvPr/>
        </p:nvSpPr>
        <p:spPr>
          <a:xfrm>
            <a:off x="4469836" y="3605929"/>
            <a:ext cx="364202" cy="20005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0101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39E292-3EBB-A897-4D27-1EBB1254B77D}"/>
              </a:ext>
            </a:extLst>
          </p:cNvPr>
          <p:cNvSpPr txBox="1"/>
          <p:nvPr/>
        </p:nvSpPr>
        <p:spPr>
          <a:xfrm>
            <a:off x="4469836" y="4056779"/>
            <a:ext cx="364202" cy="20005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0101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881251-D5A1-645E-9E5D-1AD7CB910960}"/>
              </a:ext>
            </a:extLst>
          </p:cNvPr>
          <p:cNvSpPr txBox="1"/>
          <p:nvPr/>
        </p:nvSpPr>
        <p:spPr>
          <a:xfrm>
            <a:off x="4469836" y="4516095"/>
            <a:ext cx="364202" cy="20005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0101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122DD30-957B-D5E2-086C-BE6E6D15717E}"/>
              </a:ext>
            </a:extLst>
          </p:cNvPr>
          <p:cNvSpPr/>
          <p:nvPr/>
        </p:nvSpPr>
        <p:spPr>
          <a:xfrm>
            <a:off x="3228391" y="6533195"/>
            <a:ext cx="3721271" cy="295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0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732735" y="6567429"/>
            <a:ext cx="264520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pic>
        <p:nvPicPr>
          <p:cNvPr id="9316" name="그림 9315"/>
          <p:cNvPicPr>
            <a:picLocks noChangeAspect="1"/>
          </p:cNvPicPr>
          <p:nvPr/>
        </p:nvPicPr>
        <p:blipFill rotWithShape="1">
          <a:blip r:embed="rId3">
            <a:lum bright="70000" contrast="-50000"/>
            <a:extLst>
              <a:ext uri="783A4284-B454-46f5-B8C8-42B5039CE256">
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<hd:imgLayer xmlns:hd="http://schemas.haansoft.com/office/drawingml/8.0" r:embed="rId4">
                    <hd:imgEffect xmlns:hd="http://schemas.haansoft.com/office/drawingml/8.0">
                      <hd:artEffectSharpenSoften amount="100000"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1098469" y="273443"/>
            <a:ext cx="670932" cy="65208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</p:pic>
      <p:sp>
        <p:nvSpPr>
          <p:cNvPr id="9315" name="TextBox 9314"/>
          <p:cNvSpPr txBox="1"/>
          <p:nvPr/>
        </p:nvSpPr>
        <p:spPr>
          <a:xfrm>
            <a:off x="1502984" y="569105"/>
            <a:ext cx="1029651" cy="3174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누네</a:t>
            </a:r>
            <a:r>
              <a:rPr kumimoji="1" lang="en-US" altLang="ko-KR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CINE</a:t>
            </a:r>
          </a:p>
        </p:txBody>
      </p:sp>
      <p:sp>
        <p:nvSpPr>
          <p:cNvPr id="9317" name="TextBox 9316"/>
          <p:cNvSpPr txBox="1"/>
          <p:nvPr/>
        </p:nvSpPr>
        <p:spPr>
          <a:xfrm>
            <a:off x="6942100" y="607360"/>
            <a:ext cx="1922168" cy="2411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로그아웃 </a:t>
            </a:r>
            <a:r>
              <a:rPr kumimoji="1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마이페이지 </a:t>
            </a:r>
            <a:r>
              <a:rPr kumimoji="1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800" b="0" i="0" u="none" strike="noStrike" kern="1200" cap="none" spc="0" normalizeH="0" baseline="0">
                <a:solidFill>
                  <a:srgbClr val="FAF3DB"/>
                </a:solidFill>
                <a:latin typeface="돋움"/>
                <a:ea typeface="돋움"/>
              </a:rPr>
              <a:t>|</a:t>
            </a:r>
          </a:p>
        </p:txBody>
      </p:sp>
      <p:sp>
        <p:nvSpPr>
          <p:cNvPr id="9318" name="직사각형 120"/>
          <p:cNvSpPr/>
          <p:nvPr/>
        </p:nvSpPr>
        <p:spPr>
          <a:xfrm>
            <a:off x="1619306" y="947261"/>
            <a:ext cx="3614821" cy="413527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9668" name="TextBox 9667"/>
          <p:cNvSpPr txBox="1"/>
          <p:nvPr/>
        </p:nvSpPr>
        <p:spPr>
          <a:xfrm>
            <a:off x="2526311" y="975165"/>
            <a:ext cx="2048904" cy="367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맑은 고딕"/>
                <a:ea typeface="맑은 고딕"/>
              </a:rPr>
              <a:t>마이페이지</a:t>
            </a:r>
          </a:p>
        </p:txBody>
      </p:sp>
      <p:sp>
        <p:nvSpPr>
          <p:cNvPr id="9700" name="직사각형 17"/>
          <p:cNvSpPr/>
          <p:nvPr/>
        </p:nvSpPr>
        <p:spPr>
          <a:xfrm>
            <a:off x="1484704" y="1521671"/>
            <a:ext cx="6696744" cy="4608512"/>
          </a:xfrm>
          <a:prstGeom prst="rect">
            <a:avLst/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9701" name="그룹 11"/>
          <p:cNvGrpSpPr/>
          <p:nvPr/>
        </p:nvGrpSpPr>
        <p:grpSpPr>
          <a:xfrm>
            <a:off x="1698748" y="1821938"/>
            <a:ext cx="1431346" cy="3947245"/>
            <a:chOff x="393556" y="711777"/>
            <a:chExt cx="1431346" cy="3947245"/>
          </a:xfrm>
        </p:grpSpPr>
        <p:sp>
          <p:nvSpPr>
            <p:cNvPr id="9702" name="직사각형 5"/>
            <p:cNvSpPr/>
            <p:nvPr/>
          </p:nvSpPr>
          <p:spPr>
            <a:xfrm>
              <a:off x="393556" y="711777"/>
              <a:ext cx="1428718" cy="3947245"/>
            </a:xfrm>
            <a:prstGeom prst="rect">
              <a:avLst/>
            </a:prstGeom>
            <a:solidFill>
              <a:srgbClr val="F2F2F2">
                <a:alpha val="6941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회원</a:t>
              </a: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커뮤니티</a:t>
              </a: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영화</a:t>
              </a: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703" name="TextBox 6"/>
            <p:cNvSpPr txBox="1"/>
            <p:nvPr/>
          </p:nvSpPr>
          <p:spPr>
            <a:xfrm>
              <a:off x="526039" y="967653"/>
              <a:ext cx="1298863" cy="369332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회원 정보 수정</a:t>
              </a:r>
              <a:br>
                <a:rPr kumimoji="0" lang="en-US" altLang="ko-KR" sz="900" i="0" u="none" strike="noStrike" kern="1200" cap="none" spc="0" normalizeH="0" baseline="0" dirty="0">
                  <a:solidFill>
                    <a:srgbClr val="000000"/>
                  </a:solidFill>
                  <a:ea typeface="맑은 고딕"/>
                </a:rPr>
              </a:br>
              <a:r>
                <a:rPr kumimoji="0" lang="ko-KR" altLang="en-US" sz="90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회원 탈퇴</a:t>
              </a:r>
              <a:endParaRPr kumimoji="0" lang="ko-KR" sz="9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704" name="TextBox 7"/>
            <p:cNvSpPr txBox="1"/>
            <p:nvPr/>
          </p:nvSpPr>
          <p:spPr>
            <a:xfrm>
              <a:off x="521841" y="1722052"/>
              <a:ext cx="1298863" cy="230832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내가 쓴 글</a:t>
              </a:r>
            </a:p>
          </p:txBody>
        </p:sp>
        <p:sp>
          <p:nvSpPr>
            <p:cNvPr id="9705" name="TextBox 8"/>
            <p:cNvSpPr txBox="1"/>
            <p:nvPr/>
          </p:nvSpPr>
          <p:spPr>
            <a:xfrm>
              <a:off x="521841" y="2292984"/>
              <a:ext cx="1298863" cy="784830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b="1" i="1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취향 평가하기</a:t>
              </a: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endParaRPr kumimoji="0" lang="ko-KR" altLang="en-US" sz="9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i="0" u="none" strike="noStrike" kern="1200" cap="none" spc="0" normalizeH="0" baseline="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찜한</a:t>
              </a:r>
              <a:r>
                <a:rPr kumimoji="0" lang="ko-KR" altLang="en-US" sz="90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 목록</a:t>
              </a: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endParaRPr kumimoji="0" lang="ko-KR" altLang="en-US" sz="9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내가 평가한 영화</a:t>
              </a:r>
            </a:p>
          </p:txBody>
        </p:sp>
      </p:grpSp>
      <p:sp>
        <p:nvSpPr>
          <p:cNvPr id="9706" name="직사각형 9"/>
          <p:cNvSpPr/>
          <p:nvPr/>
        </p:nvSpPr>
        <p:spPr>
          <a:xfrm>
            <a:off x="3593979" y="1844747"/>
            <a:ext cx="4231886" cy="3918258"/>
          </a:xfrm>
          <a:prstGeom prst="rect">
            <a:avLst/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sz="18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9738" name="TextBox 53"/>
          <p:cNvSpPr txBox="1"/>
          <p:nvPr/>
        </p:nvSpPr>
        <p:spPr>
          <a:xfrm>
            <a:off x="3343240" y="1579169"/>
            <a:ext cx="1298863" cy="400110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sz="1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취향 평가하기</a:t>
            </a:r>
          </a:p>
          <a:p>
            <a:pPr marL="171450" indent="-1714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endParaRPr kumimoji="0" lang="ko-KR" altLang="en-US" sz="9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9743" name="그림 974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593979" y="1844747"/>
            <a:ext cx="4227876" cy="3918258"/>
          </a:xfrm>
          <a:prstGeom prst="rect">
            <a:avLst/>
          </a:prstGeom>
        </p:spPr>
      </p:pic>
      <p:sp>
        <p:nvSpPr>
          <p:cNvPr id="9740" name="사각형: 둥근 모서리 57"/>
          <p:cNvSpPr/>
          <p:nvPr/>
        </p:nvSpPr>
        <p:spPr>
          <a:xfrm>
            <a:off x="7350368" y="5848476"/>
            <a:ext cx="471487" cy="221457"/>
          </a:xfrm>
          <a:prstGeom prst="roundRect">
            <a:avLst>
              <a:gd name="adj" fmla="val 16667"/>
            </a:avLst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lIns="91440" tIns="45720" rIns="91440" bIns="4572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완료</a:t>
            </a:r>
          </a:p>
        </p:txBody>
      </p:sp>
      <p:sp>
        <p:nvSpPr>
          <p:cNvPr id="4" name="모서리가 둥근 직사각형 61">
            <a:extLst>
              <a:ext uri="{FF2B5EF4-FFF2-40B4-BE49-F238E27FC236}">
                <a16:creationId xmlns:a16="http://schemas.microsoft.com/office/drawing/2014/main" id="{B4C3722D-7F6A-2802-7032-D26E051C5F38}"/>
              </a:ext>
            </a:extLst>
          </p:cNvPr>
          <p:cNvSpPr/>
          <p:nvPr/>
        </p:nvSpPr>
        <p:spPr>
          <a:xfrm>
            <a:off x="3408441" y="1830826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tIns="45720" rIns="0" bIns="4572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597F0E-38F2-EA04-6A69-45D478603C59}"/>
              </a:ext>
            </a:extLst>
          </p:cNvPr>
          <p:cNvSpPr/>
          <p:nvPr/>
        </p:nvSpPr>
        <p:spPr>
          <a:xfrm>
            <a:off x="2040731" y="3403145"/>
            <a:ext cx="871538" cy="2308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996052-F8FC-82E6-F7E4-38F22ABC1107}"/>
              </a:ext>
            </a:extLst>
          </p:cNvPr>
          <p:cNvSpPr/>
          <p:nvPr/>
        </p:nvSpPr>
        <p:spPr>
          <a:xfrm>
            <a:off x="3228391" y="6533195"/>
            <a:ext cx="3721271" cy="295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95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734" y="931380"/>
            <a:ext cx="1725953" cy="3144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1500" b="1">
                <a:latin typeface="맑은 고딕"/>
                <a:ea typeface="맑은 고딕"/>
              </a:rPr>
              <a:t>요구사항 정의서</a:t>
            </a:r>
          </a:p>
        </p:txBody>
      </p:sp>
      <p:graphicFrame>
        <p:nvGraphicFramePr>
          <p:cNvPr id="6" name="표 6"/>
          <p:cNvGraphicFramePr>
            <a:graphicFrameLocks noGrp="1"/>
          </p:cNvGraphicFramePr>
          <p:nvPr/>
        </p:nvGraphicFramePr>
        <p:xfrm>
          <a:off x="407820" y="1358008"/>
          <a:ext cx="9088564" cy="1667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2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6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74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 dirty="0">
                          <a:latin typeface="맑은 고딕"/>
                          <a:ea typeface="맑은 고딕"/>
                        </a:rPr>
                        <a:t>기능</a:t>
                      </a: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기능 설명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로그인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이메일과 비밀번호를 입력받아 로그인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소셜로그인</a:t>
                      </a: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소셜 계정으로 로그인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카카오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네이버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endParaRPr lang="en-US" altLang="ko-KR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로그인 실패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로그인 실패시 사유고지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가입된 이메일 없음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비밀번호 틀림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endParaRPr lang="en-US" altLang="ko-KR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비밀번호 찾기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 dirty="0">
                          <a:effectLst/>
                          <a:latin typeface="맑은 고딕"/>
                          <a:ea typeface="맑은 고딕"/>
                        </a:rPr>
                        <a:t>회원 가입시 입력한 이메일로 임시비밀번호 전송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003466" y="921650"/>
            <a:ext cx="886600" cy="320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1500" b="1">
                <a:latin typeface="맑은 고딕"/>
                <a:ea typeface="맑은 고딕"/>
              </a:rPr>
              <a:t>로그인</a:t>
            </a:r>
            <a:endParaRPr lang="ko-KR" altLang="en-US" sz="1500">
              <a:latin typeface="맑은 고딕"/>
              <a:ea typeface="맑은 고딕"/>
            </a:endParaRPr>
          </a:p>
        </p:txBody>
      </p:sp>
      <p:graphicFrame>
        <p:nvGraphicFramePr>
          <p:cNvPr id="14" name="표 6"/>
          <p:cNvGraphicFramePr>
            <a:graphicFrameLocks noGrp="1"/>
          </p:cNvGraphicFramePr>
          <p:nvPr/>
        </p:nvGraphicFramePr>
        <p:xfrm>
          <a:off x="407820" y="3637837"/>
          <a:ext cx="9088563" cy="2670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8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0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74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기능</a:t>
                      </a: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기능 설명</a:t>
                      </a:r>
                    </a:p>
                  </a:txBody>
                  <a:tcPr anchor="ctr">
                    <a:lnL>
                      <a:noFill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회원가입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필수 입력 사항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이메일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비밀번호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닉네임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성별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생년월일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입력받아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DB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에 회원등록 기능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소셜계정 회원가입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소셜계정으로 간편회원가입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네이버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카카오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endParaRPr lang="en-US" altLang="ko-KR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이메일 중복체크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회원가입시 기입한 정보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이메일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중복체크하여 사용가능 이메일인지 판단기능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비밀번호 유효성 체크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비밀번호 정책 설정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대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소문자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특수문자 필수 등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및 ​정책 준수 여부 체크 기능 구현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 i="0" kern="12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회원가입 약관 동의</a:t>
                      </a:r>
                      <a:endParaRPr lang="ko-KR" altLang="en-US" sz="1200" b="1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 i="0" kern="12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회원가입시 필요한 정책 동의 체크 기능 구현</a:t>
                      </a:r>
                      <a:endParaRPr lang="ko-KR" altLang="en-US" sz="1200" b="1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회원의 취향 영화 조사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서버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DB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에 있는 영화 평가하여 회원의 취향 설문조사 기능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취향영화 조사 완료 고지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취향 설문조사 후 완료여부 고지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11178" y="3270413"/>
            <a:ext cx="1725953" cy="3159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1500" b="1">
                <a:latin typeface="맑은 고딕"/>
                <a:ea typeface="맑은 고딕"/>
              </a:rPr>
              <a:t>요구사항 정의서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18656" y="3272331"/>
            <a:ext cx="949210" cy="3120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1500" b="1">
                <a:latin typeface="맑은 고딕"/>
                <a:ea typeface="맑은 고딕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405955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732735" y="6567429"/>
            <a:ext cx="264520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pic>
        <p:nvPicPr>
          <p:cNvPr id="9316" name="그림 9315"/>
          <p:cNvPicPr>
            <a:picLocks noChangeAspect="1"/>
          </p:cNvPicPr>
          <p:nvPr/>
        </p:nvPicPr>
        <p:blipFill rotWithShape="1">
          <a:blip r:embed="rId3">
            <a:lum bright="70000" contrast="-50000"/>
            <a:extLst>
              <a:ext uri="783A4284-B454-46f5-B8C8-42B5039CE256">
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<hd:imgLayer xmlns:hd="http://schemas.haansoft.com/office/drawingml/8.0" r:embed="rId4">
                    <hd:imgEffect xmlns:hd="http://schemas.haansoft.com/office/drawingml/8.0">
                      <hd:artEffectSharpenSoften amount="100000"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1098469" y="273443"/>
            <a:ext cx="670932" cy="65208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</p:pic>
      <p:sp>
        <p:nvSpPr>
          <p:cNvPr id="9315" name="TextBox 9314"/>
          <p:cNvSpPr txBox="1"/>
          <p:nvPr/>
        </p:nvSpPr>
        <p:spPr>
          <a:xfrm>
            <a:off x="1502984" y="569105"/>
            <a:ext cx="1029651" cy="3174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누네</a:t>
            </a:r>
            <a:r>
              <a:rPr kumimoji="1" lang="en-US" altLang="ko-KR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CINE</a:t>
            </a:r>
          </a:p>
        </p:txBody>
      </p:sp>
      <p:sp>
        <p:nvSpPr>
          <p:cNvPr id="9317" name="TextBox 9316"/>
          <p:cNvSpPr txBox="1"/>
          <p:nvPr/>
        </p:nvSpPr>
        <p:spPr>
          <a:xfrm>
            <a:off x="6942100" y="607360"/>
            <a:ext cx="1922168" cy="2411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로그아웃 </a:t>
            </a:r>
            <a:r>
              <a:rPr kumimoji="1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마이페이지 </a:t>
            </a:r>
            <a:r>
              <a:rPr kumimoji="1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800" b="0" i="0" u="none" strike="noStrike" kern="1200" cap="none" spc="0" normalizeH="0" baseline="0">
                <a:solidFill>
                  <a:srgbClr val="FAF3DB"/>
                </a:solidFill>
                <a:latin typeface="돋움"/>
                <a:ea typeface="돋움"/>
              </a:rPr>
              <a:t>|</a:t>
            </a:r>
          </a:p>
        </p:txBody>
      </p:sp>
      <p:sp>
        <p:nvSpPr>
          <p:cNvPr id="9318" name="직사각형 120"/>
          <p:cNvSpPr/>
          <p:nvPr/>
        </p:nvSpPr>
        <p:spPr>
          <a:xfrm>
            <a:off x="1619306" y="947261"/>
            <a:ext cx="3614821" cy="413527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9668" name="TextBox 9667"/>
          <p:cNvSpPr txBox="1"/>
          <p:nvPr/>
        </p:nvSpPr>
        <p:spPr>
          <a:xfrm>
            <a:off x="2526311" y="975165"/>
            <a:ext cx="2048904" cy="367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맑은 고딕"/>
                <a:ea typeface="맑은 고딕"/>
              </a:rPr>
              <a:t>마이페이지</a:t>
            </a:r>
          </a:p>
        </p:txBody>
      </p:sp>
      <p:sp>
        <p:nvSpPr>
          <p:cNvPr id="9745" name="직사각형 17"/>
          <p:cNvSpPr/>
          <p:nvPr/>
        </p:nvSpPr>
        <p:spPr>
          <a:xfrm>
            <a:off x="1603730" y="1542228"/>
            <a:ext cx="6696744" cy="4608512"/>
          </a:xfrm>
          <a:prstGeom prst="rect">
            <a:avLst/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9746" name="그룹 11"/>
          <p:cNvGrpSpPr/>
          <p:nvPr/>
        </p:nvGrpSpPr>
        <p:grpSpPr>
          <a:xfrm>
            <a:off x="1817774" y="1842495"/>
            <a:ext cx="1431346" cy="3947245"/>
            <a:chOff x="393556" y="711777"/>
            <a:chExt cx="1431346" cy="3947245"/>
          </a:xfrm>
        </p:grpSpPr>
        <p:sp>
          <p:nvSpPr>
            <p:cNvPr id="9747" name="직사각형 5"/>
            <p:cNvSpPr/>
            <p:nvPr/>
          </p:nvSpPr>
          <p:spPr>
            <a:xfrm>
              <a:off x="393556" y="711777"/>
              <a:ext cx="1428718" cy="3947245"/>
            </a:xfrm>
            <a:prstGeom prst="rect">
              <a:avLst/>
            </a:prstGeom>
            <a:solidFill>
              <a:srgbClr val="F2F2F2">
                <a:alpha val="6941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회원</a:t>
              </a: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커뮤니티</a:t>
              </a: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영화</a:t>
              </a: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748" name="TextBox 6"/>
            <p:cNvSpPr txBox="1"/>
            <p:nvPr/>
          </p:nvSpPr>
          <p:spPr>
            <a:xfrm>
              <a:off x="526039" y="967653"/>
              <a:ext cx="1298863" cy="369332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회원 정보 수정</a:t>
              </a:r>
              <a:br>
                <a:rPr kumimoji="0" lang="en-US" altLang="ko-KR" sz="900" i="0" u="none" strike="noStrike" kern="1200" cap="none" spc="0" normalizeH="0" baseline="0" dirty="0">
                  <a:solidFill>
                    <a:srgbClr val="000000"/>
                  </a:solidFill>
                  <a:ea typeface="맑은 고딕"/>
                </a:rPr>
              </a:br>
              <a:r>
                <a:rPr kumimoji="0" lang="ko-KR" altLang="en-US" sz="90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회원 탈퇴</a:t>
              </a:r>
              <a:endParaRPr kumimoji="0" lang="ko-KR" sz="9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749" name="TextBox 7"/>
            <p:cNvSpPr txBox="1"/>
            <p:nvPr/>
          </p:nvSpPr>
          <p:spPr>
            <a:xfrm>
              <a:off x="521840" y="1722051"/>
              <a:ext cx="1298863" cy="230832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내가 쓴 글</a:t>
              </a:r>
            </a:p>
          </p:txBody>
        </p:sp>
        <p:sp>
          <p:nvSpPr>
            <p:cNvPr id="9750" name="TextBox 8"/>
            <p:cNvSpPr txBox="1"/>
            <p:nvPr/>
          </p:nvSpPr>
          <p:spPr>
            <a:xfrm>
              <a:off x="521840" y="2292983"/>
              <a:ext cx="1298863" cy="784830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취향 평가하기</a:t>
              </a: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endParaRPr kumimoji="0" lang="ko-KR" altLang="en-US" sz="9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b="1" i="1" u="none" strike="noStrike" kern="1200" cap="none" spc="0" normalizeH="0" baseline="0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찜한</a:t>
              </a:r>
              <a:r>
                <a:rPr kumimoji="0" lang="ko-KR" altLang="en-US" sz="900" b="1" i="1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 목록</a:t>
              </a: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endParaRPr kumimoji="0" lang="ko-KR" altLang="en-US" sz="9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i="0" u="none" strike="noStrike" kern="1200" cap="none" spc="0" normalizeH="0" baseline="0" dirty="0">
                  <a:solidFill>
                    <a:srgbClr val="000000"/>
                  </a:solidFill>
                  <a:latin typeface="맑은 고딕"/>
                  <a:ea typeface="맑은 고딕"/>
                </a:rPr>
                <a:t>내가 평가한 영화</a:t>
              </a:r>
            </a:p>
          </p:txBody>
        </p:sp>
      </p:grpSp>
      <p:sp>
        <p:nvSpPr>
          <p:cNvPr id="9751" name="직사각형 9"/>
          <p:cNvSpPr/>
          <p:nvPr/>
        </p:nvSpPr>
        <p:spPr>
          <a:xfrm>
            <a:off x="3713005" y="1865304"/>
            <a:ext cx="4231886" cy="3918258"/>
          </a:xfrm>
          <a:prstGeom prst="rect">
            <a:avLst/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sz="18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752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243648"/>
              </p:ext>
            </p:extLst>
          </p:nvPr>
        </p:nvGraphicFramePr>
        <p:xfrm>
          <a:off x="4293755" y="2061623"/>
          <a:ext cx="2854740" cy="626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210">
                <a:tc row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i="0" u="none" strike="noStrike" kern="1200" cap="none" normalizeH="0" baseline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포스터</a:t>
                      </a: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i="0" u="none" strike="noStrike" kern="1200" cap="none" normalizeH="0" baseline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제목</a:t>
                      </a: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162">
                <a:tc v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900" b="1" i="0" u="none" strike="noStrike" kern="1200" cap="none" normalizeH="0" baseline="0">
                        <a:solidFill>
                          <a:srgbClr val="000000"/>
                        </a:solidFill>
                        <a:latin typeface="HNC_GO_B_HINT_GS"/>
                        <a:ea typeface="HNC_GO_B_HINT_GS"/>
                        <a:cs typeface="HNC_GO_B_HINT_GS"/>
                      </a:endParaRP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6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감독 : </a:t>
                      </a:r>
                      <a:br>
                        <a:rPr kumimoji="0" lang="ko-KR" altLang="en-US" sz="600" b="1" i="0" u="none" strike="noStrike" kern="1200" cap="none" normalizeH="0" baseline="0" dirty="0">
                          <a:solidFill>
                            <a:srgbClr val="000000"/>
                          </a:solidFill>
                          <a:ea typeface="맑은 고딕"/>
                        </a:rPr>
                      </a:br>
                      <a:r>
                        <a:rPr kumimoji="0" lang="ko-KR" altLang="en-US" sz="6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출연진 :</a:t>
                      </a: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53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08274"/>
              </p:ext>
            </p:extLst>
          </p:nvPr>
        </p:nvGraphicFramePr>
        <p:xfrm>
          <a:off x="4293755" y="2698065"/>
          <a:ext cx="2854740" cy="626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210">
                <a:tc row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i="0" u="none" strike="noStrike" kern="1200" cap="none" normalizeH="0" baseline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포스터</a:t>
                      </a: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i="0" u="none" strike="noStrike" kern="1200" cap="none" normalizeH="0" baseline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제목</a:t>
                      </a: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162">
                <a:tc v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900" b="1" i="0" u="none" strike="noStrike" kern="1200" cap="none" normalizeH="0" baseline="0">
                        <a:solidFill>
                          <a:srgbClr val="000000"/>
                        </a:solidFill>
                        <a:latin typeface="HNC_GO_B_HINT_GS"/>
                        <a:ea typeface="HNC_GO_B_HINT_GS"/>
                        <a:cs typeface="HNC_GO_B_HINT_GS"/>
                      </a:endParaRP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6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감독 : </a:t>
                      </a:r>
                      <a:br>
                        <a:rPr kumimoji="0" lang="ko-KR" altLang="en-US" sz="600" b="1" i="0" u="none" strike="noStrike" kern="1200" cap="none" normalizeH="0" baseline="0" dirty="0">
                          <a:solidFill>
                            <a:srgbClr val="000000"/>
                          </a:solidFill>
                          <a:ea typeface="맑은 고딕"/>
                        </a:rPr>
                      </a:br>
                      <a:r>
                        <a:rPr kumimoji="0" lang="ko-KR" altLang="en-US" sz="6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출연진 :</a:t>
                      </a: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5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79385"/>
              </p:ext>
            </p:extLst>
          </p:nvPr>
        </p:nvGraphicFramePr>
        <p:xfrm>
          <a:off x="4300249" y="3334507"/>
          <a:ext cx="2854740" cy="626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210">
                <a:tc row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i="0" u="none" strike="noStrike" kern="1200" cap="none" normalizeH="0" baseline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포스터</a:t>
                      </a: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i="0" u="none" strike="noStrike" kern="1200" cap="none" normalizeH="0" baseline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제목</a:t>
                      </a: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162">
                <a:tc v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900" b="1" i="0" u="none" strike="noStrike" kern="1200" cap="none" normalizeH="0" baseline="0">
                        <a:solidFill>
                          <a:srgbClr val="000000"/>
                        </a:solidFill>
                        <a:latin typeface="HNC_GO_B_HINT_GS"/>
                        <a:ea typeface="HNC_GO_B_HINT_GS"/>
                        <a:cs typeface="HNC_GO_B_HINT_GS"/>
                      </a:endParaRP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6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감독 : </a:t>
                      </a:r>
                      <a:br>
                        <a:rPr kumimoji="0" lang="ko-KR" altLang="en-US" sz="600" b="1" i="0" u="none" strike="noStrike" kern="1200" cap="none" normalizeH="0" baseline="0" dirty="0">
                          <a:solidFill>
                            <a:srgbClr val="000000"/>
                          </a:solidFill>
                          <a:ea typeface="맑은 고딕"/>
                        </a:rPr>
                      </a:br>
                      <a:r>
                        <a:rPr kumimoji="0" lang="ko-KR" altLang="en-US" sz="6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출연진 :</a:t>
                      </a: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55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095181"/>
              </p:ext>
            </p:extLst>
          </p:nvPr>
        </p:nvGraphicFramePr>
        <p:xfrm>
          <a:off x="4300249" y="3970950"/>
          <a:ext cx="2854740" cy="626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210">
                <a:tc row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i="0" u="none" strike="noStrike" kern="1200" cap="none" normalizeH="0" baseline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포스터</a:t>
                      </a: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i="0" u="none" strike="noStrike" kern="1200" cap="none" normalizeH="0" baseline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제목</a:t>
                      </a: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162">
                <a:tc v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900" b="1" i="0" u="none" strike="noStrike" kern="1200" cap="none" normalizeH="0" baseline="0">
                        <a:solidFill>
                          <a:srgbClr val="000000"/>
                        </a:solidFill>
                        <a:latin typeface="HNC_GO_B_HINT_GS"/>
                        <a:ea typeface="HNC_GO_B_HINT_GS"/>
                        <a:cs typeface="HNC_GO_B_HINT_GS"/>
                      </a:endParaRP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6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감독 : </a:t>
                      </a:r>
                      <a:br>
                        <a:rPr kumimoji="0" lang="ko-KR" altLang="en-US" sz="600" b="1" i="0" u="none" strike="noStrike" kern="1200" cap="none" normalizeH="0" baseline="0" dirty="0">
                          <a:solidFill>
                            <a:srgbClr val="000000"/>
                          </a:solidFill>
                          <a:ea typeface="맑은 고딕"/>
                        </a:rPr>
                      </a:br>
                      <a:r>
                        <a:rPr kumimoji="0" lang="ko-KR" altLang="en-US" sz="6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출연진 :</a:t>
                      </a: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56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319447"/>
              </p:ext>
            </p:extLst>
          </p:nvPr>
        </p:nvGraphicFramePr>
        <p:xfrm>
          <a:off x="4300249" y="4607392"/>
          <a:ext cx="2854740" cy="688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820">
                <a:tc rowSpan="2">
                  <a:txBody>
                    <a:bodyPr/>
                    <a:lstStyle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i="0" u="none" strike="noStrike" kern="1200" cap="none" normalizeH="0" baseline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포스터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900" i="0" u="none" strike="noStrike" kern="1200" cap="none" normalizeH="0" baseline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제목</a:t>
                      </a: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223">
                <a:tc vMerge="1"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kumimoji="0" lang="ko-KR" altLang="en-US" sz="900" b="1" i="0" u="none" strike="noStrike" kern="1200" cap="none" normalizeH="0" baseline="0">
                        <a:solidFill>
                          <a:srgbClr val="000000"/>
                        </a:solidFill>
                        <a:latin typeface="HNC_GO_B_HINT_GS"/>
                        <a:ea typeface="HNC_GO_B_HINT_GS"/>
                        <a:cs typeface="HNC_GO_B_HINT_GS"/>
                      </a:endParaRP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</a:lnR>
                    <a:lnB w="12700">
                      <a:solidFill>
                        <a:srgbClr val="000000">
                          <a:alpha val="100000"/>
                        </a:srgb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6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감독 : </a:t>
                      </a:r>
                      <a:br>
                        <a:rPr kumimoji="0" lang="ko-KR" altLang="en-US" sz="600" b="1" i="0" u="none" strike="noStrike" kern="1200" cap="none" normalizeH="0" baseline="0" dirty="0">
                          <a:solidFill>
                            <a:srgbClr val="000000"/>
                          </a:solidFill>
                          <a:ea typeface="맑은 고딕"/>
                        </a:rPr>
                      </a:br>
                      <a:r>
                        <a:rPr kumimoji="0" lang="ko-KR" altLang="en-US" sz="6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출연진 :</a:t>
                      </a:r>
                    </a:p>
                  </a:txBody>
                  <a:tcPr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758" name="TextBox 53"/>
          <p:cNvSpPr txBox="1"/>
          <p:nvPr/>
        </p:nvSpPr>
        <p:spPr>
          <a:xfrm>
            <a:off x="3756924" y="1606579"/>
            <a:ext cx="1298863" cy="400110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찜한 목록</a:t>
            </a:r>
          </a:p>
          <a:p>
            <a:pPr marL="171450" indent="-1714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endParaRPr kumimoji="0" lang="ko-KR" altLang="en-US" sz="9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025197-F862-76BF-0AB3-6F3CF3DE7669}"/>
              </a:ext>
            </a:extLst>
          </p:cNvPr>
          <p:cNvSpPr/>
          <p:nvPr/>
        </p:nvSpPr>
        <p:spPr>
          <a:xfrm>
            <a:off x="2195513" y="3700300"/>
            <a:ext cx="557212" cy="2308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3AECDE-922E-56C8-3708-D943766E1981}"/>
              </a:ext>
            </a:extLst>
          </p:cNvPr>
          <p:cNvSpPr/>
          <p:nvPr/>
        </p:nvSpPr>
        <p:spPr>
          <a:xfrm>
            <a:off x="3228391" y="6533195"/>
            <a:ext cx="3721271" cy="295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1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732735" y="6567429"/>
            <a:ext cx="264520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pic>
        <p:nvPicPr>
          <p:cNvPr id="9316" name="그림 9315"/>
          <p:cNvPicPr>
            <a:picLocks noChangeAspect="1"/>
          </p:cNvPicPr>
          <p:nvPr/>
        </p:nvPicPr>
        <p:blipFill rotWithShape="1">
          <a:blip r:embed="rId3">
            <a:lum bright="70000" contrast="-50000"/>
            <a:extLst>
              <a:ext uri="783A4284-B454-46f5-B8C8-42B5039CE256">
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<hd:imgLayer xmlns:hd="http://schemas.haansoft.com/office/drawingml/8.0" r:embed="rId4">
                    <hd:imgEffect xmlns:hd="http://schemas.haansoft.com/office/drawingml/8.0">
                      <hd:artEffectSharpenSoften amount="100000"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1098469" y="273443"/>
            <a:ext cx="670932" cy="65208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</p:pic>
      <p:sp>
        <p:nvSpPr>
          <p:cNvPr id="9315" name="TextBox 9314"/>
          <p:cNvSpPr txBox="1"/>
          <p:nvPr/>
        </p:nvSpPr>
        <p:spPr>
          <a:xfrm>
            <a:off x="1502984" y="569105"/>
            <a:ext cx="1029651" cy="3174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누네</a:t>
            </a:r>
            <a:r>
              <a:rPr kumimoji="1" lang="en-US" altLang="ko-KR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CINE</a:t>
            </a:r>
          </a:p>
        </p:txBody>
      </p:sp>
      <p:sp>
        <p:nvSpPr>
          <p:cNvPr id="9317" name="TextBox 9316"/>
          <p:cNvSpPr txBox="1"/>
          <p:nvPr/>
        </p:nvSpPr>
        <p:spPr>
          <a:xfrm>
            <a:off x="6942100" y="607360"/>
            <a:ext cx="1922168" cy="2411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로그아웃 </a:t>
            </a:r>
            <a:r>
              <a:rPr kumimoji="1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마이페이지 </a:t>
            </a:r>
            <a:r>
              <a:rPr kumimoji="1" lang="en-US" altLang="ko-KR" sz="1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|</a:t>
            </a:r>
            <a:r>
              <a:rPr kumimoji="1" lang="ko-KR" altLang="en-US" sz="800" b="0" i="0" u="none" strike="noStrike" kern="1200" cap="none" spc="0" normalizeH="0" baseline="0">
                <a:solidFill>
                  <a:srgbClr val="FAF3DB"/>
                </a:solidFill>
                <a:latin typeface="돋움"/>
                <a:ea typeface="돋움"/>
              </a:rPr>
              <a:t>|</a:t>
            </a:r>
          </a:p>
        </p:txBody>
      </p:sp>
      <p:sp>
        <p:nvSpPr>
          <p:cNvPr id="9318" name="직사각형 120"/>
          <p:cNvSpPr/>
          <p:nvPr/>
        </p:nvSpPr>
        <p:spPr>
          <a:xfrm>
            <a:off x="1619306" y="947261"/>
            <a:ext cx="3614821" cy="413527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 anchorCtr="0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0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9668" name="TextBox 9667"/>
          <p:cNvSpPr txBox="1"/>
          <p:nvPr/>
        </p:nvSpPr>
        <p:spPr>
          <a:xfrm>
            <a:off x="2526311" y="975165"/>
            <a:ext cx="2048904" cy="367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맑은 고딕"/>
                <a:ea typeface="맑은 고딕"/>
              </a:rPr>
              <a:t>마이페이지</a:t>
            </a:r>
          </a:p>
        </p:txBody>
      </p:sp>
      <p:sp>
        <p:nvSpPr>
          <p:cNvPr id="9745" name="직사각형 17"/>
          <p:cNvSpPr/>
          <p:nvPr/>
        </p:nvSpPr>
        <p:spPr>
          <a:xfrm>
            <a:off x="1603730" y="1501113"/>
            <a:ext cx="6696744" cy="4608512"/>
          </a:xfrm>
          <a:prstGeom prst="rect">
            <a:avLst/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9746" name="그룹 11"/>
          <p:cNvGrpSpPr/>
          <p:nvPr/>
        </p:nvGrpSpPr>
        <p:grpSpPr>
          <a:xfrm>
            <a:off x="1817774" y="1801380"/>
            <a:ext cx="1431346" cy="3947245"/>
            <a:chOff x="393556" y="711777"/>
            <a:chExt cx="1431346" cy="3947245"/>
          </a:xfrm>
        </p:grpSpPr>
        <p:sp>
          <p:nvSpPr>
            <p:cNvPr id="9747" name="직사각형 5"/>
            <p:cNvSpPr/>
            <p:nvPr/>
          </p:nvSpPr>
          <p:spPr>
            <a:xfrm>
              <a:off x="393556" y="711777"/>
              <a:ext cx="1428718" cy="3947245"/>
            </a:xfrm>
            <a:prstGeom prst="rect">
              <a:avLst/>
            </a:prstGeom>
            <a:solidFill>
              <a:srgbClr val="F2F2F2">
                <a:alpha val="69410"/>
              </a:srgbClr>
            </a:solidFill>
            <a:ln w="9525" cap="flat" cmpd="sng" algn="ctr">
              <a:solidFill>
                <a:srgbClr val="A6A6A6">
                  <a:alpha val="100000"/>
                </a:srgbClr>
              </a:solidFill>
              <a:prstDash val="solid"/>
            </a:ln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회원</a:t>
              </a: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커뮤니티</a:t>
              </a: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r>
                <a: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영화</a:t>
              </a:r>
            </a:p>
            <a:p>
              <a:pPr marL="228600" indent="-22860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Courier New"/>
                <a:buChar char="o"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748" name="TextBox 6"/>
            <p:cNvSpPr txBox="1"/>
            <p:nvPr/>
          </p:nvSpPr>
          <p:spPr>
            <a:xfrm>
              <a:off x="526039" y="967653"/>
              <a:ext cx="1298863" cy="369332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b="0" i="0" u="none" strike="noStrike" kern="1200" cap="none" spc="0" normalizeH="0" baseline="0">
                  <a:solidFill>
                    <a:srgbClr val="000000"/>
                  </a:solidFill>
                  <a:ea typeface="맑은 고딕"/>
                </a:rPr>
                <a:t>회원 정보 수정</a:t>
              </a:r>
              <a:br>
                <a:rPr kumimoji="0" lang="en-US" altLang="ko-KR" sz="900" b="0" i="0" u="none" strike="noStrike" kern="1200" cap="none" spc="0" normalizeH="0" baseline="0">
                  <a:solidFill>
                    <a:srgbClr val="000000"/>
                  </a:solidFill>
                  <a:ea typeface="맑은 고딕"/>
                </a:rPr>
              </a:br>
              <a:r>
                <a:rPr kumimoji="0" lang="ko-KR" altLang="en-US" sz="900" b="0" i="0" u="none" strike="noStrike" kern="1200" cap="none" spc="0" normalizeH="0" baseline="0">
                  <a:solidFill>
                    <a:srgbClr val="000000"/>
                  </a:solidFill>
                  <a:ea typeface="맑은 고딕"/>
                </a:rPr>
                <a:t>회원 탈퇴</a:t>
              </a:r>
              <a:endParaRPr kumimoji="0" lang="ko-KR" sz="900" b="0" i="0" u="none" strike="noStrike" kern="1200" cap="none" spc="0" normalizeH="0" baseline="0">
                <a:solidFill>
                  <a:srgbClr val="000000"/>
                </a:solidFill>
                <a:ea typeface="맑은 고딕"/>
              </a:endParaRPr>
            </a:p>
          </p:txBody>
        </p:sp>
        <p:sp>
          <p:nvSpPr>
            <p:cNvPr id="9749" name="TextBox 7"/>
            <p:cNvSpPr txBox="1"/>
            <p:nvPr/>
          </p:nvSpPr>
          <p:spPr>
            <a:xfrm>
              <a:off x="521841" y="1722052"/>
              <a:ext cx="1298863" cy="230832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b="0" i="0" u="none" strike="noStrike" kern="1200" cap="none" spc="0" normalizeH="0" baseline="0">
                  <a:solidFill>
                    <a:srgbClr val="000000"/>
                  </a:solidFill>
                  <a:ea typeface="맑은 고딕"/>
                </a:rPr>
                <a:t>내가 쓴 글</a:t>
              </a:r>
            </a:p>
          </p:txBody>
        </p:sp>
        <p:sp>
          <p:nvSpPr>
            <p:cNvPr id="9750" name="TextBox 8"/>
            <p:cNvSpPr txBox="1"/>
            <p:nvPr/>
          </p:nvSpPr>
          <p:spPr>
            <a:xfrm>
              <a:off x="521841" y="2292984"/>
              <a:ext cx="1298863" cy="784830"/>
            </a:xfrm>
            <a:prstGeom prst="rect">
              <a:avLst/>
            </a:prstGeom>
            <a:noFill/>
          </p:spPr>
          <p:txBody>
            <a:bodyPr rot="0"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b="0" i="0" u="none" strike="noStrike" kern="1200" cap="none" spc="0" normalizeH="0" baseline="0">
                  <a:solidFill>
                    <a:srgbClr val="000000"/>
                  </a:solidFill>
                  <a:ea typeface="맑은 고딕"/>
                </a:rPr>
                <a:t>취향 평가하기</a:t>
              </a: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endParaRPr kumimoji="0" lang="ko-KR" altLang="en-US" sz="900" b="0" i="0" u="none" strike="noStrike" kern="1200" cap="none" spc="0" normalizeH="0" baseline="0">
                <a:solidFill>
                  <a:srgbClr val="000000"/>
                </a:solidFill>
                <a:ea typeface="맑은 고딕"/>
              </a:endParaRP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b="0" i="0" u="none" strike="noStrike" kern="1200" cap="none" spc="0" normalizeH="0" baseline="0">
                  <a:solidFill>
                    <a:srgbClr val="000000"/>
                  </a:solidFill>
                  <a:ea typeface="맑은 고딕"/>
                </a:rPr>
                <a:t>찜한 목록</a:t>
              </a: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endParaRPr kumimoji="0" lang="ko-KR" altLang="en-US" sz="900" b="0" i="0" u="none" strike="noStrike" kern="1200" cap="none" spc="0" normalizeH="0" baseline="0">
                <a:solidFill>
                  <a:srgbClr val="000000"/>
                </a:solidFill>
                <a:ea typeface="맑은 고딕"/>
              </a:endParaRPr>
            </a:p>
            <a:p>
              <a:pPr marL="171450" indent="-17145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Wingdings"/>
                <a:buChar char="§"/>
                <a:defRPr/>
              </a:pPr>
              <a:r>
                <a:rPr kumimoji="0" lang="ko-KR" altLang="en-US" sz="900" b="1" i="1" u="none" strike="noStrike" kern="1200" cap="none" spc="0" normalizeH="0" baseline="0">
                  <a:solidFill>
                    <a:srgbClr val="000000"/>
                  </a:solidFill>
                  <a:ea typeface="맑은 고딕"/>
                </a:rPr>
                <a:t>내가 평가한 영화</a:t>
              </a:r>
            </a:p>
          </p:txBody>
        </p:sp>
      </p:grpSp>
      <p:sp>
        <p:nvSpPr>
          <p:cNvPr id="9751" name="직사각형 9"/>
          <p:cNvSpPr/>
          <p:nvPr/>
        </p:nvSpPr>
        <p:spPr>
          <a:xfrm>
            <a:off x="3733563" y="1831041"/>
            <a:ext cx="4231886" cy="3918258"/>
          </a:xfrm>
          <a:prstGeom prst="rect">
            <a:avLst/>
          </a:prstGeom>
          <a:solidFill>
            <a:srgbClr val="F2F2F2">
              <a:alpha val="69410"/>
            </a:srgbClr>
          </a:solidFill>
          <a:ln w="9525" cap="flat" cmpd="sng" algn="ctr">
            <a:solidFill>
              <a:srgbClr val="A6A6A6">
                <a:alpha val="100000"/>
              </a:srgbClr>
            </a:solidFill>
            <a:prstDash val="solid"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429C65-E9CE-6930-8732-990254903521}"/>
              </a:ext>
            </a:extLst>
          </p:cNvPr>
          <p:cNvSpPr/>
          <p:nvPr/>
        </p:nvSpPr>
        <p:spPr>
          <a:xfrm>
            <a:off x="2205038" y="3921858"/>
            <a:ext cx="915276" cy="2308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8A010A-0452-7B13-B0F8-23160F42A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6191" y="1831042"/>
            <a:ext cx="4229258" cy="3917583"/>
          </a:xfrm>
          <a:prstGeom prst="rect">
            <a:avLst/>
          </a:prstGeom>
        </p:spPr>
      </p:pic>
      <p:sp>
        <p:nvSpPr>
          <p:cNvPr id="2" name="모서리가 둥근 직사각형 61">
            <a:extLst>
              <a:ext uri="{FF2B5EF4-FFF2-40B4-BE49-F238E27FC236}">
                <a16:creationId xmlns:a16="http://schemas.microsoft.com/office/drawing/2014/main" id="{68329604-05A2-C0F2-D3D9-E14C1210B6A8}"/>
              </a:ext>
            </a:extLst>
          </p:cNvPr>
          <p:cNvSpPr/>
          <p:nvPr/>
        </p:nvSpPr>
        <p:spPr>
          <a:xfrm>
            <a:off x="3550763" y="1652867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tIns="45720" rIns="0" bIns="4572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B2F97E-3263-8B30-FEA9-0099D7FE6863}"/>
              </a:ext>
            </a:extLst>
          </p:cNvPr>
          <p:cNvSpPr/>
          <p:nvPr/>
        </p:nvSpPr>
        <p:spPr>
          <a:xfrm>
            <a:off x="3228391" y="6533195"/>
            <a:ext cx="3721271" cy="295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23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629730" y="6640834"/>
            <a:ext cx="264474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sp>
        <p:nvSpPr>
          <p:cNvPr id="9598" name="TextBox 4"/>
          <p:cNvSpPr txBox="1"/>
          <p:nvPr/>
        </p:nvSpPr>
        <p:spPr>
          <a:xfrm>
            <a:off x="7738502" y="277083"/>
            <a:ext cx="1933276" cy="235362"/>
          </a:xfrm>
          <a:prstGeom prst="rect">
            <a:avLst/>
          </a:prstGeom>
          <a:solidFill>
            <a:srgbClr val="F2F2F2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신고 팝업</a:t>
            </a:r>
          </a:p>
        </p:txBody>
      </p:sp>
      <p:grpSp>
        <p:nvGrpSpPr>
          <p:cNvPr id="9625" name="그룹 9624"/>
          <p:cNvGrpSpPr/>
          <p:nvPr/>
        </p:nvGrpSpPr>
        <p:grpSpPr>
          <a:xfrm>
            <a:off x="1715112" y="1116453"/>
            <a:ext cx="6624736" cy="4787783"/>
            <a:chOff x="1715112" y="1116453"/>
            <a:chExt cx="6624736" cy="4787783"/>
          </a:xfrm>
        </p:grpSpPr>
        <p:pic>
          <p:nvPicPr>
            <p:cNvPr id="9589" name="그림 9588"/>
            <p:cNvPicPr>
              <a:picLocks noChangeAspect="1"/>
            </p:cNvPicPr>
            <p:nvPr/>
          </p:nvPicPr>
          <p:blipFill rotWithShape="1">
            <a:blip r:embed="rId3">
              <a:lum bright="70000" contrast="-50000"/>
              <a:extLst>
                <a:ext uri="783A4284-B454-46f5-B8C8-42B5039CE256">
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<hd:imgLayer xmlns:hd="http://schemas.haansoft.com/office/drawingml/8.0" r:embed="rId4">
                      <hd:imgEffect xmlns:hd="http://schemas.haansoft.com/office/drawingml/8.0">
                        <hd:artEffectSharpenSoften amount="100000"/>
                      </hd:imgEffect>
                    </hd:imgLayer>
                  </hp:hncPhoto>
                </a:ext>
              </a:extLst>
            </a:blip>
            <a:stretch>
              <a:fillRect/>
            </a:stretch>
          </p:blipFill>
          <p:spPr>
            <a:xfrm>
              <a:off x="6864420" y="1201351"/>
              <a:ext cx="670932" cy="65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</p:pic>
        <p:sp>
          <p:nvSpPr>
            <p:cNvPr id="9590" name="TextBox 9589"/>
            <p:cNvSpPr txBox="1"/>
            <p:nvPr/>
          </p:nvSpPr>
          <p:spPr>
            <a:xfrm>
              <a:off x="7268935" y="1497012"/>
              <a:ext cx="1029651" cy="3193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누네</a:t>
              </a:r>
              <a:r>
                <a:rPr kumimoji="1" lang="en-US" altLang="ko-KR" sz="15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rPr>
                <a:t>CINE</a:t>
              </a:r>
            </a:p>
          </p:txBody>
        </p:sp>
        <p:grpSp>
          <p:nvGrpSpPr>
            <p:cNvPr id="9603" name="그룹 15"/>
            <p:cNvGrpSpPr/>
            <p:nvPr/>
          </p:nvGrpSpPr>
          <p:grpSpPr>
            <a:xfrm>
              <a:off x="1715112" y="1116453"/>
              <a:ext cx="6624736" cy="4787783"/>
              <a:chOff x="107504" y="339501"/>
              <a:chExt cx="6624736" cy="4787783"/>
            </a:xfrm>
          </p:grpSpPr>
          <p:sp>
            <p:nvSpPr>
              <p:cNvPr id="9604" name="직사각형 4"/>
              <p:cNvSpPr/>
              <p:nvPr/>
            </p:nvSpPr>
            <p:spPr>
              <a:xfrm>
                <a:off x="107504" y="339501"/>
                <a:ext cx="6624736" cy="4787783"/>
              </a:xfrm>
              <a:prstGeom prst="rect">
                <a:avLst/>
              </a:prstGeom>
              <a:solidFill>
                <a:srgbClr val="F2F2F2">
                  <a:alpha val="6941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605" name="TextBox 5"/>
              <p:cNvSpPr txBox="1"/>
              <p:nvPr/>
            </p:nvSpPr>
            <p:spPr>
              <a:xfrm>
                <a:off x="1907703" y="355785"/>
                <a:ext cx="2963698" cy="5703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3200" b="0" i="0" u="none" strike="noStrike" kern="1200" cap="none" spc="0" normalizeH="0" baseline="0">
                    <a:solidFill>
                      <a:srgbClr val="000000"/>
                    </a:solidFill>
                    <a:latin typeface="HNC_GO_B_HINT_GS"/>
                    <a:ea typeface="HNC_GO_B_HINT_GS"/>
                    <a:cs typeface="HNC_GO_B_HINT_GS"/>
                  </a:rPr>
                  <a:t>신고</a:t>
                </a:r>
                <a:endParaRPr kumimoji="0" lang="ko-KR" altLang="en-US" sz="1800" b="0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endParaRPr>
              </a:p>
            </p:txBody>
          </p:sp>
          <p:sp>
            <p:nvSpPr>
              <p:cNvPr id="9606" name="사각형: 둥근 모서리 6"/>
              <p:cNvSpPr/>
              <p:nvPr/>
            </p:nvSpPr>
            <p:spPr>
              <a:xfrm>
                <a:off x="663265" y="960460"/>
                <a:ext cx="261503" cy="281634"/>
              </a:xfrm>
              <a:prstGeom prst="roundRect">
                <a:avLst>
                  <a:gd name="adj" fmla="val 16667"/>
                </a:avLst>
              </a:prstGeom>
              <a:solidFill>
                <a:srgbClr val="FFFFFF">
                  <a:alpha val="6941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607" name="사각형: 둥근 모서리 7"/>
              <p:cNvSpPr/>
              <p:nvPr/>
            </p:nvSpPr>
            <p:spPr>
              <a:xfrm>
                <a:off x="663265" y="1373760"/>
                <a:ext cx="261503" cy="281634"/>
              </a:xfrm>
              <a:prstGeom prst="roundRect">
                <a:avLst>
                  <a:gd name="adj" fmla="val 16667"/>
                </a:avLst>
              </a:prstGeom>
              <a:solidFill>
                <a:srgbClr val="FFFFFF">
                  <a:alpha val="6941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608" name="사각형: 둥근 모서리 8"/>
              <p:cNvSpPr/>
              <p:nvPr/>
            </p:nvSpPr>
            <p:spPr>
              <a:xfrm>
                <a:off x="663265" y="1787059"/>
                <a:ext cx="261503" cy="281634"/>
              </a:xfrm>
              <a:prstGeom prst="roundRect">
                <a:avLst>
                  <a:gd name="adj" fmla="val 16667"/>
                </a:avLst>
              </a:prstGeom>
              <a:solidFill>
                <a:srgbClr val="FFFFFF">
                  <a:alpha val="6941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609" name="사각형: 둥근 모서리 9"/>
              <p:cNvSpPr/>
              <p:nvPr/>
            </p:nvSpPr>
            <p:spPr>
              <a:xfrm>
                <a:off x="663265" y="2200358"/>
                <a:ext cx="261503" cy="281634"/>
              </a:xfrm>
              <a:prstGeom prst="roundRect">
                <a:avLst>
                  <a:gd name="adj" fmla="val 16667"/>
                </a:avLst>
              </a:prstGeom>
              <a:solidFill>
                <a:srgbClr val="FFFFFF">
                  <a:alpha val="6941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610" name="사각형: 둥근 모서리 10"/>
              <p:cNvSpPr/>
              <p:nvPr/>
            </p:nvSpPr>
            <p:spPr>
              <a:xfrm>
                <a:off x="663265" y="3026955"/>
                <a:ext cx="261503" cy="281634"/>
              </a:xfrm>
              <a:prstGeom prst="roundRect">
                <a:avLst>
                  <a:gd name="adj" fmla="val 16667"/>
                </a:avLst>
              </a:prstGeom>
              <a:solidFill>
                <a:srgbClr val="FFFFFF">
                  <a:alpha val="6941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611" name="직사각형 11"/>
              <p:cNvSpPr/>
              <p:nvPr/>
            </p:nvSpPr>
            <p:spPr>
              <a:xfrm>
                <a:off x="1153515" y="3343600"/>
                <a:ext cx="4619882" cy="1126537"/>
              </a:xfrm>
              <a:prstGeom prst="rect">
                <a:avLst/>
              </a:prstGeom>
              <a:solidFill>
                <a:srgbClr val="FFFFFF">
                  <a:alpha val="6941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200" b="0" i="0" u="none" strike="noStrike" kern="1200" cap="none" spc="0" normalizeH="0" baseline="0">
                    <a:solidFill>
                      <a:srgbClr val="D9D9D9"/>
                    </a:solidFill>
                    <a:latin typeface="맑은 고딕"/>
                    <a:ea typeface="맑은 고딕"/>
                  </a:rPr>
                  <a:t>신고 내용을 입력해주세요</a:t>
                </a:r>
              </a:p>
            </p:txBody>
          </p:sp>
          <p:sp>
            <p:nvSpPr>
              <p:cNvPr id="9612" name="직사각형 12"/>
              <p:cNvSpPr/>
              <p:nvPr/>
            </p:nvSpPr>
            <p:spPr>
              <a:xfrm>
                <a:off x="4727386" y="4657894"/>
                <a:ext cx="784508" cy="375512"/>
              </a:xfrm>
              <a:prstGeom prst="rect">
                <a:avLst/>
              </a:prstGeom>
              <a:solidFill>
                <a:srgbClr val="FFFFFF">
                  <a:alpha val="6941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613" name="직사각형 13"/>
              <p:cNvSpPr/>
              <p:nvPr/>
            </p:nvSpPr>
            <p:spPr>
              <a:xfrm>
                <a:off x="5696378" y="4657894"/>
                <a:ext cx="784508" cy="375512"/>
              </a:xfrm>
              <a:prstGeom prst="rect">
                <a:avLst/>
              </a:prstGeom>
              <a:solidFill>
                <a:srgbClr val="FFFFFF">
                  <a:alpha val="6941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614" name="TextBox 17"/>
              <p:cNvSpPr txBox="1"/>
              <p:nvPr/>
            </p:nvSpPr>
            <p:spPr>
              <a:xfrm>
                <a:off x="965227" y="953430"/>
                <a:ext cx="4595109" cy="296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400" b="0" i="0" u="none" strike="noStrike" kern="1200" cap="none" spc="0" normalizeH="0" baseline="0">
                    <a:solidFill>
                      <a:srgbClr val="000000"/>
                    </a:solidFill>
                    <a:latin typeface="HNC_GO_B_HINT_GS"/>
                    <a:ea typeface="HNC_GO_B_HINT_GS"/>
                    <a:cs typeface="HNC_GO_B_HINT_GS"/>
                  </a:rPr>
                  <a:t>욕설 및 비방성 리뷰 </a:t>
                </a:r>
              </a:p>
            </p:txBody>
          </p:sp>
          <p:sp>
            <p:nvSpPr>
              <p:cNvPr id="9615" name="TextBox 18"/>
              <p:cNvSpPr txBox="1"/>
              <p:nvPr/>
            </p:nvSpPr>
            <p:spPr>
              <a:xfrm>
                <a:off x="965227" y="1357341"/>
                <a:ext cx="4595109" cy="2926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400" b="0" i="0" u="none" strike="noStrike" kern="1200" cap="none" spc="0" normalizeH="0" baseline="0">
                    <a:solidFill>
                      <a:srgbClr val="000000"/>
                    </a:solidFill>
                    <a:latin typeface="HNC_GO_B_HINT_GS"/>
                    <a:ea typeface="HNC_GO_B_HINT_GS"/>
                    <a:cs typeface="HNC_GO_B_HINT_GS"/>
                  </a:rPr>
                  <a:t>성희롱 및 음란성 리뷰</a:t>
                </a:r>
              </a:p>
            </p:txBody>
          </p:sp>
          <p:sp>
            <p:nvSpPr>
              <p:cNvPr id="9616" name="TextBox 19"/>
              <p:cNvSpPr txBox="1"/>
              <p:nvPr/>
            </p:nvSpPr>
            <p:spPr>
              <a:xfrm>
                <a:off x="965227" y="1761250"/>
                <a:ext cx="4595109" cy="2983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400" b="0" i="0" u="none" strike="noStrike" kern="1200" cap="none" spc="0" normalizeH="0" baseline="0">
                    <a:solidFill>
                      <a:srgbClr val="000000"/>
                    </a:solidFill>
                    <a:latin typeface="HNC_GO_B_HINT_GS"/>
                    <a:ea typeface="HNC_GO_B_HINT_GS"/>
                    <a:cs typeface="HNC_GO_B_HINT_GS"/>
                  </a:rPr>
                  <a:t>스팸 및 홍보성 리뷰</a:t>
                </a:r>
              </a:p>
            </p:txBody>
          </p:sp>
          <p:sp>
            <p:nvSpPr>
              <p:cNvPr id="9617" name="TextBox 20"/>
              <p:cNvSpPr txBox="1"/>
              <p:nvPr/>
            </p:nvSpPr>
            <p:spPr>
              <a:xfrm>
                <a:off x="965227" y="2165160"/>
                <a:ext cx="4595109" cy="294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400" b="0" i="0" u="none" strike="noStrike" kern="1200" cap="none" spc="0" normalizeH="0" baseline="0">
                    <a:solidFill>
                      <a:srgbClr val="000000"/>
                    </a:solidFill>
                    <a:latin typeface="HNC_GO_B_HINT_GS"/>
                    <a:ea typeface="HNC_GO_B_HINT_GS"/>
                    <a:cs typeface="HNC_GO_B_HINT_GS"/>
                  </a:rPr>
                  <a:t>개인정보 노출성 리뷰</a:t>
                </a:r>
              </a:p>
            </p:txBody>
          </p:sp>
          <p:sp>
            <p:nvSpPr>
              <p:cNvPr id="9618" name="TextBox 21"/>
              <p:cNvSpPr txBox="1"/>
              <p:nvPr/>
            </p:nvSpPr>
            <p:spPr>
              <a:xfrm>
                <a:off x="965227" y="2972977"/>
                <a:ext cx="4595109" cy="2962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400" b="0" i="0" u="none" strike="noStrike" kern="1200" cap="none" spc="0" normalizeH="0" baseline="0">
                    <a:solidFill>
                      <a:srgbClr val="000000"/>
                    </a:solidFill>
                    <a:latin typeface="HNC_GO_B_HINT_GS"/>
                    <a:ea typeface="HNC_GO_B_HINT_GS"/>
                    <a:cs typeface="HNC_GO_B_HINT_GS"/>
                  </a:rPr>
                  <a:t>직접 작성</a:t>
                </a:r>
              </a:p>
            </p:txBody>
          </p:sp>
          <p:sp>
            <p:nvSpPr>
              <p:cNvPr id="9619" name="TextBox 23"/>
              <p:cNvSpPr txBox="1"/>
              <p:nvPr/>
            </p:nvSpPr>
            <p:spPr>
              <a:xfrm>
                <a:off x="4746746" y="4676442"/>
                <a:ext cx="745785" cy="2978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400" b="0" i="0" u="none" strike="noStrike" kern="1200" cap="none" spc="0" normalizeH="0" baseline="0">
                    <a:solidFill>
                      <a:srgbClr val="000000"/>
                    </a:solidFill>
                    <a:latin typeface="HNC_GO_B_HINT_GS"/>
                    <a:ea typeface="HNC_GO_B_HINT_GS"/>
                    <a:cs typeface="HNC_GO_B_HINT_GS"/>
                  </a:rPr>
                  <a:t>신고</a:t>
                </a:r>
              </a:p>
            </p:txBody>
          </p:sp>
          <p:sp>
            <p:nvSpPr>
              <p:cNvPr id="9620" name="TextBox 24"/>
              <p:cNvSpPr txBox="1"/>
              <p:nvPr/>
            </p:nvSpPr>
            <p:spPr>
              <a:xfrm>
                <a:off x="5715738" y="4676442"/>
                <a:ext cx="745785" cy="2978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400" b="0" i="0" u="none" strike="noStrike" kern="1200" cap="none" spc="0" normalizeH="0" baseline="0">
                    <a:solidFill>
                      <a:srgbClr val="000000"/>
                    </a:solidFill>
                    <a:latin typeface="HNC_GO_B_HINT_GS"/>
                    <a:ea typeface="HNC_GO_B_HINT_GS"/>
                    <a:cs typeface="HNC_GO_B_HINT_GS"/>
                  </a:rPr>
                  <a:t>취소</a:t>
                </a:r>
              </a:p>
            </p:txBody>
          </p:sp>
          <p:sp>
            <p:nvSpPr>
              <p:cNvPr id="9621" name="사각형: 둥근 모서리 25"/>
              <p:cNvSpPr/>
              <p:nvPr/>
            </p:nvSpPr>
            <p:spPr>
              <a:xfrm>
                <a:off x="663265" y="2613658"/>
                <a:ext cx="261503" cy="281634"/>
              </a:xfrm>
              <a:prstGeom prst="roundRect">
                <a:avLst>
                  <a:gd name="adj" fmla="val 16667"/>
                </a:avLst>
              </a:prstGeom>
              <a:solidFill>
                <a:srgbClr val="FFFFFF">
                  <a:alpha val="69410"/>
                </a:srgbClr>
              </a:solidFill>
              <a:ln w="9525" cap="flat" cmpd="sng" algn="ctr">
                <a:solidFill>
                  <a:srgbClr val="A6A6A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200" b="0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622" name="TextBox 26"/>
              <p:cNvSpPr txBox="1"/>
              <p:nvPr/>
            </p:nvSpPr>
            <p:spPr>
              <a:xfrm>
                <a:off x="965227" y="2569070"/>
                <a:ext cx="4595109" cy="300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1400" b="0" i="0" u="none" strike="noStrike" kern="1200" cap="none" spc="0" normalizeH="0" baseline="0">
                    <a:solidFill>
                      <a:srgbClr val="000000"/>
                    </a:solidFill>
                    <a:latin typeface="HNC_GO_B_HINT_GS"/>
                    <a:ea typeface="HNC_GO_B_HINT_GS"/>
                    <a:cs typeface="HNC_GO_B_HINT_GS"/>
                  </a:rPr>
                  <a:t>스포일러가 포함된 리뷰</a:t>
                </a:r>
              </a:p>
            </p:txBody>
          </p:sp>
        </p:grpSp>
        <p:pic>
          <p:nvPicPr>
            <p:cNvPr id="9623" name="그림 962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306982" y="1772326"/>
              <a:ext cx="214630" cy="221963"/>
            </a:xfrm>
            <a:prstGeom prst="rect">
              <a:avLst/>
            </a:prstGeom>
          </p:spPr>
        </p:pic>
        <p:pic>
          <p:nvPicPr>
            <p:cNvPr id="9624" name="그림 9623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294922" y="3428368"/>
              <a:ext cx="214630" cy="221963"/>
            </a:xfrm>
            <a:prstGeom prst="rect">
              <a:avLst/>
            </a:prstGeom>
          </p:spPr>
        </p:pic>
      </p:grpSp>
      <p:sp>
        <p:nvSpPr>
          <p:cNvPr id="2" name="모서리가 둥근 직사각형 61">
            <a:extLst>
              <a:ext uri="{FF2B5EF4-FFF2-40B4-BE49-F238E27FC236}">
                <a16:creationId xmlns:a16="http://schemas.microsoft.com/office/drawing/2014/main" id="{BAE93188-F5F8-D1D8-6AB1-28A7AFD82ED9}"/>
              </a:ext>
            </a:extLst>
          </p:cNvPr>
          <p:cNvSpPr/>
          <p:nvPr/>
        </p:nvSpPr>
        <p:spPr>
          <a:xfrm>
            <a:off x="1605130" y="994392"/>
            <a:ext cx="229433" cy="194501"/>
          </a:xfrm>
          <a:prstGeom prst="roundRect">
            <a:avLst>
              <a:gd name="adj" fmla="val 16667"/>
            </a:avLst>
          </a:prstGeom>
          <a:solidFill>
            <a:srgbClr val="E46C0A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lIns="0" tIns="45720" rIns="0" bIns="4572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05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C84191-CDA6-915C-C490-4E9213FB713F}"/>
              </a:ext>
            </a:extLst>
          </p:cNvPr>
          <p:cNvSpPr/>
          <p:nvPr/>
        </p:nvSpPr>
        <p:spPr>
          <a:xfrm>
            <a:off x="3228391" y="6533195"/>
            <a:ext cx="3721271" cy="295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26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 noSelect="1"/>
          </p:cNvSpPr>
          <p:nvPr/>
        </p:nvSpPr>
        <p:spPr>
          <a:xfrm>
            <a:off x="0" y="0"/>
            <a:ext cx="9904205" cy="685673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en-US" altLang="ko-KR" sz="800" b="0" i="0" u="none" strike="noStrike" cap="none" normalizeH="0" baseline="0" dirty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lum bright="70000" contrast="-50000"/>
            <a:extLst>
              <a:ext uri="783A4284-B454-46f5-B8C8-42B5039CE256">
                <hp:hncPhoto xmlns:hp="http://schemas.haansoft.com/office/presentation/8.0" xmlns:dsp="http://schemas.microsoft.com/office/drawing/2008/diagram" xmlns:dgm="http://schemas.openxmlformats.org/drawingml/2006/diagram" xmlns:c="http://schemas.openxmlformats.org/drawingml/2006/chart" xmlns="">
                  <hd:imgLayer xmlns:hd="http://schemas.haansoft.com/office/drawingml/8.0" r:embed="rId3">
                    <hd:imgEffect xmlns:hd="http://schemas.haansoft.com/office/drawingml/8.0">
                      <hd:artEffectSharpenSoften amount="-1000"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5103166" y="3912693"/>
            <a:ext cx="1376742" cy="1338069"/>
          </a:xfrm>
          <a:prstGeom prst="rect">
            <a:avLst/>
          </a:prstGeom>
          <a:solidFill>
            <a:srgbClr val="FFFFFF">
              <a:alpha val="100000"/>
            </a:srgbClr>
          </a:solidFill>
        </p:spPr>
      </p:pic>
      <p:sp>
        <p:nvSpPr>
          <p:cNvPr id="7" name="TextBox 6"/>
          <p:cNvSpPr txBox="1"/>
          <p:nvPr/>
        </p:nvSpPr>
        <p:spPr>
          <a:xfrm>
            <a:off x="5968720" y="4785502"/>
            <a:ext cx="3802565" cy="5751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3200" b="1" i="0" baseline="0">
                <a:solidFill>
                  <a:srgbClr val="101322"/>
                </a:solidFill>
                <a:latin typeface="맑은 고딕"/>
                <a:ea typeface="맑은 고딕"/>
              </a:rPr>
              <a:t>누네</a:t>
            </a:r>
            <a:r>
              <a:rPr kumimoji="1" lang="en-US" altLang="ko-KR" sz="3200" b="1" i="0" baseline="0">
                <a:solidFill>
                  <a:srgbClr val="101322"/>
                </a:solidFill>
                <a:latin typeface="맑은 고딕"/>
                <a:ea typeface="맑은 고딕"/>
              </a:rPr>
              <a:t>CINE </a:t>
            </a:r>
            <a:r>
              <a:rPr kumimoji="1" lang="ko-KR" altLang="en-US" sz="2500" b="1" i="0" baseline="0">
                <a:solidFill>
                  <a:srgbClr val="101322"/>
                </a:solidFill>
                <a:latin typeface="맑은 고딕"/>
                <a:ea typeface="맑은 고딕"/>
              </a:rPr>
              <a:t>서비스 소개</a:t>
            </a:r>
            <a:endParaRPr kumimoji="1" lang="en-US" altLang="ko-KR" sz="2500" b="1" i="0" baseline="0">
              <a:solidFill>
                <a:srgbClr val="101322"/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68041" y="5370265"/>
            <a:ext cx="2503243" cy="3539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700" b="1" dirty="0">
                <a:solidFill>
                  <a:srgbClr val="101322"/>
                </a:solidFill>
                <a:latin typeface="맑은 고딕"/>
                <a:ea typeface="맑은 고딕"/>
              </a:rPr>
              <a:t>DB 모델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5294017"/>
            <a:ext cx="9904205" cy="76247"/>
          </a:xfrm>
          <a:prstGeom prst="rect">
            <a:avLst/>
          </a:prstGeom>
          <a:solidFill>
            <a:srgbClr val="101322"/>
          </a:solidFill>
          <a:ln w="3175" cap="flat" cmpd="sng" algn="ctr">
            <a:solidFill>
              <a:srgbClr val="4D4D4D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800" b="0" i="0" u="none" strike="noStrike" cap="none" normalizeH="0" baseline="0">
              <a:solidFill>
                <a:schemeClr val="tx1"/>
              </a:solidFill>
              <a:effectLst/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839144671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8" name="TextBox 9257"/>
          <p:cNvSpPr txBox="1"/>
          <p:nvPr/>
        </p:nvSpPr>
        <p:spPr>
          <a:xfrm>
            <a:off x="3732735" y="6567429"/>
            <a:ext cx="2645205" cy="2159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Copyright ⓒ </a:t>
            </a:r>
            <a:r>
              <a:rPr kumimoji="1" lang="ko-KR" altLang="en-US" sz="800" b="1" i="0" baseline="0">
                <a:solidFill>
                  <a:schemeClr val="tx1"/>
                </a:solidFill>
                <a:latin typeface="굴림"/>
                <a:ea typeface="굴림"/>
              </a:rPr>
              <a:t>서비스 제공자(사) 명</a:t>
            </a:r>
            <a:r>
              <a:rPr kumimoji="1" lang="ko-KR" altLang="en-US" sz="800" b="0" i="0" baseline="0">
                <a:solidFill>
                  <a:schemeClr val="tx1"/>
                </a:solidFill>
                <a:latin typeface="굴림"/>
                <a:ea typeface="굴림"/>
              </a:rPr>
              <a:t> All right reserved.</a:t>
            </a:r>
          </a:p>
        </p:txBody>
      </p:sp>
      <p:pic>
        <p:nvPicPr>
          <p:cNvPr id="9316" name="그림 9315"/>
          <p:cNvPicPr>
            <a:picLocks noChangeAspect="1"/>
          </p:cNvPicPr>
          <p:nvPr/>
        </p:nvPicPr>
        <p:blipFill rotWithShape="1">
          <a:blip r:embed="rId3">
            <a:lum bright="70000" contrast="-50000"/>
            <a:extLst>
              <a:ext uri="783A4284-B454-46f5-B8C8-42B5039CE256">
                <hp:hncPhoto xmlns:hp="http://schemas.haansoft.com/office/presentation/8.0" xmlns:dsp="http://schemas.microsoft.com/office/drawing/2008/diagram" xmlns:dgm="http://schemas.openxmlformats.org/drawingml/2006/diagram" xmlns:c="http://schemas.openxmlformats.org/drawingml/2006/chart" xmlns="">
                  <hd:imgLayer xmlns:hd="http://schemas.haansoft.com/office/drawingml/8.0" r:embed="rId4">
                    <hd:imgEffect xmlns:hd="http://schemas.haansoft.com/office/drawingml/8.0">
                      <hd:artEffectSharpenSoften amount="100000"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1098469" y="273443"/>
            <a:ext cx="670932" cy="65208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</p:pic>
      <p:sp>
        <p:nvSpPr>
          <p:cNvPr id="9315" name="TextBox 9314"/>
          <p:cNvSpPr txBox="1"/>
          <p:nvPr/>
        </p:nvSpPr>
        <p:spPr>
          <a:xfrm>
            <a:off x="1502984" y="569105"/>
            <a:ext cx="1029651" cy="3174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누네</a:t>
            </a:r>
            <a:r>
              <a:rPr kumimoji="1" lang="en-US" altLang="ko-KR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CINE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EFBEA63A-0798-1318-64B6-CD4FE164B8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535" y="1067147"/>
            <a:ext cx="9381728" cy="53641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F501F6-30A1-5CDA-2B9C-A3DCD2B09AC8}"/>
              </a:ext>
            </a:extLst>
          </p:cNvPr>
          <p:cNvSpPr txBox="1"/>
          <p:nvPr/>
        </p:nvSpPr>
        <p:spPr>
          <a:xfrm>
            <a:off x="4428309" y="569105"/>
            <a:ext cx="139172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/>
              <a:t>논리형 모델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312CB7-B1E4-9335-0CDD-4320653378D1}"/>
              </a:ext>
            </a:extLst>
          </p:cNvPr>
          <p:cNvSpPr/>
          <p:nvPr/>
        </p:nvSpPr>
        <p:spPr>
          <a:xfrm>
            <a:off x="3228391" y="6533195"/>
            <a:ext cx="3721271" cy="295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212519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386A3C0-E24A-73F8-0EB6-2F2755765B09}"/>
              </a:ext>
            </a:extLst>
          </p:cNvPr>
          <p:cNvSpPr/>
          <p:nvPr/>
        </p:nvSpPr>
        <p:spPr>
          <a:xfrm>
            <a:off x="6521133" y="0"/>
            <a:ext cx="3383280" cy="68564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EDFE28-15DE-53FA-0FE7-CD69D0EFC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31" y="1182254"/>
            <a:ext cx="9669282" cy="507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0E4C0B9-A548-A995-816F-B9463F91D1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50000"/>
            <a:extLst>
              <a:ext uri="783A4284-B454-46f5-B8C8-42B5039CE256">
                <hp:hncPhoto xmlns:hp="http://schemas.haansoft.com/office/presentation/8.0" xmlns:dsp="http://schemas.microsoft.com/office/drawing/2008/diagram" xmlns:dgm="http://schemas.openxmlformats.org/drawingml/2006/diagram" xmlns:c="http://schemas.openxmlformats.org/drawingml/2006/chart" xmlns="">
                  <hd:imgLayer xmlns:hd="http://schemas.haansoft.com/office/drawingml/8.0" r:embed="rId4">
                    <hd:imgEffect xmlns:hd="http://schemas.haansoft.com/office/drawingml/8.0">
                      <hd:artEffectSharpenSoften amount="100000"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1098469" y="273443"/>
            <a:ext cx="670932" cy="65208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E8D056-53A4-EF05-E661-3C44DEE010AF}"/>
              </a:ext>
            </a:extLst>
          </p:cNvPr>
          <p:cNvSpPr txBox="1"/>
          <p:nvPr/>
        </p:nvSpPr>
        <p:spPr>
          <a:xfrm>
            <a:off x="1502984" y="569105"/>
            <a:ext cx="1029651" cy="3174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누네</a:t>
            </a:r>
            <a:r>
              <a:rPr kumimoji="1" lang="en-US" altLang="ko-KR" sz="15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CINE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252678-2FA9-C353-220A-41E362A16787}"/>
              </a:ext>
            </a:extLst>
          </p:cNvPr>
          <p:cNvSpPr txBox="1"/>
          <p:nvPr/>
        </p:nvSpPr>
        <p:spPr>
          <a:xfrm>
            <a:off x="4428309" y="569105"/>
            <a:ext cx="139172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/>
              <a:t>물리형 모델</a:t>
            </a:r>
          </a:p>
        </p:txBody>
      </p:sp>
    </p:spTree>
    <p:extLst>
      <p:ext uri="{BB962C8B-B14F-4D97-AF65-F5344CB8AC3E}">
        <p14:creationId xmlns:p14="http://schemas.microsoft.com/office/powerpoint/2010/main" val="118465920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/>
          <p:cNvGraphicFramePr>
            <a:graphicFrameLocks noGrp="1"/>
          </p:cNvGraphicFramePr>
          <p:nvPr/>
        </p:nvGraphicFramePr>
        <p:xfrm>
          <a:off x="407992" y="1596936"/>
          <a:ext cx="9088220" cy="4675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1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7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74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기능</a:t>
                      </a: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기능 설명</a:t>
                      </a:r>
                    </a:p>
                  </a:txBody>
                  <a:tcPr anchor="ctr">
                    <a:lnL>
                      <a:noFill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검색 도움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검색 창에 검색도움말을 랜덤으로 보여줌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태그 없이 검색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전체검색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태그 검색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해당 태그가 달린 커뮤니티 게시글을 출력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출력 기준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전체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부분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단어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로 일치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출력 개수와 형식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카드 형식으로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개 출력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작품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인물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장르로 섹션 분류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태그 검색시 출력 개수와 형식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게시글 형식으로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개 출력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다수의 결과 출력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더보기 버튼을 눌러 해당 결과 모두 출력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작품 검색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해당 작품 이름이 들어간 작품을 출력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감독 검색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해당 감독이 제작한 작품을 출력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배우 검색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해당 배우가 출연한 작품을 출력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장르 검색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해당 장르에 속한 작품을 출력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섹션에 검색 결과가 없을 때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섹션 명 밑에 검색 결과가 없습니다 텍스트 출력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432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검색 결과가 아예 없을 때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 dirty="0">
                          <a:effectLst/>
                          <a:latin typeface="맑은 고딕"/>
                          <a:ea typeface="맑은 고딕"/>
                        </a:rPr>
                        <a:t>검색결과가 없습니다 텍스트 출력</a:t>
                      </a:r>
                      <a:endParaRPr lang="ko-KR" altLang="en-US" sz="1200" b="1" dirty="0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1480" y="1030605"/>
            <a:ext cx="1725953" cy="3200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1500" b="1">
                <a:latin typeface="맑은 고딕"/>
                <a:ea typeface="맑은 고딕"/>
              </a:rPr>
              <a:t>요구사항 정의서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7245" y="1016899"/>
            <a:ext cx="663862" cy="320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1500" b="1">
                <a:latin typeface="맑은 고딕"/>
                <a:ea typeface="맑은 고딕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233587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5182" y="1680812"/>
            <a:ext cx="1725953" cy="31636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1500" b="1">
                <a:latin typeface="맑은 고딕"/>
                <a:ea typeface="맑은 고딕"/>
              </a:rPr>
              <a:t>요구사항 정의서</a:t>
            </a:r>
          </a:p>
        </p:txBody>
      </p:sp>
      <p:graphicFrame>
        <p:nvGraphicFramePr>
          <p:cNvPr id="6" name="표 6"/>
          <p:cNvGraphicFramePr>
            <a:graphicFrameLocks noGrp="1"/>
          </p:cNvGraphicFramePr>
          <p:nvPr/>
        </p:nvGraphicFramePr>
        <p:xfrm>
          <a:off x="408677" y="2318960"/>
          <a:ext cx="9086849" cy="2362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6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0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5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기능</a:t>
                      </a: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기능 설명</a:t>
                      </a:r>
                    </a:p>
                  </a:txBody>
                  <a:tcPr anchor="ctr">
                    <a:lnL>
                      <a:noFill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578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작품 정보 제공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작품 스틸컷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포스터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작품 제목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작품 설명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출연진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장르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연도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이미지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감상가능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ott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출력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감상등급</a:t>
                      </a:r>
                      <a:br>
                        <a:rPr lang="ko-KR" altLang="en-US" sz="1200" b="1">
                          <a:effectLst/>
                          <a:ea typeface="맑은 고딕"/>
                        </a:rPr>
                      </a:b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작품 설명 세줄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감독 한명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배우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명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이미지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장까지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endParaRPr lang="en-US" altLang="ko-KR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674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작품 출연진 더보기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출연진이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명이 넘어갈 경우 더보기를 눌러 새로운 페이지에서 모두 출력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674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작품 설명 더보기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설명이 세줄을 넘어갈 경우 더보기를 눌러 새로운 페이지에서 모두 출력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674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작품 출연진 선택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선택한 인물의 해당 페이지로 연결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674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작품 예고편 보기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링크를 걸어 작품의 예고편을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개 출력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674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외부 평점 보여주기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해당 작품의 평점을 외부 사이트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로튼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에서 가져와 출력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한달 기준으로 갱신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674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사이트 자체 평점 보여주기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취향분석을 통해 평균을 계산하여 출력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674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작품 찜하기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찜하기를 누르면 마이페이지 찜 목록에 추가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004323" y="1660255"/>
            <a:ext cx="611730" cy="3178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1500" b="1">
                <a:latin typeface="맑은 고딕"/>
                <a:ea typeface="맑은 고딕"/>
              </a:rPr>
              <a:t>작품</a:t>
            </a:r>
          </a:p>
        </p:txBody>
      </p:sp>
    </p:spTree>
    <p:extLst>
      <p:ext uri="{BB962C8B-B14F-4D97-AF65-F5344CB8AC3E}">
        <p14:creationId xmlns:p14="http://schemas.microsoft.com/office/powerpoint/2010/main" val="325720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6"/>
          <p:cNvGraphicFramePr>
            <a:graphicFrameLocks noGrp="1"/>
          </p:cNvGraphicFramePr>
          <p:nvPr/>
        </p:nvGraphicFramePr>
        <p:xfrm>
          <a:off x="407821" y="2587811"/>
          <a:ext cx="9088562" cy="22364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9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7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기능</a:t>
                      </a: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기능 설명</a:t>
                      </a:r>
                    </a:p>
                  </a:txBody>
                  <a:tcPr anchor="ctr">
                    <a:lnL>
                      <a:noFill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19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회원가입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필수 입력 사항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이메일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비밀번호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닉네임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성별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생년월일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입력받아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DB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에 회원등록 기능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119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소셜계정 회원가입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소셜계정으로 간편회원가입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네이버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카카오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endParaRPr lang="en-US" altLang="ko-KR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119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이메일 중복체크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회원가입시 기입한 정보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이메일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중복체크하여 사용가능 이메일인지 판단기능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119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비밀번호 유효성 체크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비밀번호 정책 설정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대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소문자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특수문자 필수 등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및 ​정책 준수 여부 체크 기능 구현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119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회원의 취향 영화 조사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서버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DB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에 있는 영화 평가하여 회원의 취향 설문조사 기능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119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취향영화 조사 완료 고지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취향 설문조사 후 완료여부 고지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06905" y="2102681"/>
            <a:ext cx="1725954" cy="31476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1500" b="1">
                <a:latin typeface="맑은 고딕"/>
                <a:ea typeface="맑은 고딕"/>
              </a:rPr>
              <a:t>요구사항 정의서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69205" y="2082123"/>
            <a:ext cx="764663" cy="3162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1500" b="1">
                <a:latin typeface="맑은 고딕"/>
                <a:ea typeface="맑은 고딕"/>
              </a:rPr>
              <a:t>인물</a:t>
            </a:r>
          </a:p>
        </p:txBody>
      </p:sp>
    </p:spTree>
    <p:extLst>
      <p:ext uri="{BB962C8B-B14F-4D97-AF65-F5344CB8AC3E}">
        <p14:creationId xmlns:p14="http://schemas.microsoft.com/office/powerpoint/2010/main" val="97896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/>
          <p:cNvGraphicFramePr>
            <a:graphicFrameLocks noGrp="1"/>
          </p:cNvGraphicFramePr>
          <p:nvPr/>
        </p:nvGraphicFramePr>
        <p:xfrm>
          <a:off x="332442" y="1932710"/>
          <a:ext cx="9084945" cy="34804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3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0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49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상세 페이지</a:t>
                      </a: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기능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latin typeface="맑은 고딕"/>
                          <a:ea typeface="맑은 고딕"/>
                        </a:rPr>
                        <a:t>기능 설명</a:t>
                      </a:r>
                    </a:p>
                  </a:txBody>
                  <a:tcPr anchor="ctr">
                    <a:lnL>
                      <a:noFill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82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커뮤니티 메인 페이지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실시간 인기글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일 단위 실시간 조회수 높은 게시글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개씩 출력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82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커뮤니티 메인 페이지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실시간 게시판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작성일 최신순으로 게시글을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개씩 출력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82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커뮤니티 메인 페이지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실시간 게시판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-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게시글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게시글 클릭시 해당 게시글 페이지로 이동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082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커뮤니티 메인 페이지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게시글 필터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게시글을 최신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댓글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조회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추천 을 기준으로 출력하게하는 필터기능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082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커뮤니티 게시글 페이지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게시글 내용 보기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게시글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DB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에 저장되어있는 정보 출력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082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커뮤니티 게시글 페이지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게시글 좋아요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싫어요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게시글 좋아요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싫어요 기능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082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커뮤니티 게시글 페이지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게시글 좋아요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싫어요 </a:t>
                      </a:r>
                      <a:br>
                        <a:rPr lang="en-US" altLang="ko-KR" sz="1200" b="1">
                          <a:effectLst/>
                          <a:ea typeface="맑은 고딕"/>
                        </a:rPr>
                      </a:b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-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로그인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게시글 좋아요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싫어요 기능 사용시 로그인이 안되어있는경우 로그인페이지로 이동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082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커뮤니티 게시글 페이지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게시글 공유하기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게시글의 </a:t>
                      </a:r>
                      <a:r>
                        <a:rPr lang="en-US" altLang="ko-KR" sz="1200" b="1">
                          <a:effectLst/>
                          <a:latin typeface="맑은 고딕"/>
                          <a:ea typeface="맑은 고딕"/>
                        </a:rPr>
                        <a:t>URL</a:t>
                      </a: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을 클립보드에 복사할수있는 페이지로 이동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082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커뮤니티 게시글 페이지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게시글 댓글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게시글에 댓글을 작성하는 기능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082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커뮤니티 게시글 페이지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게시글 수정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200" b="1">
                          <a:effectLst/>
                          <a:latin typeface="맑은 고딕"/>
                          <a:ea typeface="맑은 고딕"/>
                        </a:rPr>
                        <a:t>자신이 작성한 게시글 수정하기 기능</a:t>
                      </a:r>
                      <a:endParaRPr lang="ko-KR" altLang="en-US" sz="1200" b="1">
                        <a:latin typeface="맑은 고딕"/>
                        <a:ea typeface="맑은 고딕"/>
                      </a:endParaRPr>
                    </a:p>
                  </a:txBody>
                  <a:tcPr marL="22860" marR="2286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70922" y="1338008"/>
            <a:ext cx="2155217" cy="3146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1500" b="1">
                <a:latin typeface="맑은 고딕"/>
                <a:ea typeface="맑은 고딕"/>
              </a:rPr>
              <a:t>요구사항 정의서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35573" y="1342120"/>
            <a:ext cx="1032138" cy="320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1500" b="1">
                <a:latin typeface="맑은 고딕"/>
                <a:ea typeface="맑은 고딕"/>
              </a:rPr>
              <a:t>커뮤니티</a:t>
            </a:r>
            <a:endParaRPr lang="ko-KR" altLang="en-US" sz="15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1495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>
  <a:themeElements>
    <a:clrScheme name="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>
  <a:themeElements>
    <a:clrScheme name="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3323</Words>
  <Application>Microsoft Office PowerPoint</Application>
  <PresentationFormat>사용자 지정</PresentationFormat>
  <Paragraphs>1231</Paragraphs>
  <Slides>55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55</vt:i4>
      </vt:variant>
    </vt:vector>
  </HeadingPairs>
  <TitlesOfParts>
    <vt:vector size="66" baseType="lpstr">
      <vt:lpstr>HNC_GO_B_HINT_GS</vt:lpstr>
      <vt:lpstr>굴림</vt:lpstr>
      <vt:lpstr>돋움</vt:lpstr>
      <vt:lpstr>맑은 고딕</vt:lpstr>
      <vt:lpstr>함초롬돋움</vt:lpstr>
      <vt:lpstr>Arial</vt:lpstr>
      <vt:lpstr>Calibri</vt:lpstr>
      <vt:lpstr>Courier New</vt:lpstr>
      <vt:lpstr>Wingdings</vt:lpstr>
      <vt:lpstr/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김혁진현호</dc:creator>
  <cp:lastModifiedBy>김 혁진현호</cp:lastModifiedBy>
  <cp:revision>187</cp:revision>
  <dcterms:created xsi:type="dcterms:W3CDTF">2002-12-23T07:37:47Z</dcterms:created>
  <dcterms:modified xsi:type="dcterms:W3CDTF">2022-10-07T02:17:47Z</dcterms:modified>
  <cp:version>1100.0100.01</cp:version>
</cp:coreProperties>
</file>