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797" r:id="rId1"/>
    <p:sldMasterId id="2147483799" r:id="rId2"/>
  </p:sldMasterIdLst>
  <p:notesMasterIdLst>
    <p:notesMasterId r:id="rId52"/>
  </p:notesMasterIdLst>
  <p:sldIdLst>
    <p:sldId id="318" r:id="rId3"/>
    <p:sldId id="275" r:id="rId4"/>
    <p:sldId id="355" r:id="rId5"/>
    <p:sldId id="311" r:id="rId6"/>
    <p:sldId id="313" r:id="rId7"/>
    <p:sldId id="356" r:id="rId8"/>
    <p:sldId id="314" r:id="rId9"/>
    <p:sldId id="357" r:id="rId10"/>
    <p:sldId id="358" r:id="rId11"/>
    <p:sldId id="315" r:id="rId12"/>
    <p:sldId id="312" r:id="rId13"/>
    <p:sldId id="317" r:id="rId14"/>
    <p:sldId id="261" r:id="rId15"/>
    <p:sldId id="262" r:id="rId16"/>
    <p:sldId id="319" r:id="rId17"/>
    <p:sldId id="324" r:id="rId18"/>
    <p:sldId id="359" r:id="rId19"/>
    <p:sldId id="322" r:id="rId20"/>
    <p:sldId id="321" r:id="rId21"/>
    <p:sldId id="325" r:id="rId22"/>
    <p:sldId id="263" r:id="rId23"/>
    <p:sldId id="279" r:id="rId24"/>
    <p:sldId id="282" r:id="rId25"/>
    <p:sldId id="328" r:id="rId26"/>
    <p:sldId id="272" r:id="rId27"/>
    <p:sldId id="271" r:id="rId28"/>
    <p:sldId id="326" r:id="rId29"/>
    <p:sldId id="327" r:id="rId30"/>
    <p:sldId id="329" r:id="rId31"/>
    <p:sldId id="330" r:id="rId32"/>
    <p:sldId id="331" r:id="rId33"/>
    <p:sldId id="332" r:id="rId34"/>
    <p:sldId id="336" r:id="rId35"/>
    <p:sldId id="337" r:id="rId36"/>
    <p:sldId id="333" r:id="rId37"/>
    <p:sldId id="334" r:id="rId38"/>
    <p:sldId id="339" r:id="rId39"/>
    <p:sldId id="340" r:id="rId40"/>
    <p:sldId id="341" r:id="rId41"/>
    <p:sldId id="342" r:id="rId42"/>
    <p:sldId id="354" r:id="rId43"/>
    <p:sldId id="344" r:id="rId44"/>
    <p:sldId id="349" r:id="rId45"/>
    <p:sldId id="350" r:id="rId46"/>
    <p:sldId id="351" r:id="rId47"/>
    <p:sldId id="352" r:id="rId48"/>
    <p:sldId id="353" r:id="rId49"/>
    <p:sldId id="338" r:id="rId50"/>
    <p:sldId id="360" r:id="rId51"/>
  </p:sldIdLst>
  <p:sldSz cx="9904413" cy="685641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FE3EF70-0283-4318-A7CA-46DE43297246}">
          <p14:sldIdLst>
            <p14:sldId id="318"/>
            <p14:sldId id="275"/>
            <p14:sldId id="355"/>
          </p14:sldIdLst>
        </p14:section>
        <p14:section name="제목 없는 구역" id="{EB2BC2FE-54F4-490C-8D97-2DFBBDE0BDF9}">
          <p14:sldIdLst>
            <p14:sldId id="311"/>
            <p14:sldId id="313"/>
            <p14:sldId id="356"/>
            <p14:sldId id="314"/>
            <p14:sldId id="357"/>
            <p14:sldId id="358"/>
            <p14:sldId id="315"/>
            <p14:sldId id="312"/>
            <p14:sldId id="317"/>
            <p14:sldId id="261"/>
            <p14:sldId id="262"/>
            <p14:sldId id="319"/>
            <p14:sldId id="324"/>
            <p14:sldId id="359"/>
            <p14:sldId id="322"/>
            <p14:sldId id="321"/>
            <p14:sldId id="325"/>
            <p14:sldId id="263"/>
            <p14:sldId id="279"/>
            <p14:sldId id="282"/>
            <p14:sldId id="328"/>
            <p14:sldId id="272"/>
            <p14:sldId id="271"/>
            <p14:sldId id="326"/>
            <p14:sldId id="327"/>
            <p14:sldId id="329"/>
            <p14:sldId id="330"/>
            <p14:sldId id="331"/>
            <p14:sldId id="332"/>
            <p14:sldId id="336"/>
            <p14:sldId id="337"/>
            <p14:sldId id="333"/>
            <p14:sldId id="334"/>
            <p14:sldId id="339"/>
            <p14:sldId id="340"/>
            <p14:sldId id="341"/>
            <p14:sldId id="342"/>
            <p14:sldId id="354"/>
            <p14:sldId id="344"/>
            <p14:sldId id="349"/>
            <p14:sldId id="350"/>
            <p14:sldId id="351"/>
            <p14:sldId id="352"/>
            <p14:sldId id="353"/>
            <p14:sldId id="338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1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0000"/>
  </p:normalViewPr>
  <p:slideViewPr>
    <p:cSldViewPr snapToGrid="0">
      <p:cViewPr>
        <p:scale>
          <a:sx n="125" d="100"/>
          <a:sy n="125" d="100"/>
        </p:scale>
        <p:origin x="234" y="-648"/>
      </p:cViewPr>
      <p:guideLst>
        <p:guide orient="horz" pos="2158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492" y="685800"/>
            <a:ext cx="495301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52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13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80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811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982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789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728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196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976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894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575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5376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709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004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251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89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6330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6348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673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2748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283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59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04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584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6631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5166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038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873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4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2816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09104" y="0"/>
            <a:ext cx="595101" cy="366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601001" y="41861"/>
            <a:ext cx="941407" cy="213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㈜쀼어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’s</a:t>
            </a:r>
            <a:r>
              <a:rPr lang="en-US" altLang="ko-KR" sz="8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blog |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>
          <a:xfrm>
            <a:off x="7447927" y="356592"/>
            <a:ext cx="2456277" cy="25818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>
                <a:solidFill>
                  <a:prstClr val="white"/>
                </a:solidFill>
                <a:latin typeface="+mn-lt"/>
                <a:ea typeface="+mn-ea"/>
                <a:cs typeface="+mn-cs"/>
              </a:rPr>
              <a:t>Description (</a:t>
            </a:r>
            <a:r>
              <a:rPr lang="ko-KR" altLang="en-US" sz="800">
                <a:solidFill>
                  <a:prstClr val="white"/>
                </a:solidFill>
                <a:latin typeface="+mn-lt"/>
                <a:ea typeface="+mn-ea"/>
                <a:cs typeface="+mn-cs"/>
              </a:rPr>
              <a:t>화면설명</a:t>
            </a:r>
            <a:r>
              <a:rPr lang="en-US" altLang="ko-KR" sz="800">
                <a:solidFill>
                  <a:prstClr val="white"/>
                </a:solidFill>
                <a:latin typeface="+mn-lt"/>
                <a:ea typeface="+mn-ea"/>
                <a:cs typeface="+mn-cs"/>
              </a:rPr>
              <a:t>)</a:t>
            </a:r>
            <a:endParaRPr lang="en-US" sz="8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491009" y="913839"/>
            <a:ext cx="2307995" cy="328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맑은 고딕"/>
              <a:buAutoNum type="circleNumDbPlain"/>
              <a:defRPr/>
            </a:pPr>
            <a:endParaRPr lang="ko-KR" altLang="en-US" sz="1000">
              <a:latin typeface="+mn-lt"/>
              <a:ea typeface="+mn-ea"/>
              <a:cs typeface="+mn-cs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>
          <a:xfrm>
            <a:off x="7447927" y="356592"/>
            <a:ext cx="2456277" cy="622125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7447927" y="644571"/>
            <a:ext cx="2456277" cy="5951563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520343" y="21616"/>
            <a:ext cx="5849590" cy="3893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428768" y="16930"/>
            <a:ext cx="1091574" cy="383244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5397384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09104" y="0"/>
            <a:ext cx="595101" cy="36611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>
              <a:defRPr/>
            </a:pPr>
            <a:fld id="{61AA835D-8947-4686-9B80-1C1BEEAA91E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601001" y="41861"/>
            <a:ext cx="941407" cy="213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㈜쀼어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’s</a:t>
            </a:r>
            <a:r>
              <a:rPr lang="en-US" altLang="ko-KR" sz="8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blog |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520343" y="21616"/>
            <a:ext cx="5849590" cy="389361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428768" y="16930"/>
            <a:ext cx="1091574" cy="383244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8483406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025" y="1122156"/>
            <a:ext cx="7428154" cy="238716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025" y="3601374"/>
            <a:ext cx="7428154" cy="16554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C2BFB356-1F21-4825-B22F-F71D58C9386E}" type="datetime1">
              <a:rPr lang="ko-KR" altLang="en-US"/>
              <a:pPr lvl="0">
                <a:defRPr/>
              </a:pPr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17F8661F-1F45-4D2A-833D-F746815ABA0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4489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61883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66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801" r:id="rId2"/>
    <p:sldLayoutId id="2147483806" r:id="rId3"/>
    <p:sldLayoutId id="2147483813" r:id="rId4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96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4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2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 noSelect="1"/>
          </p:cNvSpPr>
          <p:nvPr/>
        </p:nvSpPr>
        <p:spPr>
          <a:xfrm>
            <a:off x="0" y="0"/>
            <a:ext cx="9904205" cy="68567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lum bright="70000" contrast="-50000"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3">
                    <hd:imgEffect xmlns:hd="http://schemas.haansoft.com/office/drawingml/8.0">
                      <hd:artEffectSharpenSoften amount="-1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5103166" y="3912693"/>
            <a:ext cx="1376742" cy="1338069"/>
          </a:xfrm>
          <a:prstGeom prst="rect">
            <a:avLst/>
          </a:prstGeom>
          <a:solidFill>
            <a:srgbClr val="FFFFFF">
              <a:alpha val="100000"/>
            </a:srgbClr>
          </a:solidFill>
        </p:spPr>
      </p:pic>
      <p:sp>
        <p:nvSpPr>
          <p:cNvPr id="7" name="TextBox 6"/>
          <p:cNvSpPr txBox="1"/>
          <p:nvPr/>
        </p:nvSpPr>
        <p:spPr>
          <a:xfrm>
            <a:off x="5968720" y="4785502"/>
            <a:ext cx="3802565" cy="5751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200" b="1" i="0" baseline="0">
                <a:solidFill>
                  <a:srgbClr val="101322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3200" b="1" i="0" baseline="0">
                <a:solidFill>
                  <a:srgbClr val="101322"/>
                </a:solidFill>
                <a:latin typeface="맑은 고딕"/>
                <a:ea typeface="맑은 고딕"/>
              </a:rPr>
              <a:t>CINE </a:t>
            </a:r>
            <a:r>
              <a:rPr kumimoji="1" lang="ko-KR" altLang="en-US" sz="2500" b="1" i="0" baseline="0">
                <a:solidFill>
                  <a:srgbClr val="101322"/>
                </a:solidFill>
                <a:latin typeface="맑은 고딕"/>
                <a:ea typeface="맑은 고딕"/>
              </a:rPr>
              <a:t>서비스 소개</a:t>
            </a:r>
            <a:endParaRPr kumimoji="1" lang="en-US" altLang="ko-KR" sz="2500" b="1" i="0" baseline="0">
              <a:solidFill>
                <a:srgbClr val="101322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4840" y="5370265"/>
            <a:ext cx="1146444" cy="323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 i="0" baseline="0">
                <a:solidFill>
                  <a:srgbClr val="101322"/>
                </a:solidFill>
                <a:latin typeface="맑은 고딕"/>
                <a:ea typeface="맑은 고딕"/>
              </a:rPr>
              <a:t>스토리보드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5294017"/>
            <a:ext cx="9904205" cy="76247"/>
          </a:xfrm>
          <a:prstGeom prst="rect">
            <a:avLst/>
          </a:prstGeom>
          <a:solidFill>
            <a:srgbClr val="101322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60397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/>
          <p:cNvGraphicFramePr>
            <a:graphicFrameLocks noGrp="1"/>
          </p:cNvGraphicFramePr>
          <p:nvPr/>
        </p:nvGraphicFramePr>
        <p:xfrm>
          <a:off x="335424" y="1794055"/>
          <a:ext cx="9091539" cy="2335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3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8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74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기능</a:t>
                      </a: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기능 설명</a:t>
                      </a:r>
                    </a:p>
                  </a:txBody>
                  <a:tcPr anchor="ctr">
                    <a:lnL>
                      <a:noFill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ott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별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위 보여주기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순위 페이지에서 각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ott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의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위만 가져와 보여주기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종료예정작 보여주기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종료예정 페이지에서 평점이 높은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개 작품를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공개예정작 보여주기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공개예정 페이지에서 예정일과 가장 가까운 작품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개를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ott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별 순위 보여주기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매일 각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ott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에서 갱신된 순위를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10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위까지 가져와 출력 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ott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별 순위 보여주기 방식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위는 포스터를 출력하고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2~10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위까지는 제목만 출력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클릭 시 콘텐츠 페이지로 이동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특정 날짜 순위보기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알고싶은 날짜를 선택하면 해당 날짜의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ott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별 순위를 가져옴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0365" y="1235862"/>
            <a:ext cx="1725953" cy="3176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1500" b="1">
                <a:latin typeface="맑은 고딕"/>
                <a:ea typeface="맑은 고딕"/>
              </a:rPr>
              <a:t>요구사항 정의서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4287" y="1222132"/>
            <a:ext cx="573341" cy="3123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1500" b="1">
                <a:latin typeface="맑은 고딕"/>
                <a:ea typeface="맑은 고딕"/>
              </a:rPr>
              <a:t>ott</a:t>
            </a:r>
            <a:endParaRPr lang="ko-KR" altLang="en-US" sz="1500" b="1">
              <a:latin typeface="맑은 고딕"/>
              <a:ea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424" y="5332136"/>
            <a:ext cx="994061" cy="2724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1200" b="1">
                <a:latin typeface="맑은 고딕"/>
                <a:ea typeface="맑은 고딕"/>
              </a:rPr>
              <a:t>종료예정작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424" y="4198661"/>
            <a:ext cx="994061" cy="2724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1200" b="1">
                <a:latin typeface="맑은 고딕"/>
                <a:ea typeface="맑은 고딕"/>
              </a:rPr>
              <a:t>공개예정작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35424" y="5671239"/>
          <a:ext cx="9088560" cy="668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2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종료예정작 보여주기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카드 형식으로 종료예정일에 가장 가까운 작품부터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D-7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까지 보여줌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그 이상은 더보기 버튼을 눌러 보여줌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종료예정작 담기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담기 버튼을 눌러 마이페이지 찜 목록에 추가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35424" y="4538840"/>
          <a:ext cx="9088560" cy="668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공개예정작 보여주기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 형식으로 당일부터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D+7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까지 작품을 보여줌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그 이상은 스크롤를 통해 보여줌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공개예정작 담기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담기 버튼을 눌러 마이페이지 찜 목록에 추가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35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/>
          <p:cNvGraphicFramePr>
            <a:graphicFrameLocks noGrp="1"/>
          </p:cNvGraphicFramePr>
          <p:nvPr/>
        </p:nvGraphicFramePr>
        <p:xfrm>
          <a:off x="411095" y="1487296"/>
          <a:ext cx="9082015" cy="4675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9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74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기능</a:t>
                      </a: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기능 설명</a:t>
                      </a:r>
                    </a:p>
                  </a:txBody>
                  <a:tcPr anchor="ctr">
                    <a:lnL>
                      <a:noFill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 탈퇴전 본인인증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현재 등록되어 있는 아이디의 비밀번호와 동일한 비밀번호 입력여부 확인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 탈퇴 정책 동의 체크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회원탈퇴후 이용기록 보관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회원의 불만 또는 분쟁처리에 관한 기록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 탈퇴 확인 버튼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회원탈퇴 완료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 닉네임 변경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 닉네임 변경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 비밀번호 재설정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현재 비밀번호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+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변경할 비밀번호 입력후 회원 비밀번호 수정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비밀번호 재설정 확인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변경할 비밀번호 체크 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 취향 재설정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 가입시 입력했던 영화 설문조사 정보와 새로 추가된 영화 설문조사 후 취향 재설정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취향영화 조사 완료 고지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취향 설문조사 후 완료여부 고지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 취향 확인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회원가입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취향 재설정으로 적용된 취향설문조사 결과 확인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찜한 목록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영화 정보페이지에서 찜하기를 누른 영화 정보를 순서대로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개씩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페이지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찜한 목록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-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영화 정보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찜한 목록에 출력된 영화 제목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OR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이미지 클릭시 해당 영화 정보 페이지로 이동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내가 쓴 글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댓글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페이지에 자신이 등록한 게시글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댓글 정보 통합하여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10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개씩 입력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내가 쓴 글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-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 클릭시 해당 게시글 페이지로 이동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5741" y="978663"/>
            <a:ext cx="2285970" cy="320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1500" b="1">
                <a:latin typeface="맑은 고딕"/>
                <a:ea typeface="맑은 고딕"/>
              </a:rPr>
              <a:t>요구사항 정의서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24654" y="971810"/>
            <a:ext cx="1258730" cy="32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1500" b="1">
                <a:latin typeface="맑은 고딕"/>
                <a:ea typeface="맑은 고딕"/>
              </a:rPr>
              <a:t>마이페이지</a:t>
            </a:r>
            <a:endParaRPr lang="ko-KR" altLang="en-US" sz="1500">
              <a:latin typeface="맑은 고딕"/>
              <a:ea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lum bright="70000" contrast="-50000"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3">
                    <hd:imgEffect xmlns:hd="http://schemas.haansoft.com/office/drawingml/8.0">
                      <hd:artEffectSharpenSoften amount="100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406364" y="218623"/>
            <a:ext cx="670932" cy="65208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</p:pic>
      <p:sp>
        <p:nvSpPr>
          <p:cNvPr id="8" name="TextBox 7"/>
          <p:cNvSpPr txBox="1"/>
          <p:nvPr/>
        </p:nvSpPr>
        <p:spPr>
          <a:xfrm>
            <a:off x="810880" y="514285"/>
            <a:ext cx="1029651" cy="3174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CINE</a:t>
            </a:r>
          </a:p>
        </p:txBody>
      </p:sp>
    </p:spTree>
    <p:extLst>
      <p:ext uri="{BB962C8B-B14F-4D97-AF65-F5344CB8AC3E}">
        <p14:creationId xmlns:p14="http://schemas.microsoft.com/office/powerpoint/2010/main" val="395086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 noSelect="1"/>
          </p:cNvSpPr>
          <p:nvPr/>
        </p:nvSpPr>
        <p:spPr>
          <a:xfrm>
            <a:off x="0" y="0"/>
            <a:ext cx="9904205" cy="68567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lum bright="70000" contrast="-50000"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3">
                    <hd:imgEffect xmlns:hd="http://schemas.haansoft.com/office/drawingml/8.0">
                      <hd:artEffectSharpenSoften amount="-1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5103166" y="3912693"/>
            <a:ext cx="1376742" cy="1338069"/>
          </a:xfrm>
          <a:prstGeom prst="rect">
            <a:avLst/>
          </a:prstGeom>
          <a:solidFill>
            <a:srgbClr val="FFFFFF">
              <a:alpha val="100000"/>
            </a:srgbClr>
          </a:solidFill>
        </p:spPr>
      </p:pic>
      <p:sp>
        <p:nvSpPr>
          <p:cNvPr id="7" name="TextBox 6"/>
          <p:cNvSpPr txBox="1"/>
          <p:nvPr/>
        </p:nvSpPr>
        <p:spPr>
          <a:xfrm>
            <a:off x="5968720" y="4785502"/>
            <a:ext cx="3802565" cy="5751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200" b="1" i="0" baseline="0">
                <a:solidFill>
                  <a:srgbClr val="101322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3200" b="1" i="0" baseline="0">
                <a:solidFill>
                  <a:srgbClr val="101322"/>
                </a:solidFill>
                <a:latin typeface="맑은 고딕"/>
                <a:ea typeface="맑은 고딕"/>
              </a:rPr>
              <a:t>CINE </a:t>
            </a:r>
            <a:r>
              <a:rPr kumimoji="1" lang="ko-KR" altLang="en-US" sz="2500" b="1" i="0" baseline="0">
                <a:solidFill>
                  <a:srgbClr val="101322"/>
                </a:solidFill>
                <a:latin typeface="맑은 고딕"/>
                <a:ea typeface="맑은 고딕"/>
              </a:rPr>
              <a:t>서비스 소개</a:t>
            </a:r>
            <a:endParaRPr kumimoji="1" lang="en-US" altLang="ko-KR" sz="2500" b="1" i="0" baseline="0">
              <a:solidFill>
                <a:srgbClr val="101322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68041" y="5370265"/>
            <a:ext cx="2503243" cy="34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700" b="1" i="0" baseline="0">
                <a:solidFill>
                  <a:srgbClr val="101322"/>
                </a:solidFill>
                <a:latin typeface="맑은 고딕"/>
                <a:ea typeface="맑은 고딕"/>
              </a:rPr>
              <a:t>메인페이지 </a:t>
            </a:r>
            <a:r>
              <a:rPr kumimoji="1" lang="en-US" altLang="ko-KR" sz="1700" b="1" i="0" baseline="0">
                <a:solidFill>
                  <a:srgbClr val="101322"/>
                </a:solidFill>
                <a:latin typeface="맑은 고딕"/>
                <a:ea typeface="맑은 고딕"/>
              </a:rPr>
              <a:t>&amp;</a:t>
            </a:r>
            <a:r>
              <a:rPr kumimoji="1" lang="ko-KR" altLang="en-US" sz="1700" b="1" i="0" baseline="0">
                <a:solidFill>
                  <a:srgbClr val="101322"/>
                </a:solidFill>
                <a:latin typeface="맑은 고딕"/>
                <a:ea typeface="맑은 고딕"/>
              </a:rPr>
              <a:t> 로그인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5294017"/>
            <a:ext cx="9904205" cy="76247"/>
          </a:xfrm>
          <a:prstGeom prst="rect">
            <a:avLst/>
          </a:prstGeom>
          <a:solidFill>
            <a:srgbClr val="101322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35842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5" name="그룹 9374"/>
          <p:cNvGrpSpPr/>
          <p:nvPr/>
        </p:nvGrpSpPr>
        <p:grpSpPr>
          <a:xfrm>
            <a:off x="1245197" y="226038"/>
            <a:ext cx="1434168" cy="652086"/>
            <a:chOff x="1245196" y="226038"/>
            <a:chExt cx="1434168" cy="652086"/>
          </a:xfrm>
        </p:grpSpPr>
        <p:pic>
          <p:nvPicPr>
            <p:cNvPr id="9374" name="그림 9373"/>
            <p:cNvPicPr>
              <a:picLocks noChangeAspect="1"/>
            </p:cNvPicPr>
            <p:nvPr/>
          </p:nvPicPr>
          <p:blipFill rotWithShape="1">
            <a:blip r:embed="rId3">
              <a:lum bright="70000" contrast="-5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4">
                      <hd:imgEffect xmlns:hd="http://schemas.haansoft.com/office/drawingml/8.0">
                        <hd:artEffectSharpenSoften amount="100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1245196" y="226038"/>
              <a:ext cx="670932" cy="652086"/>
            </a:xfrm>
            <a:prstGeom prst="rect">
              <a:avLst/>
            </a:prstGeom>
            <a:solidFill>
              <a:schemeClr val="lt1"/>
            </a:solidFill>
          </p:spPr>
        </p:pic>
        <p:sp>
          <p:nvSpPr>
            <p:cNvPr id="9260" name="TextBox 9259"/>
            <p:cNvSpPr txBox="1"/>
            <p:nvPr/>
          </p:nvSpPr>
          <p:spPr>
            <a:xfrm>
              <a:off x="1649713" y="521701"/>
              <a:ext cx="1029651" cy="3145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 i="0" baseline="0" dirty="0">
                  <a:solidFill>
                    <a:schemeClr val="tx1"/>
                  </a:solidFill>
                  <a:latin typeface="맑은 고딕"/>
                  <a:ea typeface="맑은 고딕"/>
                </a:rPr>
                <a:t>누네</a:t>
              </a:r>
              <a:r>
                <a:rPr kumimoji="1" lang="en-US" altLang="ko-KR" sz="1500" b="1" i="0" baseline="0" dirty="0">
                  <a:solidFill>
                    <a:schemeClr val="tx1"/>
                  </a:solidFill>
                  <a:latin typeface="맑은 고딕"/>
                  <a:ea typeface="맑은 고딕"/>
                </a:rPr>
                <a:t>CINE</a:t>
              </a:r>
            </a:p>
          </p:txBody>
        </p:sp>
      </p:grpSp>
      <p:sp>
        <p:nvSpPr>
          <p:cNvPr id="9261" name="TextBox 9260"/>
          <p:cNvSpPr txBox="1"/>
          <p:nvPr/>
        </p:nvSpPr>
        <p:spPr>
          <a:xfrm>
            <a:off x="6535077" y="539400"/>
            <a:ext cx="1922164" cy="239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>
                <a:solidFill>
                  <a:schemeClr val="tx1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1000" b="1" i="0" baseline="0">
                <a:solidFill>
                  <a:schemeClr val="tx1"/>
                </a:solidFill>
                <a:latin typeface="맑은 고딕"/>
                <a:ea typeface="맑은 고딕"/>
              </a:rPr>
              <a:t> 로그인 </a:t>
            </a:r>
            <a:r>
              <a:rPr kumimoji="1" lang="en-US" altLang="ko-KR" sz="1000" b="1" i="0" baseline="0">
                <a:solidFill>
                  <a:schemeClr val="tx1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1000" b="1" i="0" baseline="0">
                <a:solidFill>
                  <a:schemeClr val="tx1"/>
                </a:solidFill>
                <a:latin typeface="맑은 고딕"/>
                <a:ea typeface="맑은 고딕"/>
              </a:rPr>
              <a:t> 회원가입 </a:t>
            </a:r>
            <a:r>
              <a:rPr kumimoji="1" lang="en-US" altLang="ko-KR" sz="1000" b="1" i="0" baseline="0">
                <a:solidFill>
                  <a:schemeClr val="tx1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800" b="0" i="0" baseline="0">
                <a:solidFill>
                  <a:schemeClr val="bg2"/>
                </a:solidFill>
                <a:latin typeface="돋움"/>
                <a:ea typeface="돋움"/>
              </a:rPr>
              <a:t>|</a:t>
            </a:r>
          </a:p>
        </p:txBody>
      </p:sp>
      <p:sp>
        <p:nvSpPr>
          <p:cNvPr id="9274" name="직사각형 120"/>
          <p:cNvSpPr/>
          <p:nvPr/>
        </p:nvSpPr>
        <p:spPr>
          <a:xfrm>
            <a:off x="3047296" y="488705"/>
            <a:ext cx="3614821" cy="338150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000" b="1">
                <a:solidFill>
                  <a:srgbClr val="000000"/>
                </a:solidFill>
                <a:latin typeface="맑은 고딕"/>
                <a:ea typeface="맑은 고딕"/>
              </a:rPr>
              <a:t>검 색</a:t>
            </a:r>
          </a:p>
        </p:txBody>
      </p:sp>
      <p:grpSp>
        <p:nvGrpSpPr>
          <p:cNvPr id="9372" name="그룹 9371"/>
          <p:cNvGrpSpPr/>
          <p:nvPr/>
        </p:nvGrpSpPr>
        <p:grpSpPr>
          <a:xfrm>
            <a:off x="1400955" y="913282"/>
            <a:ext cx="7102520" cy="2372953"/>
            <a:chOff x="327437" y="1055414"/>
            <a:chExt cx="7068259" cy="2772659"/>
          </a:xfrm>
        </p:grpSpPr>
        <p:sp>
          <p:nvSpPr>
            <p:cNvPr id="9276" name="직사각형 17"/>
            <p:cNvSpPr/>
            <p:nvPr/>
          </p:nvSpPr>
          <p:spPr>
            <a:xfrm>
              <a:off x="327437" y="1055414"/>
              <a:ext cx="7068259" cy="2772659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lIns="91440" tIns="45720" rIns="91440" bIns="4572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277" name="직사각형 93"/>
            <p:cNvSpPr/>
            <p:nvPr/>
          </p:nvSpPr>
          <p:spPr>
            <a:xfrm>
              <a:off x="703092" y="1214221"/>
              <a:ext cx="6343798" cy="2502114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281" name="모서리가 둥근 직사각형 61"/>
            <p:cNvSpPr/>
            <p:nvPr/>
          </p:nvSpPr>
          <p:spPr>
            <a:xfrm>
              <a:off x="639601" y="1157223"/>
              <a:ext cx="205656" cy="149256"/>
            </a:xfrm>
            <a:prstGeom prst="roundRect">
              <a:avLst>
                <a:gd name="adj" fmla="val 16667"/>
              </a:avLst>
            </a:prstGeom>
            <a:solidFill>
              <a:srgbClr val="E46C0A">
                <a:alpha val="100000"/>
              </a:srgbClr>
            </a:solidFill>
            <a:ln w="25400" cap="flat" cmpd="sng" algn="ctr">
              <a:noFill/>
              <a:prstDash val="solid"/>
            </a:ln>
          </p:spPr>
          <p:txBody>
            <a:bodyPr lIns="0" tIns="45720" rIns="0" bIns="4572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50" b="1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1</a:t>
              </a:r>
              <a:endParaRPr lang="en-US" altLang="ko-KR" sz="105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282" name="TextBox 100"/>
            <p:cNvSpPr txBox="1"/>
            <p:nvPr/>
          </p:nvSpPr>
          <p:spPr>
            <a:xfrm>
              <a:off x="846962" y="1152942"/>
              <a:ext cx="1193245" cy="2585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lvl="0" algn="ctr">
                <a:defRPr/>
              </a:pPr>
              <a:r>
                <a:rPr lang="ko-KR" altLang="en-US" sz="900" b="1">
                  <a:ea typeface="맑은 고딕"/>
                </a:rPr>
                <a:t>OTT별 </a:t>
              </a:r>
              <a:r>
                <a:rPr lang="en-US" altLang="ko-KR" sz="900" b="1">
                  <a:ea typeface="맑은 고딕"/>
                </a:rPr>
                <a:t>1</a:t>
              </a:r>
              <a:r>
                <a:rPr lang="ko-KR" altLang="en-US" sz="900" b="1">
                  <a:ea typeface="맑은 고딕"/>
                </a:rPr>
                <a:t>위</a:t>
              </a:r>
            </a:p>
          </p:txBody>
        </p:sp>
        <p:grpSp>
          <p:nvGrpSpPr>
            <p:cNvPr id="9294" name="그룹 9293"/>
            <p:cNvGrpSpPr/>
            <p:nvPr/>
          </p:nvGrpSpPr>
          <p:grpSpPr>
            <a:xfrm>
              <a:off x="1243976" y="1472521"/>
              <a:ext cx="1060308" cy="959154"/>
              <a:chOff x="1065846" y="1410875"/>
              <a:chExt cx="1533132" cy="966007"/>
            </a:xfrm>
          </p:grpSpPr>
          <p:sp>
            <p:nvSpPr>
              <p:cNvPr id="9280" name="직사각형 96"/>
              <p:cNvSpPr/>
              <p:nvPr/>
            </p:nvSpPr>
            <p:spPr>
              <a:xfrm>
                <a:off x="1065847" y="1637201"/>
                <a:ext cx="1533131" cy="739681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ko-KR" altLang="en-US" sz="1200" b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영화</a:t>
                </a:r>
                <a:endPara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288" name="직사각형 10"/>
              <p:cNvSpPr/>
              <p:nvPr/>
            </p:nvSpPr>
            <p:spPr>
              <a:xfrm>
                <a:off x="1065846" y="1410875"/>
                <a:ext cx="1533131" cy="224433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ko-KR" altLang="en-US" sz="1200" b="1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OTT </a:t>
                </a:r>
                <a:r>
                  <a:rPr lang="en-US" altLang="ko-KR" sz="1200" b="1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#</a:t>
                </a:r>
                <a:r>
                  <a:rPr lang="ko-KR" altLang="en-US" sz="1200" b="1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</a:t>
                </a:r>
              </a:p>
            </p:txBody>
          </p:sp>
        </p:grpSp>
        <p:sp>
          <p:nvSpPr>
            <p:cNvPr id="9292" name="모서리가 둥근 직사각형 61"/>
            <p:cNvSpPr/>
            <p:nvPr/>
          </p:nvSpPr>
          <p:spPr>
            <a:xfrm>
              <a:off x="1342913" y="1913242"/>
              <a:ext cx="205656" cy="149256"/>
            </a:xfrm>
            <a:prstGeom prst="roundRect">
              <a:avLst>
                <a:gd name="adj" fmla="val 16667"/>
              </a:avLst>
            </a:prstGeom>
            <a:solidFill>
              <a:srgbClr val="E46C0A">
                <a:alpha val="100000"/>
              </a:srgbClr>
            </a:solidFill>
            <a:ln w="25400" cap="flat" cmpd="sng" algn="ctr">
              <a:noFill/>
              <a:prstDash val="solid"/>
            </a:ln>
          </p:spPr>
          <p:txBody>
            <a:bodyPr lIns="0" tIns="45720" rIns="0" bIns="4572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50" b="1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2</a:t>
              </a:r>
              <a:endParaRPr lang="en-US" altLang="ko-KR" sz="105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grpSp>
          <p:nvGrpSpPr>
            <p:cNvPr id="9300" name="그룹 9299"/>
            <p:cNvGrpSpPr/>
            <p:nvPr/>
          </p:nvGrpSpPr>
          <p:grpSpPr>
            <a:xfrm>
              <a:off x="3347698" y="1476697"/>
              <a:ext cx="1060308" cy="959154"/>
              <a:chOff x="1065846" y="1410875"/>
              <a:chExt cx="1533132" cy="966007"/>
            </a:xfrm>
          </p:grpSpPr>
          <p:sp>
            <p:nvSpPr>
              <p:cNvPr id="9301" name="직사각형 96"/>
              <p:cNvSpPr/>
              <p:nvPr/>
            </p:nvSpPr>
            <p:spPr>
              <a:xfrm>
                <a:off x="1065847" y="1637201"/>
                <a:ext cx="1533131" cy="739681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ko-KR" altLang="en-US" sz="1200" b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영화</a:t>
                </a:r>
                <a:endPara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302" name="직사각형 10"/>
              <p:cNvSpPr/>
              <p:nvPr/>
            </p:nvSpPr>
            <p:spPr>
              <a:xfrm>
                <a:off x="1065846" y="1410875"/>
                <a:ext cx="1533131" cy="224433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ko-KR" altLang="en-US" sz="1200" b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OTT </a:t>
                </a:r>
                <a:r>
                  <a:rPr lang="en-US" altLang="ko-KR" sz="1200" b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#2</a:t>
                </a:r>
              </a:p>
            </p:txBody>
          </p:sp>
        </p:grpSp>
        <p:grpSp>
          <p:nvGrpSpPr>
            <p:cNvPr id="9303" name="그룹 9302"/>
            <p:cNvGrpSpPr/>
            <p:nvPr/>
          </p:nvGrpSpPr>
          <p:grpSpPr>
            <a:xfrm>
              <a:off x="5436591" y="1479371"/>
              <a:ext cx="1060308" cy="959154"/>
              <a:chOff x="1065846" y="1410875"/>
              <a:chExt cx="1533132" cy="966007"/>
            </a:xfrm>
          </p:grpSpPr>
          <p:sp>
            <p:nvSpPr>
              <p:cNvPr id="9304" name="직사각형 96"/>
              <p:cNvSpPr/>
              <p:nvPr/>
            </p:nvSpPr>
            <p:spPr>
              <a:xfrm>
                <a:off x="1065847" y="1637201"/>
                <a:ext cx="1533131" cy="739681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ko-KR" altLang="en-US" sz="1200" b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영화</a:t>
                </a:r>
                <a:endPara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305" name="직사각형 10"/>
              <p:cNvSpPr/>
              <p:nvPr/>
            </p:nvSpPr>
            <p:spPr>
              <a:xfrm>
                <a:off x="1065846" y="1410875"/>
                <a:ext cx="1533131" cy="224433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ko-KR" altLang="en-US" sz="1200" b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OTT </a:t>
                </a:r>
                <a:r>
                  <a:rPr lang="en-US" altLang="ko-KR" sz="1200" b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#3</a:t>
                </a:r>
              </a:p>
            </p:txBody>
          </p:sp>
        </p:grpSp>
        <p:grpSp>
          <p:nvGrpSpPr>
            <p:cNvPr id="9306" name="그룹 9305"/>
            <p:cNvGrpSpPr/>
            <p:nvPr/>
          </p:nvGrpSpPr>
          <p:grpSpPr>
            <a:xfrm>
              <a:off x="1239793" y="2629456"/>
              <a:ext cx="1060308" cy="959154"/>
              <a:chOff x="1065846" y="1410875"/>
              <a:chExt cx="1533132" cy="966007"/>
            </a:xfrm>
          </p:grpSpPr>
          <p:sp>
            <p:nvSpPr>
              <p:cNvPr id="9307" name="직사각형 96"/>
              <p:cNvSpPr/>
              <p:nvPr/>
            </p:nvSpPr>
            <p:spPr>
              <a:xfrm>
                <a:off x="1065847" y="1637201"/>
                <a:ext cx="1533131" cy="739681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ko-KR" altLang="en-US" sz="1200" b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영화</a:t>
                </a:r>
                <a:endPara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308" name="직사각형 10"/>
              <p:cNvSpPr/>
              <p:nvPr/>
            </p:nvSpPr>
            <p:spPr>
              <a:xfrm>
                <a:off x="1065846" y="1410875"/>
                <a:ext cx="1533131" cy="224433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ko-KR" altLang="en-US" sz="1200" b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OTT </a:t>
                </a:r>
                <a:r>
                  <a:rPr lang="en-US" altLang="ko-KR" sz="1200" b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#4</a:t>
                </a:r>
              </a:p>
            </p:txBody>
          </p:sp>
        </p:grpSp>
        <p:grpSp>
          <p:nvGrpSpPr>
            <p:cNvPr id="9309" name="그룹 9308"/>
            <p:cNvGrpSpPr/>
            <p:nvPr/>
          </p:nvGrpSpPr>
          <p:grpSpPr>
            <a:xfrm>
              <a:off x="3349244" y="2630623"/>
              <a:ext cx="1060308" cy="959154"/>
              <a:chOff x="1065846" y="1410875"/>
              <a:chExt cx="1533132" cy="966007"/>
            </a:xfrm>
          </p:grpSpPr>
          <p:sp>
            <p:nvSpPr>
              <p:cNvPr id="9310" name="직사각형 96"/>
              <p:cNvSpPr/>
              <p:nvPr/>
            </p:nvSpPr>
            <p:spPr>
              <a:xfrm>
                <a:off x="1065847" y="1637201"/>
                <a:ext cx="1533131" cy="739681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ko-KR" altLang="en-US" sz="1200" b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영화</a:t>
                </a:r>
                <a:endPara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311" name="직사각형 10"/>
              <p:cNvSpPr/>
              <p:nvPr/>
            </p:nvSpPr>
            <p:spPr>
              <a:xfrm>
                <a:off x="1065846" y="1410875"/>
                <a:ext cx="1533131" cy="224433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ko-KR" altLang="en-US" sz="1200" b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OTT </a:t>
                </a:r>
                <a:r>
                  <a:rPr lang="en-US" altLang="ko-KR" sz="1200" b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#5</a:t>
                </a:r>
              </a:p>
            </p:txBody>
          </p:sp>
        </p:grpSp>
        <p:grpSp>
          <p:nvGrpSpPr>
            <p:cNvPr id="9315" name="그룹 9314"/>
            <p:cNvGrpSpPr/>
            <p:nvPr/>
          </p:nvGrpSpPr>
          <p:grpSpPr>
            <a:xfrm>
              <a:off x="5430902" y="2630623"/>
              <a:ext cx="1060308" cy="959154"/>
              <a:chOff x="1065846" y="1410875"/>
              <a:chExt cx="1533132" cy="966007"/>
            </a:xfrm>
          </p:grpSpPr>
          <p:sp>
            <p:nvSpPr>
              <p:cNvPr id="9316" name="직사각형 96"/>
              <p:cNvSpPr/>
              <p:nvPr/>
            </p:nvSpPr>
            <p:spPr>
              <a:xfrm>
                <a:off x="1065847" y="1637201"/>
                <a:ext cx="1533131" cy="739681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ko-KR" altLang="en-US" sz="1200" b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영화</a:t>
                </a:r>
                <a:endPara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317" name="직사각형 10"/>
              <p:cNvSpPr/>
              <p:nvPr/>
            </p:nvSpPr>
            <p:spPr>
              <a:xfrm>
                <a:off x="1065846" y="1410875"/>
                <a:ext cx="1533131" cy="224433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ko-KR" altLang="en-US" sz="1200" b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OTT </a:t>
                </a:r>
                <a:r>
                  <a:rPr lang="en-US" altLang="ko-KR" sz="1200" b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#6</a:t>
                </a:r>
              </a:p>
            </p:txBody>
          </p:sp>
        </p:grpSp>
      </p:grpSp>
      <p:grpSp>
        <p:nvGrpSpPr>
          <p:cNvPr id="9346" name="그룹 91"/>
          <p:cNvGrpSpPr/>
          <p:nvPr/>
        </p:nvGrpSpPr>
        <p:grpSpPr>
          <a:xfrm>
            <a:off x="1423913" y="3380740"/>
            <a:ext cx="7082280" cy="1280569"/>
            <a:chOff x="146771" y="1265878"/>
            <a:chExt cx="6668365" cy="1509788"/>
          </a:xfrm>
        </p:grpSpPr>
        <p:sp>
          <p:nvSpPr>
            <p:cNvPr id="9347" name="직사각형 20"/>
            <p:cNvSpPr/>
            <p:nvPr/>
          </p:nvSpPr>
          <p:spPr>
            <a:xfrm>
              <a:off x="147608" y="1415059"/>
              <a:ext cx="6656638" cy="1356305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348" name="직사각형 26"/>
            <p:cNvSpPr/>
            <p:nvPr/>
          </p:nvSpPr>
          <p:spPr>
            <a:xfrm>
              <a:off x="4572373" y="1549820"/>
              <a:ext cx="1610421" cy="107056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lIns="91440" tIns="45720" rIns="91440" bIns="4572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200" b="1" dirty="0">
                  <a:solidFill>
                    <a:srgbClr val="000000"/>
                  </a:solidFill>
                  <a:latin typeface="맑은 고딕"/>
                  <a:ea typeface="맑은 고딕"/>
                </a:rPr>
                <a:t>포스터</a:t>
              </a:r>
              <a:r>
                <a:rPr lang="en-US" altLang="ko-KR" sz="1200" b="1" dirty="0">
                  <a:solidFill>
                    <a:srgbClr val="000000"/>
                  </a:solidFill>
                  <a:latin typeface="맑은 고딕"/>
                  <a:ea typeface="맑은 고딕"/>
                </a:rPr>
                <a:t>3</a:t>
              </a:r>
              <a:endPara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349" name="직사각형 81"/>
            <p:cNvSpPr/>
            <p:nvPr/>
          </p:nvSpPr>
          <p:spPr>
            <a:xfrm>
              <a:off x="2672568" y="1546356"/>
              <a:ext cx="1610421" cy="107056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lIns="91440" tIns="45720" rIns="91440" bIns="4572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200" b="1" dirty="0">
                  <a:solidFill>
                    <a:srgbClr val="000000"/>
                  </a:solidFill>
                  <a:latin typeface="맑은 고딕"/>
                  <a:ea typeface="맑은 고딕"/>
                </a:rPr>
                <a:t>포스터</a:t>
              </a:r>
              <a:r>
                <a:rPr lang="en-US" altLang="ko-KR" sz="1200" b="1" dirty="0">
                  <a:solidFill>
                    <a:srgbClr val="000000"/>
                  </a:solidFill>
                  <a:latin typeface="맑은 고딕"/>
                  <a:ea typeface="맑은 고딕"/>
                </a:rPr>
                <a:t>2</a:t>
              </a:r>
              <a:endPara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350" name="직사각형 83"/>
            <p:cNvSpPr/>
            <p:nvPr/>
          </p:nvSpPr>
          <p:spPr>
            <a:xfrm>
              <a:off x="730767" y="1546356"/>
              <a:ext cx="1610421" cy="107056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200" b="1" dirty="0">
                  <a:solidFill>
                    <a:srgbClr val="000000"/>
                  </a:solidFill>
                  <a:latin typeface="맑은 고딕"/>
                  <a:ea typeface="맑은 고딕"/>
                </a:rPr>
                <a:t>포스터</a:t>
              </a:r>
              <a:r>
                <a:rPr lang="en-US" altLang="ko-KR" sz="1200" b="1" dirty="0">
                  <a:solidFill>
                    <a:srgbClr val="000000"/>
                  </a:solidFill>
                  <a:latin typeface="맑은 고딕"/>
                  <a:ea typeface="맑은 고딕"/>
                </a:rPr>
                <a:t>1</a:t>
              </a:r>
              <a:endPara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9351" name="그룹 86"/>
            <p:cNvGrpSpPr/>
            <p:nvPr/>
          </p:nvGrpSpPr>
          <p:grpSpPr>
            <a:xfrm>
              <a:off x="6504708" y="1413158"/>
              <a:ext cx="310428" cy="1362507"/>
              <a:chOff x="4569397" y="3497840"/>
              <a:chExt cx="297440" cy="680605"/>
            </a:xfrm>
          </p:grpSpPr>
          <p:sp>
            <p:nvSpPr>
              <p:cNvPr id="9352" name="직사각형 84"/>
              <p:cNvSpPr/>
              <p:nvPr/>
            </p:nvSpPr>
            <p:spPr>
              <a:xfrm>
                <a:off x="4569397" y="3497840"/>
                <a:ext cx="297440" cy="680605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353" name="이등변 삼각형 85"/>
              <p:cNvSpPr/>
              <p:nvPr/>
            </p:nvSpPr>
            <p:spPr>
              <a:xfrm rot="5400000">
                <a:off x="4564045" y="3773859"/>
                <a:ext cx="339835" cy="96117"/>
              </a:xfrm>
              <a:prstGeom prst="triangle">
                <a:avLst>
                  <a:gd name="adj" fmla="val 50000"/>
                </a:avLst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9354" name="그룹 87"/>
            <p:cNvGrpSpPr/>
            <p:nvPr/>
          </p:nvGrpSpPr>
          <p:grpSpPr>
            <a:xfrm>
              <a:off x="146771" y="1413159"/>
              <a:ext cx="310428" cy="1362507"/>
              <a:chOff x="-1659422" y="3426471"/>
              <a:chExt cx="297440" cy="680605"/>
            </a:xfrm>
          </p:grpSpPr>
          <p:sp>
            <p:nvSpPr>
              <p:cNvPr id="9355" name="직사각형 88"/>
              <p:cNvSpPr/>
              <p:nvPr/>
            </p:nvSpPr>
            <p:spPr>
              <a:xfrm>
                <a:off x="-1659422" y="3426471"/>
                <a:ext cx="297440" cy="680605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356" name="이등변 삼각형 89"/>
              <p:cNvSpPr/>
              <p:nvPr/>
            </p:nvSpPr>
            <p:spPr>
              <a:xfrm rot="16200000">
                <a:off x="-1681967" y="3718711"/>
                <a:ext cx="339835" cy="96117"/>
              </a:xfrm>
              <a:prstGeom prst="triangle">
                <a:avLst>
                  <a:gd name="adj" fmla="val 50000"/>
                </a:avLst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9357" name="모서리가 둥근 직사각형 61"/>
            <p:cNvSpPr/>
            <p:nvPr/>
          </p:nvSpPr>
          <p:spPr>
            <a:xfrm>
              <a:off x="1027975" y="1754077"/>
              <a:ext cx="216024" cy="216024"/>
            </a:xfrm>
            <a:prstGeom prst="roundRect">
              <a:avLst>
                <a:gd name="adj" fmla="val 16667"/>
              </a:avLst>
            </a:prstGeom>
            <a:solidFill>
              <a:srgbClr val="E46C0A">
                <a:alpha val="100000"/>
              </a:srgbClr>
            </a:solidFill>
            <a:ln w="25400" cap="flat" cmpd="sng" algn="ctr">
              <a:noFill/>
              <a:prstDash val="solid"/>
            </a:ln>
          </p:spPr>
          <p:txBody>
            <a:bodyPr lIns="0" tIns="45720" rIns="0" bIns="45720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ko-KR" sz="1050" b="1" dirty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3</a:t>
              </a:r>
              <a:endParaRPr lang="ko-KR" dirty="0">
                <a:ea typeface="맑은 고딕"/>
              </a:endParaRPr>
            </a:p>
          </p:txBody>
        </p:sp>
        <p:sp>
          <p:nvSpPr>
            <p:cNvPr id="9358" name="TextBox 70"/>
            <p:cNvSpPr txBox="1"/>
            <p:nvPr/>
          </p:nvSpPr>
          <p:spPr>
            <a:xfrm>
              <a:off x="305185" y="1265878"/>
              <a:ext cx="1162480" cy="2567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lvl="0" algn="ctr">
                <a:defRPr/>
              </a:pPr>
              <a:r>
                <a:rPr lang="ko-KR" altLang="en-US" sz="900" b="1">
                  <a:ea typeface="맑은 고딕"/>
                </a:rPr>
                <a:t>박스오피스 순위</a:t>
              </a:r>
            </a:p>
          </p:txBody>
        </p:sp>
      </p:grpSp>
      <p:grpSp>
        <p:nvGrpSpPr>
          <p:cNvPr id="9359" name="그룹 92"/>
          <p:cNvGrpSpPr/>
          <p:nvPr/>
        </p:nvGrpSpPr>
        <p:grpSpPr>
          <a:xfrm>
            <a:off x="1398017" y="5116827"/>
            <a:ext cx="7114121" cy="1300437"/>
            <a:chOff x="80917" y="1331333"/>
            <a:chExt cx="6698344" cy="1444341"/>
          </a:xfrm>
        </p:grpSpPr>
        <p:sp>
          <p:nvSpPr>
            <p:cNvPr id="9360" name="직사각형 93"/>
            <p:cNvSpPr/>
            <p:nvPr/>
          </p:nvSpPr>
          <p:spPr>
            <a:xfrm>
              <a:off x="111734" y="1415059"/>
              <a:ext cx="6656638" cy="1356305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361" name="직사각형 94"/>
            <p:cNvSpPr/>
            <p:nvPr/>
          </p:nvSpPr>
          <p:spPr>
            <a:xfrm>
              <a:off x="4572373" y="1549820"/>
              <a:ext cx="1610421" cy="107056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lIns="91440" tIns="45720" rIns="91440" bIns="4572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영상 </a:t>
              </a:r>
              <a:r>
                <a:rPr lang="ko-KR" altLang="en-US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3</a:t>
              </a:r>
              <a:endParaRPr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362" name="직사각형 95"/>
            <p:cNvSpPr/>
            <p:nvPr/>
          </p:nvSpPr>
          <p:spPr>
            <a:xfrm>
              <a:off x="2672568" y="1546356"/>
              <a:ext cx="1610421" cy="107056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lIns="91440" tIns="45720" rIns="91440" bIns="4572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영상 </a:t>
              </a:r>
              <a:r>
                <a:rPr lang="ko-KR" altLang="en-US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2</a:t>
              </a:r>
              <a:endParaRPr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363" name="직사각형 96"/>
            <p:cNvSpPr/>
            <p:nvPr/>
          </p:nvSpPr>
          <p:spPr>
            <a:xfrm>
              <a:off x="730767" y="1546356"/>
              <a:ext cx="1610421" cy="107056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영상 </a:t>
              </a: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</a:t>
              </a:r>
            </a:p>
          </p:txBody>
        </p:sp>
        <p:grpSp>
          <p:nvGrpSpPr>
            <p:cNvPr id="9364" name="그룹 97"/>
            <p:cNvGrpSpPr/>
            <p:nvPr/>
          </p:nvGrpSpPr>
          <p:grpSpPr>
            <a:xfrm>
              <a:off x="6468833" y="1413167"/>
              <a:ext cx="310428" cy="1362507"/>
              <a:chOff x="4535030" y="3497841"/>
              <a:chExt cx="297440" cy="680605"/>
            </a:xfrm>
          </p:grpSpPr>
          <p:sp>
            <p:nvSpPr>
              <p:cNvPr id="9365" name="직사각형 103"/>
              <p:cNvSpPr/>
              <p:nvPr/>
            </p:nvSpPr>
            <p:spPr>
              <a:xfrm>
                <a:off x="4535030" y="3497841"/>
                <a:ext cx="297440" cy="680605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366" name="이등변 삼각형 104"/>
              <p:cNvSpPr/>
              <p:nvPr/>
            </p:nvSpPr>
            <p:spPr>
              <a:xfrm rot="5400000">
                <a:off x="4521083" y="3784430"/>
                <a:ext cx="339835" cy="96117"/>
              </a:xfrm>
              <a:prstGeom prst="triangle">
                <a:avLst>
                  <a:gd name="adj" fmla="val 50000"/>
                </a:avLst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9367" name="그룹 98"/>
            <p:cNvGrpSpPr/>
            <p:nvPr/>
          </p:nvGrpSpPr>
          <p:grpSpPr>
            <a:xfrm>
              <a:off x="119865" y="1413162"/>
              <a:ext cx="310428" cy="1362507"/>
              <a:chOff x="-1685201" y="3426471"/>
              <a:chExt cx="297440" cy="680605"/>
            </a:xfrm>
          </p:grpSpPr>
          <p:sp>
            <p:nvSpPr>
              <p:cNvPr id="9368" name="직사각형 101"/>
              <p:cNvSpPr/>
              <p:nvPr/>
            </p:nvSpPr>
            <p:spPr>
              <a:xfrm>
                <a:off x="-1685201" y="3426471"/>
                <a:ext cx="297440" cy="680605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369" name="이등변 삼각형 102"/>
              <p:cNvSpPr/>
              <p:nvPr/>
            </p:nvSpPr>
            <p:spPr>
              <a:xfrm rot="16200000">
                <a:off x="-1716339" y="3718712"/>
                <a:ext cx="339835" cy="96117"/>
              </a:xfrm>
              <a:prstGeom prst="triangle">
                <a:avLst>
                  <a:gd name="adj" fmla="val 50000"/>
                </a:avLst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9370" name="모서리가 둥근 직사각형 61"/>
            <p:cNvSpPr/>
            <p:nvPr/>
          </p:nvSpPr>
          <p:spPr>
            <a:xfrm>
              <a:off x="80917" y="1332564"/>
              <a:ext cx="216024" cy="216024"/>
            </a:xfrm>
            <a:prstGeom prst="roundRect">
              <a:avLst>
                <a:gd name="adj" fmla="val 16667"/>
              </a:avLst>
            </a:prstGeom>
            <a:solidFill>
              <a:srgbClr val="E46C0A">
                <a:alpha val="100000"/>
              </a:srgbClr>
            </a:solidFill>
            <a:ln w="25400" cap="flat" cmpd="sng" algn="ctr">
              <a:noFill/>
              <a:prstDash val="solid"/>
            </a:ln>
          </p:spPr>
          <p:txBody>
            <a:bodyPr lIns="0" tIns="45720" rIns="0" bIns="4572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50" b="1" dirty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4</a:t>
              </a:r>
              <a:endParaRPr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371" name="TextBox 100"/>
            <p:cNvSpPr txBox="1"/>
            <p:nvPr/>
          </p:nvSpPr>
          <p:spPr>
            <a:xfrm>
              <a:off x="298735" y="1331333"/>
              <a:ext cx="1253401" cy="239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lvl="0" algn="ctr">
                <a:defRPr/>
              </a:pPr>
              <a:r>
                <a:rPr lang="ko-KR" altLang="en-US" sz="900" b="1" dirty="0">
                  <a:ea typeface="맑은 고딕"/>
                </a:rPr>
                <a:t>사용자 태그 맞춤 추천</a:t>
              </a:r>
            </a:p>
          </p:txBody>
        </p:sp>
      </p:grpSp>
      <p:pic>
        <p:nvPicPr>
          <p:cNvPr id="9376" name="그림 937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372781" y="514006"/>
            <a:ext cx="262424" cy="257021"/>
          </a:xfrm>
          <a:prstGeom prst="rect">
            <a:avLst/>
          </a:prstGeom>
        </p:spPr>
      </p:pic>
      <p:pic>
        <p:nvPicPr>
          <p:cNvPr id="9380" name="그림 937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096548" y="587261"/>
            <a:ext cx="228789" cy="5834830"/>
          </a:xfrm>
          <a:prstGeom prst="rect">
            <a:avLst/>
          </a:prstGeom>
        </p:spPr>
      </p:pic>
      <p:pic>
        <p:nvPicPr>
          <p:cNvPr id="9383" name="그림 938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096548" y="587262"/>
            <a:ext cx="228789" cy="583483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1BFBC16-69D3-CA9C-E9B6-99796081A4D1}"/>
              </a:ext>
            </a:extLst>
          </p:cNvPr>
          <p:cNvSpPr/>
          <p:nvPr/>
        </p:nvSpPr>
        <p:spPr>
          <a:xfrm>
            <a:off x="1922998" y="996750"/>
            <a:ext cx="1163102" cy="25293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3259ED-AA66-CF19-B09F-65EA0831CB82}"/>
              </a:ext>
            </a:extLst>
          </p:cNvPr>
          <p:cNvSpPr/>
          <p:nvPr/>
        </p:nvSpPr>
        <p:spPr>
          <a:xfrm>
            <a:off x="1592160" y="3380739"/>
            <a:ext cx="1220656" cy="23099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52FEA8-1078-B09D-438B-40B6C1942838}"/>
              </a:ext>
            </a:extLst>
          </p:cNvPr>
          <p:cNvSpPr/>
          <p:nvPr/>
        </p:nvSpPr>
        <p:spPr>
          <a:xfrm>
            <a:off x="1629799" y="5115995"/>
            <a:ext cx="1330757" cy="23099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5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199795" y="6594840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359" name="그룹 92"/>
          <p:cNvGrpSpPr/>
          <p:nvPr/>
        </p:nvGrpSpPr>
        <p:grpSpPr>
          <a:xfrm>
            <a:off x="1375991" y="626659"/>
            <a:ext cx="7152224" cy="1478599"/>
            <a:chOff x="80917" y="1331334"/>
            <a:chExt cx="6734220" cy="1444338"/>
          </a:xfrm>
        </p:grpSpPr>
        <p:sp>
          <p:nvSpPr>
            <p:cNvPr id="9360" name="직사각형 93"/>
            <p:cNvSpPr/>
            <p:nvPr/>
          </p:nvSpPr>
          <p:spPr>
            <a:xfrm>
              <a:off x="147608" y="1415059"/>
              <a:ext cx="6656638" cy="1356305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361" name="직사각형 94"/>
            <p:cNvSpPr/>
            <p:nvPr/>
          </p:nvSpPr>
          <p:spPr>
            <a:xfrm>
              <a:off x="4599277" y="1568428"/>
              <a:ext cx="1610421" cy="107056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lIns="91440" tIns="45720" rIns="91440" bIns="4572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영상 </a:t>
              </a: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#</a:t>
              </a:r>
              <a:r>
                <a:rPr lang="ko-KR" altLang="en-US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3</a:t>
              </a:r>
            </a:p>
          </p:txBody>
        </p:sp>
        <p:sp>
          <p:nvSpPr>
            <p:cNvPr id="9362" name="직사각형 95"/>
            <p:cNvSpPr/>
            <p:nvPr/>
          </p:nvSpPr>
          <p:spPr>
            <a:xfrm>
              <a:off x="2672568" y="1574269"/>
              <a:ext cx="1610421" cy="107056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lIns="91440" tIns="45720" rIns="91440" bIns="4572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영상 </a:t>
              </a: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#</a:t>
              </a:r>
              <a:r>
                <a:rPr lang="ko-KR" altLang="en-US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2</a:t>
              </a:r>
            </a:p>
          </p:txBody>
        </p:sp>
        <p:sp>
          <p:nvSpPr>
            <p:cNvPr id="9363" name="직사각형 96"/>
            <p:cNvSpPr/>
            <p:nvPr/>
          </p:nvSpPr>
          <p:spPr>
            <a:xfrm>
              <a:off x="730767" y="1574269"/>
              <a:ext cx="1610421" cy="107056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영상 </a:t>
              </a: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#1</a:t>
              </a:r>
            </a:p>
          </p:txBody>
        </p:sp>
        <p:grpSp>
          <p:nvGrpSpPr>
            <p:cNvPr id="9364" name="그룹 97"/>
            <p:cNvGrpSpPr/>
            <p:nvPr/>
          </p:nvGrpSpPr>
          <p:grpSpPr>
            <a:xfrm>
              <a:off x="6504709" y="1413163"/>
              <a:ext cx="310428" cy="1362507"/>
              <a:chOff x="4569402" y="3497840"/>
              <a:chExt cx="297440" cy="680605"/>
            </a:xfrm>
          </p:grpSpPr>
          <p:sp>
            <p:nvSpPr>
              <p:cNvPr id="9365" name="직사각형 103"/>
              <p:cNvSpPr/>
              <p:nvPr/>
            </p:nvSpPr>
            <p:spPr>
              <a:xfrm>
                <a:off x="4569402" y="3497840"/>
                <a:ext cx="297440" cy="680605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366" name="이등변 삼각형 104"/>
              <p:cNvSpPr/>
              <p:nvPr/>
            </p:nvSpPr>
            <p:spPr>
              <a:xfrm rot="5400000">
                <a:off x="4546859" y="3773860"/>
                <a:ext cx="339835" cy="96117"/>
              </a:xfrm>
              <a:prstGeom prst="triangle">
                <a:avLst>
                  <a:gd name="adj" fmla="val 50000"/>
                </a:avLst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9367" name="그룹 98"/>
            <p:cNvGrpSpPr/>
            <p:nvPr/>
          </p:nvGrpSpPr>
          <p:grpSpPr>
            <a:xfrm>
              <a:off x="146773" y="1413165"/>
              <a:ext cx="310428" cy="1362507"/>
              <a:chOff x="-1659422" y="3426471"/>
              <a:chExt cx="297440" cy="680605"/>
            </a:xfrm>
          </p:grpSpPr>
          <p:sp>
            <p:nvSpPr>
              <p:cNvPr id="9368" name="직사각형 101"/>
              <p:cNvSpPr/>
              <p:nvPr/>
            </p:nvSpPr>
            <p:spPr>
              <a:xfrm>
                <a:off x="-1659422" y="3426471"/>
                <a:ext cx="297440" cy="680605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369" name="이등변 삼각형 102"/>
              <p:cNvSpPr/>
              <p:nvPr/>
            </p:nvSpPr>
            <p:spPr>
              <a:xfrm rot="16200000">
                <a:off x="-1681967" y="3718711"/>
                <a:ext cx="339835" cy="96117"/>
              </a:xfrm>
              <a:prstGeom prst="triangle">
                <a:avLst>
                  <a:gd name="adj" fmla="val 50000"/>
                </a:avLst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9370" name="모서리가 둥근 직사각형 61"/>
            <p:cNvSpPr/>
            <p:nvPr/>
          </p:nvSpPr>
          <p:spPr>
            <a:xfrm>
              <a:off x="80917" y="1332564"/>
              <a:ext cx="216024" cy="216024"/>
            </a:xfrm>
            <a:prstGeom prst="roundRect">
              <a:avLst>
                <a:gd name="adj" fmla="val 16667"/>
              </a:avLst>
            </a:prstGeom>
            <a:solidFill>
              <a:srgbClr val="E46C0A">
                <a:alpha val="100000"/>
              </a:srgbClr>
            </a:solidFill>
            <a:ln w="25400" cap="flat" cmpd="sng" algn="ctr">
              <a:noFill/>
              <a:prstDash val="solid"/>
            </a:ln>
          </p:spPr>
          <p:txBody>
            <a:bodyPr lIns="0" tIns="45720" rIns="0" bIns="4572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50" b="1" i="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1</a:t>
              </a:r>
            </a:p>
          </p:txBody>
        </p:sp>
        <p:sp>
          <p:nvSpPr>
            <p:cNvPr id="9371" name="TextBox 100"/>
            <p:cNvSpPr txBox="1"/>
            <p:nvPr/>
          </p:nvSpPr>
          <p:spPr>
            <a:xfrm>
              <a:off x="298736" y="1331334"/>
              <a:ext cx="1253401" cy="201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ea typeface="맑은 고딕"/>
                </a:rPr>
                <a:t>사용자 태그 맞춤 추천</a:t>
              </a:r>
            </a:p>
          </p:txBody>
        </p:sp>
      </p:grpSp>
      <p:grpSp>
        <p:nvGrpSpPr>
          <p:cNvPr id="9399" name="그룹 3"/>
          <p:cNvGrpSpPr/>
          <p:nvPr/>
        </p:nvGrpSpPr>
        <p:grpSpPr>
          <a:xfrm>
            <a:off x="1392670" y="2625210"/>
            <a:ext cx="7124524" cy="1623012"/>
            <a:chOff x="80917" y="1331334"/>
            <a:chExt cx="6734219" cy="1444338"/>
          </a:xfrm>
        </p:grpSpPr>
        <p:sp>
          <p:nvSpPr>
            <p:cNvPr id="9400" name="직사각형 4"/>
            <p:cNvSpPr/>
            <p:nvPr/>
          </p:nvSpPr>
          <p:spPr>
            <a:xfrm>
              <a:off x="147608" y="1415059"/>
              <a:ext cx="6656638" cy="1356305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lIns="91440" tIns="45720" rIns="91440" bIns="45720" anchor="ctr"/>
            <a:lstStyle/>
            <a:p>
              <a:pPr algn="ctr">
                <a:spcBef>
                  <a:spcPct val="0"/>
                </a:spcBef>
                <a:defRPr/>
              </a:pPr>
              <a:endParaRPr lang="ko-KR"/>
            </a:p>
          </p:txBody>
        </p:sp>
        <p:sp>
          <p:nvSpPr>
            <p:cNvPr id="9401" name="직사각형 19"/>
            <p:cNvSpPr/>
            <p:nvPr/>
          </p:nvSpPr>
          <p:spPr>
            <a:xfrm>
              <a:off x="4572373" y="1549820"/>
              <a:ext cx="1610421" cy="107056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lIns="91440" tIns="45720" rIns="91440" bIns="45720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ko-KR" sz="1200" b="1">
                  <a:latin typeface="맑은 고딕"/>
                  <a:ea typeface="맑은 고딕"/>
                  <a:cs typeface="+mn-lt"/>
                </a:rPr>
                <a:t>인기글 </a:t>
              </a:r>
              <a:r>
                <a:rPr lang="en-US" altLang="ko-KR" sz="1200" b="1">
                  <a:latin typeface="맑은 고딕"/>
                  <a:ea typeface="맑은 고딕"/>
                  <a:cs typeface="+mn-lt"/>
                </a:rPr>
                <a:t>#3</a:t>
              </a:r>
            </a:p>
          </p:txBody>
        </p:sp>
        <p:sp>
          <p:nvSpPr>
            <p:cNvPr id="9403" name="직사각형 21"/>
            <p:cNvSpPr/>
            <p:nvPr/>
          </p:nvSpPr>
          <p:spPr>
            <a:xfrm>
              <a:off x="730767" y="1546356"/>
              <a:ext cx="1610421" cy="107056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lIns="91440" tIns="45720" rIns="91440" bIns="45720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ko-KR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인기글 #1</a:t>
              </a:r>
            </a:p>
          </p:txBody>
        </p:sp>
        <p:grpSp>
          <p:nvGrpSpPr>
            <p:cNvPr id="9404" name="그룹 22"/>
            <p:cNvGrpSpPr/>
            <p:nvPr/>
          </p:nvGrpSpPr>
          <p:grpSpPr>
            <a:xfrm>
              <a:off x="6504708" y="1413164"/>
              <a:ext cx="310428" cy="1362508"/>
              <a:chOff x="4569402" y="3497840"/>
              <a:chExt cx="297440" cy="680605"/>
            </a:xfrm>
          </p:grpSpPr>
          <p:sp>
            <p:nvSpPr>
              <p:cNvPr id="9405" name="직사각형 28"/>
              <p:cNvSpPr/>
              <p:nvPr/>
            </p:nvSpPr>
            <p:spPr>
              <a:xfrm>
                <a:off x="4569402" y="3497840"/>
                <a:ext cx="297440" cy="680605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406" name="이등변 삼각형 31"/>
              <p:cNvSpPr/>
              <p:nvPr/>
            </p:nvSpPr>
            <p:spPr>
              <a:xfrm rot="5400000">
                <a:off x="4546859" y="3773860"/>
                <a:ext cx="339835" cy="96117"/>
              </a:xfrm>
              <a:prstGeom prst="triangle">
                <a:avLst>
                  <a:gd name="adj" fmla="val 50000"/>
                </a:avLst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9407" name="그룹 23"/>
            <p:cNvGrpSpPr/>
            <p:nvPr/>
          </p:nvGrpSpPr>
          <p:grpSpPr>
            <a:xfrm>
              <a:off x="146771" y="1413165"/>
              <a:ext cx="310428" cy="1362508"/>
              <a:chOff x="-1659422" y="3426471"/>
              <a:chExt cx="297440" cy="680605"/>
            </a:xfrm>
          </p:grpSpPr>
          <p:sp>
            <p:nvSpPr>
              <p:cNvPr id="9408" name="직사각형 26"/>
              <p:cNvSpPr/>
              <p:nvPr/>
            </p:nvSpPr>
            <p:spPr>
              <a:xfrm>
                <a:off x="-1659422" y="3426471"/>
                <a:ext cx="297440" cy="680605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409" name="이등변 삼각형 27"/>
              <p:cNvSpPr/>
              <p:nvPr/>
            </p:nvSpPr>
            <p:spPr>
              <a:xfrm rot="16200000">
                <a:off x="-1681967" y="3718711"/>
                <a:ext cx="339835" cy="96117"/>
              </a:xfrm>
              <a:prstGeom prst="triangle">
                <a:avLst>
                  <a:gd name="adj" fmla="val 50000"/>
                </a:avLst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9410" name="모서리가 둥근 직사각형 61"/>
            <p:cNvSpPr/>
            <p:nvPr/>
          </p:nvSpPr>
          <p:spPr>
            <a:xfrm>
              <a:off x="80917" y="1332564"/>
              <a:ext cx="216024" cy="216024"/>
            </a:xfrm>
            <a:prstGeom prst="roundRect">
              <a:avLst>
                <a:gd name="adj" fmla="val 16667"/>
              </a:avLst>
            </a:prstGeom>
            <a:solidFill>
              <a:srgbClr val="E46C0A">
                <a:alpha val="100000"/>
              </a:srgbClr>
            </a:solidFill>
            <a:ln w="25400" cap="flat" cmpd="sng" algn="ctr">
              <a:noFill/>
              <a:prstDash val="solid"/>
            </a:ln>
          </p:spPr>
          <p:txBody>
            <a:bodyPr lIns="0" tIns="45720" rIns="0" bIns="4572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50" b="1" i="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2</a:t>
              </a:r>
            </a:p>
          </p:txBody>
        </p:sp>
        <p:sp>
          <p:nvSpPr>
            <p:cNvPr id="9411" name="TextBox 25"/>
            <p:cNvSpPr txBox="1"/>
            <p:nvPr/>
          </p:nvSpPr>
          <p:spPr>
            <a:xfrm>
              <a:off x="298735" y="1331334"/>
              <a:ext cx="877488" cy="1884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lvl="0" algn="ctr">
                <a:defRPr/>
              </a:pPr>
              <a:r>
                <a:rPr lang="ko-KR" altLang="en-US" sz="800" b="1">
                  <a:ea typeface="맑은 고딕"/>
                </a:rPr>
                <a:t>실시간 인기글</a:t>
              </a:r>
            </a:p>
          </p:txBody>
        </p:sp>
        <p:sp>
          <p:nvSpPr>
            <p:cNvPr id="9413" name="직사각형 19"/>
            <p:cNvSpPr/>
            <p:nvPr/>
          </p:nvSpPr>
          <p:spPr>
            <a:xfrm>
              <a:off x="2655146" y="1562015"/>
              <a:ext cx="1610421" cy="107056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lIns="91440" tIns="45720" rIns="91440" bIns="45720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ko-KR" sz="1200" b="1">
                  <a:latin typeface="맑은 고딕"/>
                  <a:ea typeface="맑은 고딕"/>
                  <a:cs typeface="+mn-lt"/>
                </a:rPr>
                <a:t>인기글 </a:t>
              </a:r>
              <a:r>
                <a:rPr lang="en-US" altLang="ko-KR" sz="1200" b="1">
                  <a:latin typeface="맑은 고딕"/>
                  <a:ea typeface="맑은 고딕"/>
                  <a:cs typeface="+mn-lt"/>
                </a:rPr>
                <a:t>#2</a:t>
              </a:r>
            </a:p>
          </p:txBody>
        </p:sp>
      </p:grpSp>
      <p:pic>
        <p:nvPicPr>
          <p:cNvPr id="9417" name="그림 94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0800000">
            <a:off x="9043371" y="510953"/>
            <a:ext cx="228789" cy="583483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98AC802-D373-6CFC-EE1B-823F001C0F7A}"/>
              </a:ext>
            </a:extLst>
          </p:cNvPr>
          <p:cNvSpPr/>
          <p:nvPr/>
        </p:nvSpPr>
        <p:spPr>
          <a:xfrm>
            <a:off x="1595762" y="614550"/>
            <a:ext cx="1331201" cy="23099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B7B909-CFF1-F67A-71F7-9C0353871610}"/>
              </a:ext>
            </a:extLst>
          </p:cNvPr>
          <p:cNvSpPr/>
          <p:nvPr/>
        </p:nvSpPr>
        <p:spPr>
          <a:xfrm>
            <a:off x="1621214" y="2626593"/>
            <a:ext cx="928346" cy="21043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74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640834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393" name="그룹 9392"/>
          <p:cNvGrpSpPr/>
          <p:nvPr/>
        </p:nvGrpSpPr>
        <p:grpSpPr>
          <a:xfrm>
            <a:off x="1227759" y="210015"/>
            <a:ext cx="8097579" cy="6273750"/>
            <a:chOff x="1227759" y="210014"/>
            <a:chExt cx="8097579" cy="6273750"/>
          </a:xfrm>
        </p:grpSpPr>
        <p:grpSp>
          <p:nvGrpSpPr>
            <p:cNvPr id="9381" name="그룹 9380"/>
            <p:cNvGrpSpPr/>
            <p:nvPr/>
          </p:nvGrpSpPr>
          <p:grpSpPr>
            <a:xfrm>
              <a:off x="1245197" y="226038"/>
              <a:ext cx="8080141" cy="6196053"/>
              <a:chOff x="1245197" y="226038"/>
              <a:chExt cx="8080141" cy="6196053"/>
            </a:xfrm>
          </p:grpSpPr>
          <p:grpSp>
            <p:nvGrpSpPr>
              <p:cNvPr id="9379" name="그룹 9378"/>
              <p:cNvGrpSpPr/>
              <p:nvPr/>
            </p:nvGrpSpPr>
            <p:grpSpPr>
              <a:xfrm>
                <a:off x="1245197" y="226038"/>
                <a:ext cx="7266940" cy="6191226"/>
                <a:chOff x="1245196" y="226038"/>
                <a:chExt cx="7266940" cy="6191226"/>
              </a:xfrm>
            </p:grpSpPr>
            <p:grpSp>
              <p:nvGrpSpPr>
                <p:cNvPr id="9375" name="그룹 9374"/>
                <p:cNvGrpSpPr/>
                <p:nvPr/>
              </p:nvGrpSpPr>
              <p:grpSpPr>
                <a:xfrm>
                  <a:off x="1245196" y="226038"/>
                  <a:ext cx="1434167" cy="652086"/>
                  <a:chOff x="1245196" y="226038"/>
                  <a:chExt cx="1434167" cy="652086"/>
                </a:xfrm>
              </p:grpSpPr>
              <p:pic>
                <p:nvPicPr>
                  <p:cNvPr id="9374" name="그림 937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lum bright="70000" contrast="-50000"/>
                    <a:extLst>
                      <a:ext uri="783A4284-B454-46f5-B8C8-42B5039CE256">
      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      <hd:imgLayer xmlns:hd="http://schemas.haansoft.com/office/drawingml/8.0" r:embed="rId4">
                            <hd:imgEffect xmlns:hd="http://schemas.haansoft.com/office/drawingml/8.0">
                              <hd:artEffectSharpenSoften amount="100000"/>
                              <hd:artEffectColorTemperature/>
                            </hd:imgEffect>
                          </hd:imgLayer>
                        </hp:hncPhoto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45196" y="226038"/>
                    <a:ext cx="670932" cy="652086"/>
                  </a:xfrm>
                  <a:prstGeom prst="rect">
                    <a:avLst/>
                  </a:prstGeom>
                  <a:solidFill>
                    <a:schemeClr val="lt1"/>
                  </a:solidFill>
                </p:spPr>
              </p:pic>
              <p:sp>
                <p:nvSpPr>
                  <p:cNvPr id="9260" name="TextBox 9259"/>
                  <p:cNvSpPr txBox="1"/>
                  <p:nvPr/>
                </p:nvSpPr>
                <p:spPr>
                  <a:xfrm>
                    <a:off x="1649713" y="521701"/>
                    <a:ext cx="1029651" cy="314594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</p:spPr>
                <p:txBody>
                  <a:bodyPr vert="horz" wrap="square" lIns="91440" tIns="45720" rIns="91440" bIns="45720" anchor="t" anchorCtr="0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kumimoji="1" lang="ko-KR" altLang="en-US" sz="1500" b="1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rPr>
                      <a:t>누네</a:t>
                    </a:r>
                    <a:r>
                      <a:rPr kumimoji="1" lang="en-US" altLang="ko-KR" sz="1500" b="1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rPr>
                      <a:t>CINE</a:t>
                    </a:r>
                  </a:p>
                </p:txBody>
              </p:sp>
            </p:grpSp>
            <p:sp>
              <p:nvSpPr>
                <p:cNvPr id="9261" name="TextBox 9260"/>
                <p:cNvSpPr txBox="1"/>
                <p:nvPr/>
              </p:nvSpPr>
              <p:spPr>
                <a:xfrm>
                  <a:off x="6535077" y="539400"/>
                  <a:ext cx="1922164" cy="239745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spAutoFit/>
                </a:bodyPr>
                <a:lstStyle/>
                <a:p>
                  <a:pPr marL="0" lvl="0" indent="0" algn="r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kumimoji="1" lang="en-US" altLang="ko-KR" sz="1000" b="1" i="0" baseline="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|</a:t>
                  </a:r>
                  <a:r>
                    <a:rPr kumimoji="1" lang="ko-KR" altLang="en-US" sz="1000" b="1" i="0" baseline="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 로그인 </a:t>
                  </a:r>
                  <a:r>
                    <a:rPr kumimoji="1" lang="en-US" altLang="ko-KR" sz="1000" b="1" i="0" baseline="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|</a:t>
                  </a:r>
                  <a:r>
                    <a:rPr kumimoji="1" lang="ko-KR" altLang="en-US" sz="1000" b="1" i="0" baseline="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 회원가입 </a:t>
                  </a:r>
                  <a:r>
                    <a:rPr kumimoji="1" lang="en-US" altLang="ko-KR" sz="1000" b="1" i="0" baseline="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|</a:t>
                  </a:r>
                  <a:r>
                    <a:rPr kumimoji="1" lang="ko-KR" altLang="en-US" sz="800" b="0" i="0" baseline="0">
                      <a:solidFill>
                        <a:schemeClr val="bg2"/>
                      </a:solidFill>
                      <a:latin typeface="돋움"/>
                      <a:ea typeface="돋움"/>
                    </a:rPr>
                    <a:t>|</a:t>
                  </a:r>
                </a:p>
              </p:txBody>
            </p:sp>
            <p:sp>
              <p:nvSpPr>
                <p:cNvPr id="9274" name="직사각형 120"/>
                <p:cNvSpPr/>
                <p:nvPr/>
              </p:nvSpPr>
              <p:spPr>
                <a:xfrm>
                  <a:off x="3047295" y="488705"/>
                  <a:ext cx="3614821" cy="33815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anchor="ctr" anchorCtr="0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lang="ko-KR" altLang="en-US" sz="1000" b="1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검 색</a:t>
                  </a:r>
                </a:p>
              </p:txBody>
            </p:sp>
            <p:grpSp>
              <p:nvGrpSpPr>
                <p:cNvPr id="9372" name="그룹 9371"/>
                <p:cNvGrpSpPr/>
                <p:nvPr/>
              </p:nvGrpSpPr>
              <p:grpSpPr>
                <a:xfrm>
                  <a:off x="1400954" y="913282"/>
                  <a:ext cx="7102521" cy="2372953"/>
                  <a:chOff x="327437" y="1055414"/>
                  <a:chExt cx="7068259" cy="2772659"/>
                </a:xfrm>
              </p:grpSpPr>
              <p:sp>
                <p:nvSpPr>
                  <p:cNvPr id="9276" name="직사각형 17"/>
                  <p:cNvSpPr/>
                  <p:nvPr/>
                </p:nvSpPr>
                <p:spPr>
                  <a:xfrm>
                    <a:off x="327437" y="1055414"/>
                    <a:ext cx="7068259" cy="2772659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lIns="91440" tIns="45720" rIns="91440" bIns="4572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kumimoji="0" lang="ko-KR" altLang="en-US" sz="1200" b="0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277" name="직사각형 93"/>
                  <p:cNvSpPr/>
                  <p:nvPr/>
                </p:nvSpPr>
                <p:spPr>
                  <a:xfrm>
                    <a:off x="703092" y="1214221"/>
                    <a:ext cx="6343798" cy="2502114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kumimoji="0" lang="ko-KR" altLang="en-US" sz="1200" b="0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282" name="TextBox 100"/>
                  <p:cNvSpPr txBox="1"/>
                  <p:nvPr/>
                </p:nvSpPr>
                <p:spPr>
                  <a:xfrm>
                    <a:off x="846962" y="1152942"/>
                    <a:ext cx="1193245" cy="25855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rot="0" vert="horz" wrap="square" lIns="91440" tIns="45720" rIns="91440" bIns="45720" anchor="t" anchorCtr="0">
                    <a:prstTxWarp prst="textNoShape">
                      <a:avLst/>
                    </a:prstTxWarp>
                    <a:spAutoFit/>
                  </a:bodyPr>
                  <a:lstStyle/>
                  <a:p>
                    <a:pPr lvl="0" algn="ctr">
                      <a:defRPr/>
                    </a:pPr>
                    <a:r>
                      <a:rPr lang="ko-KR" altLang="en-US" sz="900" b="1">
                        <a:ea typeface="맑은 고딕"/>
                      </a:rPr>
                      <a:t>OTT별 </a:t>
                    </a:r>
                    <a:r>
                      <a:rPr lang="en-US" altLang="ko-KR" sz="900" b="1">
                        <a:ea typeface="맑은 고딕"/>
                      </a:rPr>
                      <a:t>1</a:t>
                    </a:r>
                    <a:r>
                      <a:rPr lang="ko-KR" altLang="en-US" sz="900" b="1">
                        <a:ea typeface="맑은 고딕"/>
                      </a:rPr>
                      <a:t>위</a:t>
                    </a:r>
                  </a:p>
                </p:txBody>
              </p:sp>
              <p:grpSp>
                <p:nvGrpSpPr>
                  <p:cNvPr id="9294" name="그룹 9293"/>
                  <p:cNvGrpSpPr/>
                  <p:nvPr/>
                </p:nvGrpSpPr>
                <p:grpSpPr>
                  <a:xfrm>
                    <a:off x="1243971" y="1472519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280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288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9300" name="그룹 9299"/>
                  <p:cNvGrpSpPr/>
                  <p:nvPr/>
                </p:nvGrpSpPr>
                <p:grpSpPr>
                  <a:xfrm>
                    <a:off x="3347698" y="1476694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301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02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#2</a:t>
                      </a:r>
                    </a:p>
                  </p:txBody>
                </p:sp>
              </p:grpSp>
              <p:grpSp>
                <p:nvGrpSpPr>
                  <p:cNvPr id="9303" name="그룹 9302"/>
                  <p:cNvGrpSpPr/>
                  <p:nvPr/>
                </p:nvGrpSpPr>
                <p:grpSpPr>
                  <a:xfrm>
                    <a:off x="5436591" y="1479368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304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05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#3</a:t>
                      </a:r>
                    </a:p>
                  </p:txBody>
                </p:sp>
              </p:grpSp>
              <p:grpSp>
                <p:nvGrpSpPr>
                  <p:cNvPr id="9306" name="그룹 9305"/>
                  <p:cNvGrpSpPr/>
                  <p:nvPr/>
                </p:nvGrpSpPr>
                <p:grpSpPr>
                  <a:xfrm>
                    <a:off x="1239788" y="2629456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307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08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#4</a:t>
                      </a:r>
                    </a:p>
                  </p:txBody>
                </p:sp>
              </p:grpSp>
              <p:grpSp>
                <p:nvGrpSpPr>
                  <p:cNvPr id="9309" name="그룹 9308"/>
                  <p:cNvGrpSpPr/>
                  <p:nvPr/>
                </p:nvGrpSpPr>
                <p:grpSpPr>
                  <a:xfrm>
                    <a:off x="3349244" y="2630623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310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11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#5</a:t>
                      </a:r>
                    </a:p>
                  </p:txBody>
                </p:sp>
              </p:grpSp>
              <p:grpSp>
                <p:nvGrpSpPr>
                  <p:cNvPr id="9315" name="그룹 9314"/>
                  <p:cNvGrpSpPr/>
                  <p:nvPr/>
                </p:nvGrpSpPr>
                <p:grpSpPr>
                  <a:xfrm>
                    <a:off x="5430902" y="2630623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316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17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#6</a:t>
                      </a:r>
                    </a:p>
                  </p:txBody>
                </p:sp>
              </p:grpSp>
            </p:grpSp>
            <p:grpSp>
              <p:nvGrpSpPr>
                <p:cNvPr id="9346" name="그룹 91"/>
                <p:cNvGrpSpPr/>
                <p:nvPr/>
              </p:nvGrpSpPr>
              <p:grpSpPr>
                <a:xfrm>
                  <a:off x="1423910" y="3380740"/>
                  <a:ext cx="7082282" cy="1280571"/>
                  <a:chOff x="146769" y="1265876"/>
                  <a:chExt cx="6668366" cy="1509790"/>
                </a:xfrm>
              </p:grpSpPr>
              <p:sp>
                <p:nvSpPr>
                  <p:cNvPr id="9347" name="직사각형 20"/>
                  <p:cNvSpPr/>
                  <p:nvPr/>
                </p:nvSpPr>
                <p:spPr>
                  <a:xfrm>
                    <a:off x="147608" y="1415059"/>
                    <a:ext cx="6656638" cy="1356305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kumimoji="0" lang="ko-KR" altLang="en-US" sz="1200" b="0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48" name="직사각형 26"/>
                  <p:cNvSpPr/>
                  <p:nvPr/>
                </p:nvSpPr>
                <p:spPr>
                  <a:xfrm>
                    <a:off x="4572373" y="1549820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lIns="91440" tIns="45720" rIns="91440" bIns="4572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lang="ko-KR" altLang="en-US" sz="12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3</a:t>
                    </a:r>
                    <a:endParaRPr lang="en-US" altLang="ko-KR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49" name="직사각형 81"/>
                  <p:cNvSpPr/>
                  <p:nvPr/>
                </p:nvSpPr>
                <p:spPr>
                  <a:xfrm>
                    <a:off x="2672568" y="1546356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lIns="91440" tIns="45720" rIns="91440" bIns="4572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lang="ko-KR" altLang="en-US" sz="12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2</a:t>
                    </a:r>
                    <a:endParaRPr lang="en-US" altLang="ko-KR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50" name="직사각형 83"/>
                  <p:cNvSpPr/>
                  <p:nvPr/>
                </p:nvSpPr>
                <p:spPr>
                  <a:xfrm>
                    <a:off x="730767" y="1546356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1</a:t>
                    </a:r>
                  </a:p>
                </p:txBody>
              </p:sp>
              <p:grpSp>
                <p:nvGrpSpPr>
                  <p:cNvPr id="9351" name="그룹 86"/>
                  <p:cNvGrpSpPr/>
                  <p:nvPr/>
                </p:nvGrpSpPr>
                <p:grpSpPr>
                  <a:xfrm>
                    <a:off x="6504708" y="1413159"/>
                    <a:ext cx="310428" cy="1362507"/>
                    <a:chOff x="4569397" y="3497840"/>
                    <a:chExt cx="297440" cy="680605"/>
                  </a:xfrm>
                </p:grpSpPr>
                <p:sp>
                  <p:nvSpPr>
                    <p:cNvPr id="9352" name="직사각형 84"/>
                    <p:cNvSpPr/>
                    <p:nvPr/>
                  </p:nvSpPr>
                  <p:spPr>
                    <a:xfrm>
                      <a:off x="4569397" y="3497840"/>
                      <a:ext cx="297440" cy="680605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53" name="이등변 삼각형 85"/>
                    <p:cNvSpPr/>
                    <p:nvPr/>
                  </p:nvSpPr>
                  <p:spPr>
                    <a:xfrm rot="5400000">
                      <a:off x="4564045" y="3773859"/>
                      <a:ext cx="339835" cy="96117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</p:grpSp>
              <p:grpSp>
                <p:nvGrpSpPr>
                  <p:cNvPr id="9354" name="그룹 87"/>
                  <p:cNvGrpSpPr/>
                  <p:nvPr/>
                </p:nvGrpSpPr>
                <p:grpSpPr>
                  <a:xfrm>
                    <a:off x="146769" y="1413160"/>
                    <a:ext cx="310428" cy="1362507"/>
                    <a:chOff x="-1659422" y="3426471"/>
                    <a:chExt cx="297440" cy="680605"/>
                  </a:xfrm>
                </p:grpSpPr>
                <p:sp>
                  <p:nvSpPr>
                    <p:cNvPr id="9355" name="직사각형 88"/>
                    <p:cNvSpPr/>
                    <p:nvPr/>
                  </p:nvSpPr>
                  <p:spPr>
                    <a:xfrm>
                      <a:off x="-1659422" y="3426471"/>
                      <a:ext cx="297440" cy="680605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56" name="이등변 삼각형 89"/>
                    <p:cNvSpPr/>
                    <p:nvPr/>
                  </p:nvSpPr>
                  <p:spPr>
                    <a:xfrm rot="16200000">
                      <a:off x="-1681967" y="3718711"/>
                      <a:ext cx="339835" cy="96117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</p:grpSp>
              <p:sp>
                <p:nvSpPr>
                  <p:cNvPr id="9358" name="TextBox 70"/>
                  <p:cNvSpPr txBox="1"/>
                  <p:nvPr/>
                </p:nvSpPr>
                <p:spPr>
                  <a:xfrm>
                    <a:off x="305184" y="1265876"/>
                    <a:ext cx="1162480" cy="25679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rot="0" vert="horz" wrap="square" lIns="91440" tIns="45720" rIns="91440" bIns="45720" anchor="t" anchorCtr="0">
                    <a:prstTxWarp prst="textNoShape">
                      <a:avLst/>
                    </a:prstTxWarp>
                    <a:spAutoFit/>
                  </a:bodyPr>
                  <a:lstStyle/>
                  <a:p>
                    <a:pPr lvl="0" algn="ctr">
                      <a:defRPr/>
                    </a:pPr>
                    <a:r>
                      <a:rPr lang="ko-KR" altLang="en-US" sz="900" b="1">
                        <a:ea typeface="맑은 고딕"/>
                      </a:rPr>
                      <a:t>박스오피스 순위</a:t>
                    </a:r>
                  </a:p>
                </p:txBody>
              </p:sp>
            </p:grpSp>
            <p:grpSp>
              <p:nvGrpSpPr>
                <p:cNvPr id="9359" name="그룹 92"/>
                <p:cNvGrpSpPr/>
                <p:nvPr/>
              </p:nvGrpSpPr>
              <p:grpSpPr>
                <a:xfrm>
                  <a:off x="1430745" y="5116828"/>
                  <a:ext cx="7081391" cy="1300437"/>
                  <a:chOff x="111734" y="1331333"/>
                  <a:chExt cx="6667527" cy="1444341"/>
                </a:xfrm>
              </p:grpSpPr>
              <p:sp>
                <p:nvSpPr>
                  <p:cNvPr id="9360" name="직사각형 93"/>
                  <p:cNvSpPr/>
                  <p:nvPr/>
                </p:nvSpPr>
                <p:spPr>
                  <a:xfrm>
                    <a:off x="111734" y="1415059"/>
                    <a:ext cx="6656638" cy="1356305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kumimoji="0" lang="ko-KR" altLang="en-US" sz="1200" b="0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61" name="직사각형 94"/>
                  <p:cNvSpPr/>
                  <p:nvPr/>
                </p:nvSpPr>
                <p:spPr>
                  <a:xfrm>
                    <a:off x="4572373" y="1549820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lIns="91440" tIns="45720" rIns="91440" bIns="4572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lang="ko-KR" altLang="en-US" sz="12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3</a:t>
                    </a:r>
                    <a:endParaRPr lang="en-US" altLang="ko-KR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62" name="직사각형 95"/>
                  <p:cNvSpPr/>
                  <p:nvPr/>
                </p:nvSpPr>
                <p:spPr>
                  <a:xfrm>
                    <a:off x="2672568" y="1546356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lIns="91440" tIns="45720" rIns="91440" bIns="4572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lang="ko-KR" altLang="en-US" sz="12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2</a:t>
                    </a:r>
                    <a:endParaRPr lang="en-US" altLang="ko-KR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63" name="직사각형 96"/>
                  <p:cNvSpPr/>
                  <p:nvPr/>
                </p:nvSpPr>
                <p:spPr>
                  <a:xfrm>
                    <a:off x="730767" y="1546356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1</a:t>
                    </a:r>
                  </a:p>
                </p:txBody>
              </p:sp>
              <p:grpSp>
                <p:nvGrpSpPr>
                  <p:cNvPr id="9364" name="그룹 97"/>
                  <p:cNvGrpSpPr/>
                  <p:nvPr/>
                </p:nvGrpSpPr>
                <p:grpSpPr>
                  <a:xfrm>
                    <a:off x="6468833" y="1413167"/>
                    <a:ext cx="310428" cy="1362507"/>
                    <a:chOff x="4535030" y="3497841"/>
                    <a:chExt cx="297440" cy="680605"/>
                  </a:xfrm>
                </p:grpSpPr>
                <p:sp>
                  <p:nvSpPr>
                    <p:cNvPr id="9365" name="직사각형 103"/>
                    <p:cNvSpPr/>
                    <p:nvPr/>
                  </p:nvSpPr>
                  <p:spPr>
                    <a:xfrm>
                      <a:off x="4535030" y="3497841"/>
                      <a:ext cx="297440" cy="680605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66" name="이등변 삼각형 104"/>
                    <p:cNvSpPr/>
                    <p:nvPr/>
                  </p:nvSpPr>
                  <p:spPr>
                    <a:xfrm rot="5400000">
                      <a:off x="4521083" y="3784430"/>
                      <a:ext cx="339835" cy="96117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</p:grpSp>
              <p:grpSp>
                <p:nvGrpSpPr>
                  <p:cNvPr id="9367" name="그룹 98"/>
                  <p:cNvGrpSpPr/>
                  <p:nvPr/>
                </p:nvGrpSpPr>
                <p:grpSpPr>
                  <a:xfrm>
                    <a:off x="119863" y="1413162"/>
                    <a:ext cx="310428" cy="1362507"/>
                    <a:chOff x="-1685201" y="3426471"/>
                    <a:chExt cx="297440" cy="680605"/>
                  </a:xfrm>
                </p:grpSpPr>
                <p:sp>
                  <p:nvSpPr>
                    <p:cNvPr id="9368" name="직사각형 101"/>
                    <p:cNvSpPr/>
                    <p:nvPr/>
                  </p:nvSpPr>
                  <p:spPr>
                    <a:xfrm>
                      <a:off x="-1685201" y="3426471"/>
                      <a:ext cx="297440" cy="680605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69" name="이등변 삼각형 102"/>
                    <p:cNvSpPr/>
                    <p:nvPr/>
                  </p:nvSpPr>
                  <p:spPr>
                    <a:xfrm rot="16200000">
                      <a:off x="-1716339" y="3718712"/>
                      <a:ext cx="339835" cy="96117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</p:grpSp>
              <p:sp>
                <p:nvSpPr>
                  <p:cNvPr id="9371" name="TextBox 100"/>
                  <p:cNvSpPr txBox="1"/>
                  <p:nvPr/>
                </p:nvSpPr>
                <p:spPr>
                  <a:xfrm>
                    <a:off x="298735" y="1331333"/>
                    <a:ext cx="1253401" cy="239088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rot="0" vert="horz" wrap="square" lIns="91440" tIns="45720" rIns="91440" bIns="45720" anchor="t" anchorCtr="0">
                    <a:prstTxWarp prst="textNoShape">
                      <a:avLst/>
                    </a:prstTxWarp>
                    <a:spAutoFit/>
                  </a:bodyPr>
                  <a:lstStyle/>
                  <a:p>
                    <a:pPr lvl="0" algn="ctr">
                      <a:defRPr/>
                    </a:pPr>
                    <a:r>
                      <a:rPr lang="ko-KR" altLang="en-US" sz="900" b="1">
                        <a:ea typeface="맑은 고딕"/>
                      </a:rPr>
                      <a:t>사용자 태그 맞춤 추천</a:t>
                    </a:r>
                  </a:p>
                </p:txBody>
              </p:sp>
            </p:grpSp>
            <p:pic>
              <p:nvPicPr>
                <p:cNvPr id="9376" name="그림 9375"/>
                <p:cNvPicPr>
                  <a:picLocks noChangeAspect="1"/>
                </p:cNvPicPr>
                <p:nvPr/>
              </p:nvPicPr>
              <p:blipFill rotWithShape="1">
                <a:blip r:embed="rId5"/>
                <a:stretch>
                  <a:fillRect/>
                </a:stretch>
              </p:blipFill>
              <p:spPr>
                <a:xfrm>
                  <a:off x="4372780" y="514006"/>
                  <a:ext cx="262424" cy="257021"/>
                </a:xfrm>
                <a:prstGeom prst="rect">
                  <a:avLst/>
                </a:prstGeom>
              </p:spPr>
            </p:pic>
          </p:grpSp>
          <p:pic>
            <p:nvPicPr>
              <p:cNvPr id="9380" name="그림 9379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9096548" y="587261"/>
                <a:ext cx="228789" cy="5834830"/>
              </a:xfrm>
              <a:prstGeom prst="rect">
                <a:avLst/>
              </a:prstGeom>
            </p:spPr>
          </p:pic>
        </p:grpSp>
        <p:pic>
          <p:nvPicPr>
            <p:cNvPr id="9383" name="그림 938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096548" y="443359"/>
              <a:ext cx="228789" cy="6040405"/>
            </a:xfrm>
            <a:prstGeom prst="rect">
              <a:avLst/>
            </a:prstGeom>
          </p:spPr>
        </p:pic>
        <p:sp>
          <p:nvSpPr>
            <p:cNvPr id="9385" name="직사각형 9384"/>
            <p:cNvSpPr/>
            <p:nvPr/>
          </p:nvSpPr>
          <p:spPr>
            <a:xfrm>
              <a:off x="1227759" y="210014"/>
              <a:ext cx="7887247" cy="6242643"/>
            </a:xfrm>
            <a:prstGeom prst="rect">
              <a:avLst/>
            </a:prstGeom>
            <a:solidFill>
              <a:srgbClr val="FFFFFF">
                <a:alpha val="89000"/>
              </a:srgbClr>
            </a:solidFill>
            <a:ln w="3175" cap="flat" cmpd="sng" algn="ctr">
              <a:solidFill>
                <a:schemeClr val="lt1">
                  <a:alpha val="100000"/>
                </a:schemeClr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</a:bodyPr>
            <a:lstStyle/>
            <a:p>
              <a:pPr marL="0" marR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800" b="0" i="0" u="none" strike="noStrike" kern="1200" cap="none" spc="0" normalizeH="0" baseline="0">
                <a:solidFill>
                  <a:srgbClr val="000000"/>
                </a:solidFill>
                <a:effectLst/>
                <a:latin typeface="돋움"/>
                <a:ea typeface="돋움"/>
              </a:endParaRPr>
            </a:p>
          </p:txBody>
        </p:sp>
      </p:grpSp>
      <p:grpSp>
        <p:nvGrpSpPr>
          <p:cNvPr id="9394" name="그룹 9393"/>
          <p:cNvGrpSpPr/>
          <p:nvPr/>
        </p:nvGrpSpPr>
        <p:grpSpPr>
          <a:xfrm>
            <a:off x="3132758" y="883161"/>
            <a:ext cx="3638688" cy="5090414"/>
            <a:chOff x="2150930" y="883160"/>
            <a:chExt cx="3638688" cy="5090414"/>
          </a:xfrm>
        </p:grpSpPr>
        <p:grpSp>
          <p:nvGrpSpPr>
            <p:cNvPr id="9395" name="그룹 9394"/>
            <p:cNvGrpSpPr/>
            <p:nvPr/>
          </p:nvGrpSpPr>
          <p:grpSpPr>
            <a:xfrm>
              <a:off x="2245996" y="1423640"/>
              <a:ext cx="3479800" cy="4415439"/>
              <a:chOff x="2314521" y="1215141"/>
              <a:chExt cx="3479800" cy="4415439"/>
            </a:xfrm>
          </p:grpSpPr>
          <p:pic>
            <p:nvPicPr>
              <p:cNvPr id="9396" name="그림 8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2470494" y="5173357"/>
                <a:ext cx="3123809" cy="457223"/>
              </a:xfrm>
              <a:prstGeom prst="rect">
                <a:avLst/>
              </a:prstGeom>
              <a:ln>
                <a:solidFill>
                  <a:srgbClr val="FFFFFF">
                    <a:alpha val="100000"/>
                  </a:srgbClr>
                </a:solidFill>
              </a:ln>
            </p:spPr>
          </p:pic>
          <p:pic>
            <p:nvPicPr>
              <p:cNvPr id="9397" name="그림 9396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2314521" y="1215141"/>
                <a:ext cx="3479800" cy="3467100"/>
              </a:xfrm>
              <a:prstGeom prst="rect">
                <a:avLst/>
              </a:prstGeom>
              <a:ln>
                <a:solidFill>
                  <a:srgbClr val="FFFFFF">
                    <a:alpha val="100000"/>
                  </a:srgbClr>
                </a:solidFill>
              </a:ln>
            </p:spPr>
          </p:pic>
          <p:pic>
            <p:nvPicPr>
              <p:cNvPr id="9398" name="그림 7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2462476" y="4572737"/>
                <a:ext cx="3123809" cy="457223"/>
              </a:xfrm>
              <a:prstGeom prst="rect">
                <a:avLst/>
              </a:prstGeom>
              <a:ln>
                <a:solidFill>
                  <a:srgbClr val="FFFFFF">
                    <a:alpha val="100000"/>
                  </a:srgbClr>
                </a:solidFill>
              </a:ln>
            </p:spPr>
          </p:pic>
        </p:grpSp>
        <p:pic>
          <p:nvPicPr>
            <p:cNvPr id="9399" name="그림 9398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2218085" y="883160"/>
              <a:ext cx="3486150" cy="3835400"/>
            </a:xfrm>
            <a:prstGeom prst="rect">
              <a:avLst/>
            </a:prstGeom>
          </p:spPr>
        </p:pic>
        <p:sp>
          <p:nvSpPr>
            <p:cNvPr id="9400" name="사각형: 둥근 모서리 9399"/>
            <p:cNvSpPr/>
            <p:nvPr/>
          </p:nvSpPr>
          <p:spPr>
            <a:xfrm>
              <a:off x="2150930" y="916416"/>
              <a:ext cx="3638688" cy="5057158"/>
            </a:xfrm>
            <a:prstGeom prst="roundRect">
              <a:avLst>
                <a:gd name="adj" fmla="val 16667"/>
              </a:avLst>
            </a:prstGeom>
            <a:noFill/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</a:bodyPr>
            <a:lstStyle/>
            <a:p>
              <a:pPr marL="0" marR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800" b="0" i="0" u="none" strike="noStrike" kern="1200" cap="none" spc="0" normalizeH="0" baseline="0">
                <a:solidFill>
                  <a:srgbClr val="000000"/>
                </a:solidFill>
                <a:effectLst/>
                <a:latin typeface="돋움"/>
                <a:ea typeface="돋움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640834"/>
            <a:ext cx="264343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403" name="그룹 9402"/>
          <p:cNvGrpSpPr/>
          <p:nvPr/>
        </p:nvGrpSpPr>
        <p:grpSpPr>
          <a:xfrm>
            <a:off x="1227759" y="210015"/>
            <a:ext cx="8097579" cy="6273750"/>
            <a:chOff x="1227759" y="210015"/>
            <a:chExt cx="8097579" cy="6273750"/>
          </a:xfrm>
        </p:grpSpPr>
        <p:grpSp>
          <p:nvGrpSpPr>
            <p:cNvPr id="9393" name="그룹 9392"/>
            <p:cNvGrpSpPr/>
            <p:nvPr/>
          </p:nvGrpSpPr>
          <p:grpSpPr>
            <a:xfrm>
              <a:off x="1227759" y="210015"/>
              <a:ext cx="8097579" cy="6273750"/>
              <a:chOff x="1227759" y="210014"/>
              <a:chExt cx="8097579" cy="6273750"/>
            </a:xfrm>
          </p:grpSpPr>
          <p:grpSp>
            <p:nvGrpSpPr>
              <p:cNvPr id="9381" name="그룹 9380"/>
              <p:cNvGrpSpPr/>
              <p:nvPr/>
            </p:nvGrpSpPr>
            <p:grpSpPr>
              <a:xfrm>
                <a:off x="1245197" y="226038"/>
                <a:ext cx="8080141" cy="6196053"/>
                <a:chOff x="1245197" y="226038"/>
                <a:chExt cx="8080141" cy="6196053"/>
              </a:xfrm>
            </p:grpSpPr>
            <p:grpSp>
              <p:nvGrpSpPr>
                <p:cNvPr id="9379" name="그룹 9378"/>
                <p:cNvGrpSpPr/>
                <p:nvPr/>
              </p:nvGrpSpPr>
              <p:grpSpPr>
                <a:xfrm>
                  <a:off x="1245197" y="226038"/>
                  <a:ext cx="7266940" cy="6191226"/>
                  <a:chOff x="1245196" y="226038"/>
                  <a:chExt cx="7266940" cy="6191226"/>
                </a:xfrm>
              </p:grpSpPr>
              <p:grpSp>
                <p:nvGrpSpPr>
                  <p:cNvPr id="9375" name="그룹 9374"/>
                  <p:cNvGrpSpPr/>
                  <p:nvPr/>
                </p:nvGrpSpPr>
                <p:grpSpPr>
                  <a:xfrm>
                    <a:off x="1245196" y="226038"/>
                    <a:ext cx="1434167" cy="652086"/>
                    <a:chOff x="1245196" y="226038"/>
                    <a:chExt cx="1434167" cy="652086"/>
                  </a:xfrm>
                </p:grpSpPr>
                <p:pic>
                  <p:nvPicPr>
                    <p:cNvPr id="9374" name="그림 9373"/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lum bright="70000" contrast="-50000"/>
                      <a:extLst>
                        <a:ext uri="783A4284-B454-46f5-B8C8-42B5039CE256">
        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        <hd:imgLayer xmlns:hd="http://schemas.haansoft.com/office/drawingml/8.0" r:embed="rId4">
                              <hd:imgEffect xmlns:hd="http://schemas.haansoft.com/office/drawingml/8.0">
                                <hd:artEffectSharpenSoften amount="100000"/>
                                <hd:artEffectColorTemperature/>
                              </hd:imgEffect>
                            </hd:imgLayer>
                          </hp:hncPhoto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45196" y="226038"/>
                      <a:ext cx="670932" cy="652086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</p:spPr>
                </p:pic>
                <p:sp>
                  <p:nvSpPr>
                    <p:cNvPr id="9260" name="TextBox 9259"/>
                    <p:cNvSpPr txBox="1"/>
                    <p:nvPr/>
                  </p:nvSpPr>
                  <p:spPr>
                    <a:xfrm>
                      <a:off x="1649713" y="521701"/>
                      <a:ext cx="1029651" cy="314594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>
                  </p:spPr>
                  <p:txBody>
                    <a:bodyPr vert="horz" wrap="square" lIns="91440" tIns="45720" rIns="91440" bIns="45720" anchor="t" anchorCtr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500" b="1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누네</a:t>
                      </a:r>
                      <a:r>
                        <a:rPr kumimoji="1" lang="en-US" altLang="ko-KR" sz="1500" b="1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CINE</a:t>
                      </a:r>
                    </a:p>
                  </p:txBody>
                </p:sp>
              </p:grpSp>
              <p:sp>
                <p:nvSpPr>
                  <p:cNvPr id="9261" name="TextBox 9260"/>
                  <p:cNvSpPr txBox="1"/>
                  <p:nvPr/>
                </p:nvSpPr>
                <p:spPr>
                  <a:xfrm>
                    <a:off x="6535077" y="539400"/>
                    <a:ext cx="1922164" cy="239745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</p:spPr>
                <p:txBody>
                  <a:bodyPr vert="horz" wrap="square" lIns="91440" tIns="45720" rIns="91440" bIns="45720" anchor="t" anchorCtr="0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lvl="0" indent="0" algn="r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kumimoji="1" lang="en-US" altLang="ko-KR" sz="1000" b="1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rPr>
                      <a:t>|</a:t>
                    </a:r>
                    <a:r>
                      <a:rPr kumimoji="1" lang="ko-KR" altLang="en-US" sz="1000" b="1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rPr>
                      <a:t> 로그인 </a:t>
                    </a:r>
                    <a:r>
                      <a:rPr kumimoji="1" lang="en-US" altLang="ko-KR" sz="1000" b="1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rPr>
                      <a:t>|</a:t>
                    </a:r>
                    <a:r>
                      <a:rPr kumimoji="1" lang="ko-KR" altLang="en-US" sz="1000" b="1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rPr>
                      <a:t> 회원가입 </a:t>
                    </a:r>
                    <a:r>
                      <a:rPr kumimoji="1" lang="en-US" altLang="ko-KR" sz="1000" b="1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rPr>
                      <a:t>|</a:t>
                    </a:r>
                    <a:r>
                      <a:rPr kumimoji="1" lang="ko-KR" altLang="en-US" sz="800" b="0" i="0" baseline="0">
                        <a:solidFill>
                          <a:schemeClr val="bg2"/>
                        </a:solidFill>
                        <a:latin typeface="돋움"/>
                        <a:ea typeface="돋움"/>
                      </a:rPr>
                      <a:t>|</a:t>
                    </a:r>
                  </a:p>
                </p:txBody>
              </p:sp>
              <p:sp>
                <p:nvSpPr>
                  <p:cNvPr id="9274" name="직사각형 120"/>
                  <p:cNvSpPr/>
                  <p:nvPr/>
                </p:nvSpPr>
                <p:spPr>
                  <a:xfrm>
                    <a:off x="3047295" y="488705"/>
                    <a:ext cx="3614821" cy="338150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 anchorCtr="0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lang="ko-KR" altLang="en-US" sz="10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검 색</a:t>
                    </a:r>
                  </a:p>
                </p:txBody>
              </p:sp>
              <p:grpSp>
                <p:nvGrpSpPr>
                  <p:cNvPr id="9372" name="그룹 9371"/>
                  <p:cNvGrpSpPr/>
                  <p:nvPr/>
                </p:nvGrpSpPr>
                <p:grpSpPr>
                  <a:xfrm>
                    <a:off x="1400954" y="913282"/>
                    <a:ext cx="7102521" cy="2372953"/>
                    <a:chOff x="327437" y="1055414"/>
                    <a:chExt cx="7068259" cy="2772659"/>
                  </a:xfrm>
                </p:grpSpPr>
                <p:sp>
                  <p:nvSpPr>
                    <p:cNvPr id="9276" name="직사각형 17"/>
                    <p:cNvSpPr/>
                    <p:nvPr/>
                  </p:nvSpPr>
                  <p:spPr>
                    <a:xfrm>
                      <a:off x="327437" y="1055414"/>
                      <a:ext cx="7068259" cy="2772659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277" name="직사각형 93"/>
                    <p:cNvSpPr/>
                    <p:nvPr/>
                  </p:nvSpPr>
                  <p:spPr>
                    <a:xfrm>
                      <a:off x="703092" y="1214221"/>
                      <a:ext cx="6343798" cy="2502114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282" name="TextBox 100"/>
                    <p:cNvSpPr txBox="1"/>
                    <p:nvPr/>
                  </p:nvSpPr>
                  <p:spPr>
                    <a:xfrm>
                      <a:off x="846962" y="1152942"/>
                      <a:ext cx="1193245" cy="25855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</p:spPr>
                  <p:txBody>
                    <a:bodyPr rot="0" vert="horz" wrap="square" lIns="91440" tIns="45720" rIns="91440" bIns="45720" anchor="t" anchorCtr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lvl="0" algn="ctr">
                        <a:defRPr/>
                      </a:pPr>
                      <a:r>
                        <a:rPr lang="ko-KR" altLang="en-US" sz="900" b="1">
                          <a:ea typeface="맑은 고딕"/>
                        </a:rPr>
                        <a:t>OTT별 </a:t>
                      </a:r>
                      <a:r>
                        <a:rPr lang="en-US" altLang="ko-KR" sz="900" b="1">
                          <a:ea typeface="맑은 고딕"/>
                        </a:rPr>
                        <a:t>1</a:t>
                      </a:r>
                      <a:r>
                        <a:rPr lang="ko-KR" altLang="en-US" sz="900" b="1">
                          <a:ea typeface="맑은 고딕"/>
                        </a:rPr>
                        <a:t>위</a:t>
                      </a:r>
                    </a:p>
                  </p:txBody>
                </p:sp>
                <p:grpSp>
                  <p:nvGrpSpPr>
                    <p:cNvPr id="9294" name="그룹 9293"/>
                    <p:cNvGrpSpPr/>
                    <p:nvPr/>
                  </p:nvGrpSpPr>
                  <p:grpSpPr>
                    <a:xfrm>
                      <a:off x="1243970" y="1472518"/>
                      <a:ext cx="1060308" cy="959154"/>
                      <a:chOff x="1065846" y="1410875"/>
                      <a:chExt cx="1533132" cy="966007"/>
                    </a:xfrm>
                  </p:grpSpPr>
                  <p:sp>
                    <p:nvSpPr>
                      <p:cNvPr id="9280" name="직사각형 96"/>
                      <p:cNvSpPr/>
                      <p:nvPr/>
                    </p:nvSpPr>
                    <p:spPr>
                      <a:xfrm>
                        <a:off x="1065847" y="1637201"/>
                        <a:ext cx="1533131" cy="739681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영화</a:t>
                        </a:r>
                        <a:endParaRPr kumimoji="0" lang="en-US" altLang="ko-KR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9288" name="직사각형 10"/>
                      <p:cNvSpPr/>
                      <p:nvPr/>
                    </p:nvSpPr>
                    <p:spPr>
                      <a:xfrm>
                        <a:off x="1065846" y="1410875"/>
                        <a:ext cx="1533131" cy="224433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OTT </a:t>
                        </a:r>
                        <a:r>
                          <a:rPr lang="en-US" altLang="ko-KR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#</a:t>
                        </a: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1</a:t>
                        </a:r>
                      </a:p>
                    </p:txBody>
                  </p:sp>
                </p:grpSp>
                <p:grpSp>
                  <p:nvGrpSpPr>
                    <p:cNvPr id="9300" name="그룹 9299"/>
                    <p:cNvGrpSpPr/>
                    <p:nvPr/>
                  </p:nvGrpSpPr>
                  <p:grpSpPr>
                    <a:xfrm>
                      <a:off x="3347698" y="1476694"/>
                      <a:ext cx="1060308" cy="959154"/>
                      <a:chOff x="1065846" y="1410875"/>
                      <a:chExt cx="1533132" cy="966007"/>
                    </a:xfrm>
                  </p:grpSpPr>
                  <p:sp>
                    <p:nvSpPr>
                      <p:cNvPr id="9301" name="직사각형 96"/>
                      <p:cNvSpPr/>
                      <p:nvPr/>
                    </p:nvSpPr>
                    <p:spPr>
                      <a:xfrm>
                        <a:off x="1065847" y="1637201"/>
                        <a:ext cx="1533131" cy="739681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영화</a:t>
                        </a:r>
                        <a:endParaRPr kumimoji="0" lang="en-US" altLang="ko-KR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9302" name="직사각형 10"/>
                      <p:cNvSpPr/>
                      <p:nvPr/>
                    </p:nvSpPr>
                    <p:spPr>
                      <a:xfrm>
                        <a:off x="1065846" y="1410875"/>
                        <a:ext cx="1533131" cy="224433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OTT </a:t>
                        </a:r>
                        <a:r>
                          <a:rPr lang="en-US" altLang="ko-KR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#2</a:t>
                        </a:r>
                      </a:p>
                    </p:txBody>
                  </p:sp>
                </p:grpSp>
                <p:grpSp>
                  <p:nvGrpSpPr>
                    <p:cNvPr id="9303" name="그룹 9302"/>
                    <p:cNvGrpSpPr/>
                    <p:nvPr/>
                  </p:nvGrpSpPr>
                  <p:grpSpPr>
                    <a:xfrm>
                      <a:off x="5436591" y="1479368"/>
                      <a:ext cx="1060308" cy="959154"/>
                      <a:chOff x="1065846" y="1410875"/>
                      <a:chExt cx="1533132" cy="966007"/>
                    </a:xfrm>
                  </p:grpSpPr>
                  <p:sp>
                    <p:nvSpPr>
                      <p:cNvPr id="9304" name="직사각형 96"/>
                      <p:cNvSpPr/>
                      <p:nvPr/>
                    </p:nvSpPr>
                    <p:spPr>
                      <a:xfrm>
                        <a:off x="1065847" y="1637201"/>
                        <a:ext cx="1533131" cy="739681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영화</a:t>
                        </a:r>
                        <a:endParaRPr kumimoji="0" lang="en-US" altLang="ko-KR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9305" name="직사각형 10"/>
                      <p:cNvSpPr/>
                      <p:nvPr/>
                    </p:nvSpPr>
                    <p:spPr>
                      <a:xfrm>
                        <a:off x="1065846" y="1410875"/>
                        <a:ext cx="1533131" cy="224433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OTT </a:t>
                        </a:r>
                        <a:r>
                          <a:rPr lang="en-US" altLang="ko-KR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#3</a:t>
                        </a:r>
                      </a:p>
                    </p:txBody>
                  </p:sp>
                </p:grpSp>
                <p:grpSp>
                  <p:nvGrpSpPr>
                    <p:cNvPr id="9306" name="그룹 9305"/>
                    <p:cNvGrpSpPr/>
                    <p:nvPr/>
                  </p:nvGrpSpPr>
                  <p:grpSpPr>
                    <a:xfrm>
                      <a:off x="1239787" y="2629456"/>
                      <a:ext cx="1060308" cy="959154"/>
                      <a:chOff x="1065846" y="1410875"/>
                      <a:chExt cx="1533132" cy="966007"/>
                    </a:xfrm>
                  </p:grpSpPr>
                  <p:sp>
                    <p:nvSpPr>
                      <p:cNvPr id="9307" name="직사각형 96"/>
                      <p:cNvSpPr/>
                      <p:nvPr/>
                    </p:nvSpPr>
                    <p:spPr>
                      <a:xfrm>
                        <a:off x="1065847" y="1637201"/>
                        <a:ext cx="1533131" cy="739681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영화</a:t>
                        </a:r>
                        <a:endParaRPr kumimoji="0" lang="en-US" altLang="ko-KR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9308" name="직사각형 10"/>
                      <p:cNvSpPr/>
                      <p:nvPr/>
                    </p:nvSpPr>
                    <p:spPr>
                      <a:xfrm>
                        <a:off x="1065846" y="1410875"/>
                        <a:ext cx="1533131" cy="224433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OTT </a:t>
                        </a:r>
                        <a:r>
                          <a:rPr lang="en-US" altLang="ko-KR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#4</a:t>
                        </a:r>
                      </a:p>
                    </p:txBody>
                  </p:sp>
                </p:grpSp>
                <p:grpSp>
                  <p:nvGrpSpPr>
                    <p:cNvPr id="9309" name="그룹 9308"/>
                    <p:cNvGrpSpPr/>
                    <p:nvPr/>
                  </p:nvGrpSpPr>
                  <p:grpSpPr>
                    <a:xfrm>
                      <a:off x="3349244" y="2630623"/>
                      <a:ext cx="1060308" cy="959154"/>
                      <a:chOff x="1065846" y="1410875"/>
                      <a:chExt cx="1533132" cy="966007"/>
                    </a:xfrm>
                  </p:grpSpPr>
                  <p:sp>
                    <p:nvSpPr>
                      <p:cNvPr id="9310" name="직사각형 96"/>
                      <p:cNvSpPr/>
                      <p:nvPr/>
                    </p:nvSpPr>
                    <p:spPr>
                      <a:xfrm>
                        <a:off x="1065847" y="1637201"/>
                        <a:ext cx="1533131" cy="739681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영화</a:t>
                        </a:r>
                        <a:endParaRPr kumimoji="0" lang="en-US" altLang="ko-KR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9311" name="직사각형 10"/>
                      <p:cNvSpPr/>
                      <p:nvPr/>
                    </p:nvSpPr>
                    <p:spPr>
                      <a:xfrm>
                        <a:off x="1065846" y="1410875"/>
                        <a:ext cx="1533131" cy="224433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OTT </a:t>
                        </a:r>
                        <a:r>
                          <a:rPr lang="en-US" altLang="ko-KR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#5</a:t>
                        </a:r>
                      </a:p>
                    </p:txBody>
                  </p:sp>
                </p:grpSp>
                <p:grpSp>
                  <p:nvGrpSpPr>
                    <p:cNvPr id="9315" name="그룹 9314"/>
                    <p:cNvGrpSpPr/>
                    <p:nvPr/>
                  </p:nvGrpSpPr>
                  <p:grpSpPr>
                    <a:xfrm>
                      <a:off x="5430902" y="2630623"/>
                      <a:ext cx="1060308" cy="959154"/>
                      <a:chOff x="1065846" y="1410875"/>
                      <a:chExt cx="1533132" cy="966007"/>
                    </a:xfrm>
                  </p:grpSpPr>
                  <p:sp>
                    <p:nvSpPr>
                      <p:cNvPr id="9316" name="직사각형 96"/>
                      <p:cNvSpPr/>
                      <p:nvPr/>
                    </p:nvSpPr>
                    <p:spPr>
                      <a:xfrm>
                        <a:off x="1065847" y="1637201"/>
                        <a:ext cx="1533131" cy="739681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영화</a:t>
                        </a:r>
                        <a:endParaRPr kumimoji="0" lang="en-US" altLang="ko-KR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9317" name="직사각형 10"/>
                      <p:cNvSpPr/>
                      <p:nvPr/>
                    </p:nvSpPr>
                    <p:spPr>
                      <a:xfrm>
                        <a:off x="1065846" y="1410875"/>
                        <a:ext cx="1533131" cy="224433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OTT </a:t>
                        </a:r>
                        <a:r>
                          <a:rPr lang="en-US" altLang="ko-KR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#6</a:t>
                        </a:r>
                      </a:p>
                    </p:txBody>
                  </p:sp>
                </p:grpSp>
              </p:grpSp>
              <p:grpSp>
                <p:nvGrpSpPr>
                  <p:cNvPr id="9346" name="그룹 91"/>
                  <p:cNvGrpSpPr/>
                  <p:nvPr/>
                </p:nvGrpSpPr>
                <p:grpSpPr>
                  <a:xfrm>
                    <a:off x="1423910" y="3380740"/>
                    <a:ext cx="7082283" cy="1280571"/>
                    <a:chOff x="146769" y="1265877"/>
                    <a:chExt cx="6668366" cy="1509790"/>
                  </a:xfrm>
                </p:grpSpPr>
                <p:sp>
                  <p:nvSpPr>
                    <p:cNvPr id="9347" name="직사각형 20"/>
                    <p:cNvSpPr/>
                    <p:nvPr/>
                  </p:nvSpPr>
                  <p:spPr>
                    <a:xfrm>
                      <a:off x="147608" y="1415059"/>
                      <a:ext cx="6656638" cy="1356305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48" name="직사각형 26"/>
                    <p:cNvSpPr/>
                    <p:nvPr/>
                  </p:nvSpPr>
                  <p:spPr>
                    <a:xfrm>
                      <a:off x="4572373" y="1549820"/>
                      <a:ext cx="1610421" cy="1070567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영상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49" name="직사각형 81"/>
                    <p:cNvSpPr/>
                    <p:nvPr/>
                  </p:nvSpPr>
                  <p:spPr>
                    <a:xfrm>
                      <a:off x="2672568" y="1546356"/>
                      <a:ext cx="1610421" cy="1070567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영상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50" name="직사각형 83"/>
                    <p:cNvSpPr/>
                    <p:nvPr/>
                  </p:nvSpPr>
                  <p:spPr>
                    <a:xfrm>
                      <a:off x="730767" y="1546356"/>
                      <a:ext cx="1610421" cy="1070567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영상 </a:t>
                      </a:r>
                      <a:r>
                        <a:rPr kumimoji="0" lang="en-US" altLang="ko-KR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</a:p>
                  </p:txBody>
                </p:sp>
                <p:grpSp>
                  <p:nvGrpSpPr>
                    <p:cNvPr id="9351" name="그룹 86"/>
                    <p:cNvGrpSpPr/>
                    <p:nvPr/>
                  </p:nvGrpSpPr>
                  <p:grpSpPr>
                    <a:xfrm>
                      <a:off x="6504708" y="1413159"/>
                      <a:ext cx="310428" cy="1362507"/>
                      <a:chOff x="4569397" y="3497840"/>
                      <a:chExt cx="297440" cy="680605"/>
                    </a:xfrm>
                  </p:grpSpPr>
                  <p:sp>
                    <p:nvSpPr>
                      <p:cNvPr id="9352" name="직사각형 84"/>
                      <p:cNvSpPr/>
                      <p:nvPr/>
                    </p:nvSpPr>
                    <p:spPr>
                      <a:xfrm>
                        <a:off x="4569397" y="3497840"/>
                        <a:ext cx="297440" cy="680605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lang="ko-KR" altLang="en-US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9353" name="이등변 삼각형 85"/>
                      <p:cNvSpPr/>
                      <p:nvPr/>
                    </p:nvSpPr>
                    <p:spPr>
                      <a:xfrm rot="5400000">
                        <a:off x="4564045" y="3773859"/>
                        <a:ext cx="339835" cy="96117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lang="ko-KR" altLang="en-US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</p:grpSp>
                <p:grpSp>
                  <p:nvGrpSpPr>
                    <p:cNvPr id="9354" name="그룹 87"/>
                    <p:cNvGrpSpPr/>
                    <p:nvPr/>
                  </p:nvGrpSpPr>
                  <p:grpSpPr>
                    <a:xfrm>
                      <a:off x="146769" y="1413160"/>
                      <a:ext cx="310428" cy="1362507"/>
                      <a:chOff x="-1659422" y="3426471"/>
                      <a:chExt cx="297440" cy="680605"/>
                    </a:xfrm>
                  </p:grpSpPr>
                  <p:sp>
                    <p:nvSpPr>
                      <p:cNvPr id="9355" name="직사각형 88"/>
                      <p:cNvSpPr/>
                      <p:nvPr/>
                    </p:nvSpPr>
                    <p:spPr>
                      <a:xfrm>
                        <a:off x="-1659422" y="3426471"/>
                        <a:ext cx="297440" cy="680605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lang="ko-KR" altLang="en-US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9356" name="이등변 삼각형 89"/>
                      <p:cNvSpPr/>
                      <p:nvPr/>
                    </p:nvSpPr>
                    <p:spPr>
                      <a:xfrm rot="16200000">
                        <a:off x="-1681967" y="3718711"/>
                        <a:ext cx="339835" cy="96117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lang="ko-KR" altLang="en-US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</p:grpSp>
                <p:sp>
                  <p:nvSpPr>
                    <p:cNvPr id="9358" name="TextBox 70"/>
                    <p:cNvSpPr txBox="1"/>
                    <p:nvPr/>
                  </p:nvSpPr>
                  <p:spPr>
                    <a:xfrm>
                      <a:off x="305184" y="1265877"/>
                      <a:ext cx="1162480" cy="256791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</p:spPr>
                  <p:txBody>
                    <a:bodyPr rot="0" vert="horz" wrap="square" lIns="91440" tIns="45720" rIns="91440" bIns="45720" anchor="t" anchorCtr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lvl="0" algn="ctr">
                        <a:defRPr/>
                      </a:pPr>
                      <a:r>
                        <a:rPr lang="ko-KR" altLang="en-US" sz="900" b="1">
                          <a:ea typeface="맑은 고딕"/>
                        </a:rPr>
                        <a:t>박스오피스 순위</a:t>
                      </a:r>
                    </a:p>
                  </p:txBody>
                </p:sp>
              </p:grpSp>
              <p:grpSp>
                <p:nvGrpSpPr>
                  <p:cNvPr id="9359" name="그룹 92"/>
                  <p:cNvGrpSpPr/>
                  <p:nvPr/>
                </p:nvGrpSpPr>
                <p:grpSpPr>
                  <a:xfrm>
                    <a:off x="1430745" y="5116828"/>
                    <a:ext cx="7081391" cy="1300437"/>
                    <a:chOff x="111734" y="1331333"/>
                    <a:chExt cx="6667527" cy="1444341"/>
                  </a:xfrm>
                </p:grpSpPr>
                <p:sp>
                  <p:nvSpPr>
                    <p:cNvPr id="9360" name="직사각형 93"/>
                    <p:cNvSpPr/>
                    <p:nvPr/>
                  </p:nvSpPr>
                  <p:spPr>
                    <a:xfrm>
                      <a:off x="111734" y="1415059"/>
                      <a:ext cx="6656638" cy="1356305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61" name="직사각형 94"/>
                    <p:cNvSpPr/>
                    <p:nvPr/>
                  </p:nvSpPr>
                  <p:spPr>
                    <a:xfrm>
                      <a:off x="4572373" y="1549820"/>
                      <a:ext cx="1610421" cy="1070567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영상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62" name="직사각형 95"/>
                    <p:cNvSpPr/>
                    <p:nvPr/>
                  </p:nvSpPr>
                  <p:spPr>
                    <a:xfrm>
                      <a:off x="2672568" y="1546356"/>
                      <a:ext cx="1610421" cy="1070567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영상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63" name="직사각형 96"/>
                    <p:cNvSpPr/>
                    <p:nvPr/>
                  </p:nvSpPr>
                  <p:spPr>
                    <a:xfrm>
                      <a:off x="730767" y="1546356"/>
                      <a:ext cx="1610421" cy="1070567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영상 </a:t>
                      </a:r>
                      <a:r>
                        <a:rPr kumimoji="0" lang="en-US" altLang="ko-KR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</a:p>
                  </p:txBody>
                </p:sp>
                <p:grpSp>
                  <p:nvGrpSpPr>
                    <p:cNvPr id="9364" name="그룹 97"/>
                    <p:cNvGrpSpPr/>
                    <p:nvPr/>
                  </p:nvGrpSpPr>
                  <p:grpSpPr>
                    <a:xfrm>
                      <a:off x="6468833" y="1413167"/>
                      <a:ext cx="310428" cy="1362507"/>
                      <a:chOff x="4535030" y="3497841"/>
                      <a:chExt cx="297440" cy="680605"/>
                    </a:xfrm>
                  </p:grpSpPr>
                  <p:sp>
                    <p:nvSpPr>
                      <p:cNvPr id="9365" name="직사각형 103"/>
                      <p:cNvSpPr/>
                      <p:nvPr/>
                    </p:nvSpPr>
                    <p:spPr>
                      <a:xfrm>
                        <a:off x="4535030" y="3497841"/>
                        <a:ext cx="297440" cy="680605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lang="ko-KR" altLang="en-US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9366" name="이등변 삼각형 104"/>
                      <p:cNvSpPr/>
                      <p:nvPr/>
                    </p:nvSpPr>
                    <p:spPr>
                      <a:xfrm rot="5400000">
                        <a:off x="4521083" y="3784430"/>
                        <a:ext cx="339835" cy="96117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lang="ko-KR" altLang="en-US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</p:grpSp>
                <p:grpSp>
                  <p:nvGrpSpPr>
                    <p:cNvPr id="9367" name="그룹 98"/>
                    <p:cNvGrpSpPr/>
                    <p:nvPr/>
                  </p:nvGrpSpPr>
                  <p:grpSpPr>
                    <a:xfrm>
                      <a:off x="119863" y="1413162"/>
                      <a:ext cx="310428" cy="1362507"/>
                      <a:chOff x="-1685201" y="3426471"/>
                      <a:chExt cx="297440" cy="680605"/>
                    </a:xfrm>
                  </p:grpSpPr>
                  <p:sp>
                    <p:nvSpPr>
                      <p:cNvPr id="9368" name="직사각형 101"/>
                      <p:cNvSpPr/>
                      <p:nvPr/>
                    </p:nvSpPr>
                    <p:spPr>
                      <a:xfrm>
                        <a:off x="-1685201" y="3426471"/>
                        <a:ext cx="297440" cy="680605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lang="ko-KR" altLang="en-US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9369" name="이등변 삼각형 102"/>
                      <p:cNvSpPr/>
                      <p:nvPr/>
                    </p:nvSpPr>
                    <p:spPr>
                      <a:xfrm rot="16200000">
                        <a:off x="-1716339" y="3718712"/>
                        <a:ext cx="339835" cy="96117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lang="ko-KR" altLang="en-US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</p:grpSp>
                <p:sp>
                  <p:nvSpPr>
                    <p:cNvPr id="9371" name="TextBox 100"/>
                    <p:cNvSpPr txBox="1"/>
                    <p:nvPr/>
                  </p:nvSpPr>
                  <p:spPr>
                    <a:xfrm>
                      <a:off x="298735" y="1331333"/>
                      <a:ext cx="1253401" cy="239088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</p:spPr>
                  <p:txBody>
                    <a:bodyPr rot="0" vert="horz" wrap="square" lIns="91440" tIns="45720" rIns="91440" bIns="45720" anchor="t" anchorCtr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lvl="0" algn="ctr">
                        <a:defRPr/>
                      </a:pPr>
                      <a:r>
                        <a:rPr lang="ko-KR" altLang="en-US" sz="900" b="1">
                          <a:ea typeface="맑은 고딕"/>
                        </a:rPr>
                        <a:t>사용자 태그 맞춤 추천</a:t>
                      </a:r>
                    </a:p>
                  </p:txBody>
                </p:sp>
              </p:grpSp>
              <p:pic>
                <p:nvPicPr>
                  <p:cNvPr id="9376" name="그림 9375"/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tretch>
                    <a:fillRect/>
                  </a:stretch>
                </p:blipFill>
                <p:spPr>
                  <a:xfrm>
                    <a:off x="4372780" y="514006"/>
                    <a:ext cx="262424" cy="25702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380" name="그림 9379"/>
                <p:cNvPicPr>
                  <a:picLocks noChangeAspect="1"/>
                </p:cNvPicPr>
                <p:nvPr/>
              </p:nvPicPr>
              <p:blipFill rotWithShape="1">
                <a:blip r:embed="rId6"/>
                <a:stretch>
                  <a:fillRect/>
                </a:stretch>
              </p:blipFill>
              <p:spPr>
                <a:xfrm>
                  <a:off x="9096548" y="587261"/>
                  <a:ext cx="228789" cy="5834830"/>
                </a:xfrm>
                <a:prstGeom prst="rect">
                  <a:avLst/>
                </a:prstGeom>
              </p:spPr>
            </p:pic>
          </p:grpSp>
          <p:pic>
            <p:nvPicPr>
              <p:cNvPr id="9383" name="그림 9382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9096548" y="443359"/>
                <a:ext cx="228789" cy="6040405"/>
              </a:xfrm>
              <a:prstGeom prst="rect">
                <a:avLst/>
              </a:prstGeom>
            </p:spPr>
          </p:pic>
          <p:sp>
            <p:nvSpPr>
              <p:cNvPr id="9385" name="직사각형 9384"/>
              <p:cNvSpPr/>
              <p:nvPr/>
            </p:nvSpPr>
            <p:spPr>
              <a:xfrm>
                <a:off x="1227759" y="210014"/>
                <a:ext cx="7887247" cy="6242643"/>
              </a:xfrm>
              <a:prstGeom prst="rect">
                <a:avLst/>
              </a:prstGeom>
              <a:solidFill>
                <a:srgbClr val="FFFFFF">
                  <a:alpha val="89000"/>
                </a:srgbClr>
              </a:solidFill>
              <a:ln w="3175" cap="flat" cmpd="sng" algn="ctr">
                <a:solidFill>
                  <a:schemeClr val="lt1">
                    <a:alpha val="100000"/>
                  </a:schemeClr>
                </a:solidFill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vert="horz" wrap="none" lIns="91440" tIns="45720" rIns="91440" bIns="45720" anchor="ctr" anchorCtr="0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 kumimoji="1" lang="ko-KR" altLang="en-US" sz="800" b="0" i="0" u="none" strike="noStrike" kern="1200" cap="none" spc="0" normalizeH="0" baseline="0">
                  <a:solidFill>
                    <a:srgbClr val="000000"/>
                  </a:solidFill>
                  <a:effectLst/>
                  <a:latin typeface="돋움"/>
                  <a:ea typeface="돋움"/>
                </a:endParaRPr>
              </a:p>
            </p:txBody>
          </p:sp>
        </p:grpSp>
        <p:grpSp>
          <p:nvGrpSpPr>
            <p:cNvPr id="9394" name="그룹 9393"/>
            <p:cNvGrpSpPr/>
            <p:nvPr/>
          </p:nvGrpSpPr>
          <p:grpSpPr>
            <a:xfrm>
              <a:off x="3132758" y="883161"/>
              <a:ext cx="3638688" cy="5090414"/>
              <a:chOff x="2150930" y="883160"/>
              <a:chExt cx="3638688" cy="5090414"/>
            </a:xfrm>
          </p:grpSpPr>
          <p:grpSp>
            <p:nvGrpSpPr>
              <p:cNvPr id="9395" name="그룹 9394"/>
              <p:cNvGrpSpPr/>
              <p:nvPr/>
            </p:nvGrpSpPr>
            <p:grpSpPr>
              <a:xfrm>
                <a:off x="2245996" y="1423640"/>
                <a:ext cx="3479800" cy="4415439"/>
                <a:chOff x="2314521" y="1215141"/>
                <a:chExt cx="3479800" cy="4415439"/>
              </a:xfrm>
            </p:grpSpPr>
            <p:pic>
              <p:nvPicPr>
                <p:cNvPr id="9396" name="그림 8"/>
                <p:cNvPicPr>
                  <a:picLocks noChangeAspect="1"/>
                </p:cNvPicPr>
                <p:nvPr/>
              </p:nvPicPr>
              <p:blipFill rotWithShape="1">
                <a:blip r:embed="rId7"/>
                <a:stretch>
                  <a:fillRect/>
                </a:stretch>
              </p:blipFill>
              <p:spPr>
                <a:xfrm>
                  <a:off x="2470494" y="5173357"/>
                  <a:ext cx="3123809" cy="457223"/>
                </a:xfrm>
                <a:prstGeom prst="rect">
                  <a:avLst/>
                </a:prstGeom>
                <a:ln>
                  <a:solidFill>
                    <a:srgbClr val="FFFFFF">
                      <a:alpha val="100000"/>
                    </a:srgbClr>
                  </a:solidFill>
                </a:ln>
              </p:spPr>
            </p:pic>
            <p:pic>
              <p:nvPicPr>
                <p:cNvPr id="9397" name="그림 9396"/>
                <p:cNvPicPr>
                  <a:picLocks noChangeAspect="1"/>
                </p:cNvPicPr>
                <p:nvPr/>
              </p:nvPicPr>
              <p:blipFill rotWithShape="1">
                <a:blip r:embed="rId8"/>
                <a:stretch>
                  <a:fillRect/>
                </a:stretch>
              </p:blipFill>
              <p:spPr>
                <a:xfrm>
                  <a:off x="2314521" y="1215141"/>
                  <a:ext cx="3479800" cy="3467100"/>
                </a:xfrm>
                <a:prstGeom prst="rect">
                  <a:avLst/>
                </a:prstGeom>
                <a:ln>
                  <a:solidFill>
                    <a:srgbClr val="FFFFFF">
                      <a:alpha val="100000"/>
                    </a:srgbClr>
                  </a:solidFill>
                </a:ln>
              </p:spPr>
            </p:pic>
            <p:pic>
              <p:nvPicPr>
                <p:cNvPr id="9398" name="그림 7"/>
                <p:cNvPicPr>
                  <a:picLocks noChangeAspect="1"/>
                </p:cNvPicPr>
                <p:nvPr/>
              </p:nvPicPr>
              <p:blipFill rotWithShape="1">
                <a:blip r:embed="rId9"/>
                <a:stretch>
                  <a:fillRect/>
                </a:stretch>
              </p:blipFill>
              <p:spPr>
                <a:xfrm>
                  <a:off x="2462476" y="4572737"/>
                  <a:ext cx="3123809" cy="457223"/>
                </a:xfrm>
                <a:prstGeom prst="rect">
                  <a:avLst/>
                </a:prstGeom>
                <a:ln>
                  <a:solidFill>
                    <a:srgbClr val="FFFFFF">
                      <a:alpha val="100000"/>
                    </a:srgbClr>
                  </a:solidFill>
                </a:ln>
              </p:spPr>
            </p:pic>
          </p:grpSp>
          <p:pic>
            <p:nvPicPr>
              <p:cNvPr id="9399" name="그림 9398"/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2218085" y="883160"/>
                <a:ext cx="3486150" cy="3835400"/>
              </a:xfrm>
              <a:prstGeom prst="rect">
                <a:avLst/>
              </a:prstGeom>
            </p:spPr>
          </p:pic>
          <p:sp>
            <p:nvSpPr>
              <p:cNvPr id="9400" name="사각형: 둥근 모서리 9399"/>
              <p:cNvSpPr/>
              <p:nvPr/>
            </p:nvSpPr>
            <p:spPr>
              <a:xfrm>
                <a:off x="2150930" y="916416"/>
                <a:ext cx="3638688" cy="5057158"/>
              </a:xfrm>
              <a:prstGeom prst="roundRect">
                <a:avLst>
                  <a:gd name="adj" fmla="val 16667"/>
                </a:avLst>
              </a:prstGeom>
              <a:noFill/>
              <a:ln w="3175" cap="flat" cmpd="sng" algn="ctr">
                <a:solidFill>
                  <a:srgbClr val="000000">
                    <a:alpha val="100000"/>
                  </a:srgbClr>
                </a:solidFill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vert="horz" wrap="none" lIns="91440" tIns="45720" rIns="91440" bIns="45720" anchor="ctr" anchorCtr="0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 kumimoji="1" lang="ko-KR" altLang="en-US" sz="800" b="0" i="0" u="none" strike="noStrike" kern="1200" cap="none" spc="0" normalizeH="0" baseline="0">
                  <a:solidFill>
                    <a:srgbClr val="000000"/>
                  </a:solidFill>
                  <a:effectLst/>
                  <a:latin typeface="돋움"/>
                  <a:ea typeface="돋움"/>
                </a:endParaRPr>
              </a:p>
            </p:txBody>
          </p:sp>
        </p:grpSp>
        <p:sp>
          <p:nvSpPr>
            <p:cNvPr id="9402" name="직사각형 9401"/>
            <p:cNvSpPr/>
            <p:nvPr/>
          </p:nvSpPr>
          <p:spPr>
            <a:xfrm>
              <a:off x="3105349" y="854151"/>
              <a:ext cx="3741473" cy="520106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3175" cap="flat" cmpd="sng" algn="ctr">
              <a:solidFill>
                <a:srgbClr val="FFFFFF">
                  <a:alpha val="100000"/>
                </a:srgbClr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</a:bodyPr>
            <a:lstStyle/>
            <a:p>
              <a:pPr marL="0" marR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800" b="0" i="0" u="none" strike="noStrike" kern="1200" cap="none" spc="0" normalizeH="0" baseline="0">
                <a:solidFill>
                  <a:srgbClr val="000000"/>
                </a:solidFill>
                <a:effectLst/>
                <a:latin typeface="돋움"/>
                <a:ea typeface="돋움"/>
              </a:endParaRPr>
            </a:p>
          </p:txBody>
        </p:sp>
        <p:pic>
          <p:nvPicPr>
            <p:cNvPr id="9401" name="그림 9400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3583677" y="2031368"/>
              <a:ext cx="2736850" cy="2794000"/>
            </a:xfrm>
            <a:prstGeom prst="roundRect">
              <a:avLst>
                <a:gd name="adj" fmla="val 10156"/>
              </a:avLst>
            </a:prstGeom>
            <a:ln>
              <a:solidFill>
                <a:schemeClr val="accent3">
                  <a:alpha val="10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8631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640834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393" name="그룹 9392"/>
          <p:cNvGrpSpPr/>
          <p:nvPr/>
        </p:nvGrpSpPr>
        <p:grpSpPr>
          <a:xfrm>
            <a:off x="1227759" y="210015"/>
            <a:ext cx="8097579" cy="6273750"/>
            <a:chOff x="1227759" y="210014"/>
            <a:chExt cx="8097579" cy="6273750"/>
          </a:xfrm>
        </p:grpSpPr>
        <p:grpSp>
          <p:nvGrpSpPr>
            <p:cNvPr id="9381" name="그룹 9380"/>
            <p:cNvGrpSpPr/>
            <p:nvPr/>
          </p:nvGrpSpPr>
          <p:grpSpPr>
            <a:xfrm>
              <a:off x="1245197" y="226038"/>
              <a:ext cx="8080141" cy="6196053"/>
              <a:chOff x="1245197" y="226038"/>
              <a:chExt cx="8080141" cy="6196053"/>
            </a:xfrm>
          </p:grpSpPr>
          <p:grpSp>
            <p:nvGrpSpPr>
              <p:cNvPr id="9379" name="그룹 9378"/>
              <p:cNvGrpSpPr/>
              <p:nvPr/>
            </p:nvGrpSpPr>
            <p:grpSpPr>
              <a:xfrm>
                <a:off x="1245197" y="226038"/>
                <a:ext cx="7266940" cy="6191226"/>
                <a:chOff x="1245196" y="226038"/>
                <a:chExt cx="7266940" cy="6191226"/>
              </a:xfrm>
            </p:grpSpPr>
            <p:grpSp>
              <p:nvGrpSpPr>
                <p:cNvPr id="9375" name="그룹 9374"/>
                <p:cNvGrpSpPr/>
                <p:nvPr/>
              </p:nvGrpSpPr>
              <p:grpSpPr>
                <a:xfrm>
                  <a:off x="1245196" y="226038"/>
                  <a:ext cx="1434167" cy="652086"/>
                  <a:chOff x="1245196" y="226038"/>
                  <a:chExt cx="1434167" cy="652086"/>
                </a:xfrm>
              </p:grpSpPr>
              <p:pic>
                <p:nvPicPr>
                  <p:cNvPr id="9374" name="그림 937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lum bright="70000" contrast="-50000"/>
                    <a:extLst>
                      <a:ext uri="783A4284-B454-46f5-B8C8-42B5039CE256">
      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      <hd:imgLayer xmlns:hd="http://schemas.haansoft.com/office/drawingml/8.0" r:embed="rId4">
                            <hd:imgEffect xmlns:hd="http://schemas.haansoft.com/office/drawingml/8.0">
                              <hd:artEffectSharpenSoften amount="100000"/>
                              <hd:artEffectColorTemperature/>
                            </hd:imgEffect>
                          </hd:imgLayer>
                        </hp:hncPhoto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45196" y="226038"/>
                    <a:ext cx="670932" cy="652086"/>
                  </a:xfrm>
                  <a:prstGeom prst="rect">
                    <a:avLst/>
                  </a:prstGeom>
                  <a:solidFill>
                    <a:schemeClr val="lt1"/>
                  </a:solidFill>
                </p:spPr>
              </p:pic>
              <p:sp>
                <p:nvSpPr>
                  <p:cNvPr id="9260" name="TextBox 9259"/>
                  <p:cNvSpPr txBox="1"/>
                  <p:nvPr/>
                </p:nvSpPr>
                <p:spPr>
                  <a:xfrm>
                    <a:off x="1649713" y="521701"/>
                    <a:ext cx="1029651" cy="314594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</p:spPr>
                <p:txBody>
                  <a:bodyPr vert="horz" wrap="square" lIns="91440" tIns="45720" rIns="91440" bIns="45720" anchor="t" anchorCtr="0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kumimoji="1" lang="ko-KR" altLang="en-US" sz="1500" b="1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rPr>
                      <a:t>누네</a:t>
                    </a:r>
                    <a:r>
                      <a:rPr kumimoji="1" lang="en-US" altLang="ko-KR" sz="1500" b="1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rPr>
                      <a:t>CINE</a:t>
                    </a:r>
                  </a:p>
                </p:txBody>
              </p:sp>
            </p:grpSp>
            <p:sp>
              <p:nvSpPr>
                <p:cNvPr id="9261" name="TextBox 9260"/>
                <p:cNvSpPr txBox="1"/>
                <p:nvPr/>
              </p:nvSpPr>
              <p:spPr>
                <a:xfrm>
                  <a:off x="6535077" y="539400"/>
                  <a:ext cx="1922164" cy="239745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spAutoFit/>
                </a:bodyPr>
                <a:lstStyle/>
                <a:p>
                  <a:pPr marL="0" lvl="0" indent="0" algn="r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kumimoji="1" lang="en-US" altLang="ko-KR" sz="1000" b="1" i="0" baseline="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|</a:t>
                  </a:r>
                  <a:r>
                    <a:rPr kumimoji="1" lang="ko-KR" altLang="en-US" sz="1000" b="1" i="0" baseline="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 로그인 </a:t>
                  </a:r>
                  <a:r>
                    <a:rPr kumimoji="1" lang="en-US" altLang="ko-KR" sz="1000" b="1" i="0" baseline="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|</a:t>
                  </a:r>
                  <a:r>
                    <a:rPr kumimoji="1" lang="ko-KR" altLang="en-US" sz="1000" b="1" i="0" baseline="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 회원가입 </a:t>
                  </a:r>
                  <a:r>
                    <a:rPr kumimoji="1" lang="en-US" altLang="ko-KR" sz="1000" b="1" i="0" baseline="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|</a:t>
                  </a:r>
                  <a:r>
                    <a:rPr kumimoji="1" lang="ko-KR" altLang="en-US" sz="800" b="0" i="0" baseline="0">
                      <a:solidFill>
                        <a:schemeClr val="bg2"/>
                      </a:solidFill>
                      <a:latin typeface="돋움"/>
                      <a:ea typeface="돋움"/>
                    </a:rPr>
                    <a:t>|</a:t>
                  </a:r>
                </a:p>
              </p:txBody>
            </p:sp>
            <p:sp>
              <p:nvSpPr>
                <p:cNvPr id="9274" name="직사각형 120"/>
                <p:cNvSpPr/>
                <p:nvPr/>
              </p:nvSpPr>
              <p:spPr>
                <a:xfrm>
                  <a:off x="3047295" y="488705"/>
                  <a:ext cx="3614821" cy="33815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anchor="ctr" anchorCtr="0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lang="ko-KR" altLang="en-US" sz="1000" b="1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검 색</a:t>
                  </a:r>
                </a:p>
              </p:txBody>
            </p:sp>
            <p:grpSp>
              <p:nvGrpSpPr>
                <p:cNvPr id="9372" name="그룹 9371"/>
                <p:cNvGrpSpPr/>
                <p:nvPr/>
              </p:nvGrpSpPr>
              <p:grpSpPr>
                <a:xfrm>
                  <a:off x="1400954" y="913282"/>
                  <a:ext cx="7102521" cy="2372953"/>
                  <a:chOff x="327437" y="1055414"/>
                  <a:chExt cx="7068259" cy="2772659"/>
                </a:xfrm>
              </p:grpSpPr>
              <p:sp>
                <p:nvSpPr>
                  <p:cNvPr id="9276" name="직사각형 17"/>
                  <p:cNvSpPr/>
                  <p:nvPr/>
                </p:nvSpPr>
                <p:spPr>
                  <a:xfrm>
                    <a:off x="327437" y="1055414"/>
                    <a:ext cx="7068259" cy="2772659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lIns="91440" tIns="45720" rIns="91440" bIns="4572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kumimoji="0" lang="ko-KR" altLang="en-US" sz="1200" b="0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277" name="직사각형 93"/>
                  <p:cNvSpPr/>
                  <p:nvPr/>
                </p:nvSpPr>
                <p:spPr>
                  <a:xfrm>
                    <a:off x="703092" y="1214221"/>
                    <a:ext cx="6343798" cy="2502114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kumimoji="0" lang="ko-KR" altLang="en-US" sz="1200" b="0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282" name="TextBox 100"/>
                  <p:cNvSpPr txBox="1"/>
                  <p:nvPr/>
                </p:nvSpPr>
                <p:spPr>
                  <a:xfrm>
                    <a:off x="846962" y="1152942"/>
                    <a:ext cx="1193245" cy="25855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rot="0" vert="horz" wrap="square" lIns="91440" tIns="45720" rIns="91440" bIns="45720" anchor="t" anchorCtr="0">
                    <a:prstTxWarp prst="textNoShape">
                      <a:avLst/>
                    </a:prstTxWarp>
                    <a:spAutoFit/>
                  </a:bodyPr>
                  <a:lstStyle/>
                  <a:p>
                    <a:pPr lvl="0" algn="ctr">
                      <a:defRPr/>
                    </a:pPr>
                    <a:r>
                      <a:rPr lang="ko-KR" altLang="en-US" sz="900" b="1">
                        <a:ea typeface="맑은 고딕"/>
                      </a:rPr>
                      <a:t>OTT별 </a:t>
                    </a:r>
                    <a:r>
                      <a:rPr lang="en-US" altLang="ko-KR" sz="900" b="1">
                        <a:ea typeface="맑은 고딕"/>
                      </a:rPr>
                      <a:t>1</a:t>
                    </a:r>
                    <a:r>
                      <a:rPr lang="ko-KR" altLang="en-US" sz="900" b="1">
                        <a:ea typeface="맑은 고딕"/>
                      </a:rPr>
                      <a:t>위</a:t>
                    </a:r>
                  </a:p>
                </p:txBody>
              </p:sp>
              <p:grpSp>
                <p:nvGrpSpPr>
                  <p:cNvPr id="9294" name="그룹 9293"/>
                  <p:cNvGrpSpPr/>
                  <p:nvPr/>
                </p:nvGrpSpPr>
                <p:grpSpPr>
                  <a:xfrm>
                    <a:off x="1243971" y="1472519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280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288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9300" name="그룹 9299"/>
                  <p:cNvGrpSpPr/>
                  <p:nvPr/>
                </p:nvGrpSpPr>
                <p:grpSpPr>
                  <a:xfrm>
                    <a:off x="3347698" y="1476694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301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02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#2</a:t>
                      </a:r>
                    </a:p>
                  </p:txBody>
                </p:sp>
              </p:grpSp>
              <p:grpSp>
                <p:nvGrpSpPr>
                  <p:cNvPr id="9303" name="그룹 9302"/>
                  <p:cNvGrpSpPr/>
                  <p:nvPr/>
                </p:nvGrpSpPr>
                <p:grpSpPr>
                  <a:xfrm>
                    <a:off x="5436591" y="1479368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304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05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#3</a:t>
                      </a:r>
                    </a:p>
                  </p:txBody>
                </p:sp>
              </p:grpSp>
              <p:grpSp>
                <p:nvGrpSpPr>
                  <p:cNvPr id="9306" name="그룹 9305"/>
                  <p:cNvGrpSpPr/>
                  <p:nvPr/>
                </p:nvGrpSpPr>
                <p:grpSpPr>
                  <a:xfrm>
                    <a:off x="1239788" y="2629456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307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08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#4</a:t>
                      </a:r>
                    </a:p>
                  </p:txBody>
                </p:sp>
              </p:grpSp>
              <p:grpSp>
                <p:nvGrpSpPr>
                  <p:cNvPr id="9309" name="그룹 9308"/>
                  <p:cNvGrpSpPr/>
                  <p:nvPr/>
                </p:nvGrpSpPr>
                <p:grpSpPr>
                  <a:xfrm>
                    <a:off x="3349244" y="2630623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310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11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#5</a:t>
                      </a:r>
                    </a:p>
                  </p:txBody>
                </p:sp>
              </p:grpSp>
              <p:grpSp>
                <p:nvGrpSpPr>
                  <p:cNvPr id="9315" name="그룹 9314"/>
                  <p:cNvGrpSpPr/>
                  <p:nvPr/>
                </p:nvGrpSpPr>
                <p:grpSpPr>
                  <a:xfrm>
                    <a:off x="5430902" y="2630623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316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17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#6</a:t>
                      </a:r>
                    </a:p>
                  </p:txBody>
                </p:sp>
              </p:grpSp>
            </p:grpSp>
            <p:grpSp>
              <p:nvGrpSpPr>
                <p:cNvPr id="9346" name="그룹 91"/>
                <p:cNvGrpSpPr/>
                <p:nvPr/>
              </p:nvGrpSpPr>
              <p:grpSpPr>
                <a:xfrm>
                  <a:off x="1423910" y="3380740"/>
                  <a:ext cx="7082282" cy="1280571"/>
                  <a:chOff x="146769" y="1265876"/>
                  <a:chExt cx="6668366" cy="1509790"/>
                </a:xfrm>
              </p:grpSpPr>
              <p:sp>
                <p:nvSpPr>
                  <p:cNvPr id="9347" name="직사각형 20"/>
                  <p:cNvSpPr/>
                  <p:nvPr/>
                </p:nvSpPr>
                <p:spPr>
                  <a:xfrm>
                    <a:off x="147608" y="1415059"/>
                    <a:ext cx="6656638" cy="1356305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kumimoji="0" lang="ko-KR" altLang="en-US" sz="1200" b="0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48" name="직사각형 26"/>
                  <p:cNvSpPr/>
                  <p:nvPr/>
                </p:nvSpPr>
                <p:spPr>
                  <a:xfrm>
                    <a:off x="4572373" y="1549820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lIns="91440" tIns="45720" rIns="91440" bIns="4572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lang="ko-KR" altLang="en-US" sz="12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3</a:t>
                    </a:r>
                    <a:endParaRPr lang="en-US" altLang="ko-KR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49" name="직사각형 81"/>
                  <p:cNvSpPr/>
                  <p:nvPr/>
                </p:nvSpPr>
                <p:spPr>
                  <a:xfrm>
                    <a:off x="2672568" y="1546356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lIns="91440" tIns="45720" rIns="91440" bIns="4572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lang="ko-KR" altLang="en-US" sz="12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2</a:t>
                    </a:r>
                    <a:endParaRPr lang="en-US" altLang="ko-KR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50" name="직사각형 83"/>
                  <p:cNvSpPr/>
                  <p:nvPr/>
                </p:nvSpPr>
                <p:spPr>
                  <a:xfrm>
                    <a:off x="730767" y="1546356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1</a:t>
                    </a:r>
                  </a:p>
                </p:txBody>
              </p:sp>
              <p:grpSp>
                <p:nvGrpSpPr>
                  <p:cNvPr id="9351" name="그룹 86"/>
                  <p:cNvGrpSpPr/>
                  <p:nvPr/>
                </p:nvGrpSpPr>
                <p:grpSpPr>
                  <a:xfrm>
                    <a:off x="6504708" y="1413159"/>
                    <a:ext cx="310428" cy="1362507"/>
                    <a:chOff x="4569397" y="3497840"/>
                    <a:chExt cx="297440" cy="680605"/>
                  </a:xfrm>
                </p:grpSpPr>
                <p:sp>
                  <p:nvSpPr>
                    <p:cNvPr id="9352" name="직사각형 84"/>
                    <p:cNvSpPr/>
                    <p:nvPr/>
                  </p:nvSpPr>
                  <p:spPr>
                    <a:xfrm>
                      <a:off x="4569397" y="3497840"/>
                      <a:ext cx="297440" cy="680605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53" name="이등변 삼각형 85"/>
                    <p:cNvSpPr/>
                    <p:nvPr/>
                  </p:nvSpPr>
                  <p:spPr>
                    <a:xfrm rot="5400000">
                      <a:off x="4564045" y="3773859"/>
                      <a:ext cx="339835" cy="96117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</p:grpSp>
              <p:grpSp>
                <p:nvGrpSpPr>
                  <p:cNvPr id="9354" name="그룹 87"/>
                  <p:cNvGrpSpPr/>
                  <p:nvPr/>
                </p:nvGrpSpPr>
                <p:grpSpPr>
                  <a:xfrm>
                    <a:off x="146769" y="1413160"/>
                    <a:ext cx="310428" cy="1362507"/>
                    <a:chOff x="-1659422" y="3426471"/>
                    <a:chExt cx="297440" cy="680605"/>
                  </a:xfrm>
                </p:grpSpPr>
                <p:sp>
                  <p:nvSpPr>
                    <p:cNvPr id="9355" name="직사각형 88"/>
                    <p:cNvSpPr/>
                    <p:nvPr/>
                  </p:nvSpPr>
                  <p:spPr>
                    <a:xfrm>
                      <a:off x="-1659422" y="3426471"/>
                      <a:ext cx="297440" cy="680605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56" name="이등변 삼각형 89"/>
                    <p:cNvSpPr/>
                    <p:nvPr/>
                  </p:nvSpPr>
                  <p:spPr>
                    <a:xfrm rot="16200000">
                      <a:off x="-1681967" y="3718711"/>
                      <a:ext cx="339835" cy="96117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</p:grpSp>
              <p:sp>
                <p:nvSpPr>
                  <p:cNvPr id="9358" name="TextBox 70"/>
                  <p:cNvSpPr txBox="1"/>
                  <p:nvPr/>
                </p:nvSpPr>
                <p:spPr>
                  <a:xfrm>
                    <a:off x="305184" y="1265876"/>
                    <a:ext cx="1162480" cy="25679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rot="0" vert="horz" wrap="square" lIns="91440" tIns="45720" rIns="91440" bIns="45720" anchor="t" anchorCtr="0">
                    <a:prstTxWarp prst="textNoShape">
                      <a:avLst/>
                    </a:prstTxWarp>
                    <a:spAutoFit/>
                  </a:bodyPr>
                  <a:lstStyle/>
                  <a:p>
                    <a:pPr lvl="0" algn="ctr">
                      <a:defRPr/>
                    </a:pPr>
                    <a:r>
                      <a:rPr lang="ko-KR" altLang="en-US" sz="900" b="1">
                        <a:ea typeface="맑은 고딕"/>
                      </a:rPr>
                      <a:t>박스오피스 순위</a:t>
                    </a:r>
                  </a:p>
                </p:txBody>
              </p:sp>
            </p:grpSp>
            <p:grpSp>
              <p:nvGrpSpPr>
                <p:cNvPr id="9359" name="그룹 92"/>
                <p:cNvGrpSpPr/>
                <p:nvPr/>
              </p:nvGrpSpPr>
              <p:grpSpPr>
                <a:xfrm>
                  <a:off x="1430745" y="5116828"/>
                  <a:ext cx="7081391" cy="1300437"/>
                  <a:chOff x="111734" y="1331333"/>
                  <a:chExt cx="6667527" cy="1444341"/>
                </a:xfrm>
              </p:grpSpPr>
              <p:sp>
                <p:nvSpPr>
                  <p:cNvPr id="9360" name="직사각형 93"/>
                  <p:cNvSpPr/>
                  <p:nvPr/>
                </p:nvSpPr>
                <p:spPr>
                  <a:xfrm>
                    <a:off x="111734" y="1415059"/>
                    <a:ext cx="6656638" cy="1356305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kumimoji="0" lang="ko-KR" altLang="en-US" sz="1200" b="0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61" name="직사각형 94"/>
                  <p:cNvSpPr/>
                  <p:nvPr/>
                </p:nvSpPr>
                <p:spPr>
                  <a:xfrm>
                    <a:off x="4572373" y="1549820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lIns="91440" tIns="45720" rIns="91440" bIns="4572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lang="ko-KR" altLang="en-US" sz="12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3</a:t>
                    </a:r>
                    <a:endParaRPr lang="en-US" altLang="ko-KR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62" name="직사각형 95"/>
                  <p:cNvSpPr/>
                  <p:nvPr/>
                </p:nvSpPr>
                <p:spPr>
                  <a:xfrm>
                    <a:off x="2672568" y="1546356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lIns="91440" tIns="45720" rIns="91440" bIns="4572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lang="ko-KR" altLang="en-US" sz="12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2</a:t>
                    </a:r>
                    <a:endParaRPr lang="en-US" altLang="ko-KR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63" name="직사각형 96"/>
                  <p:cNvSpPr/>
                  <p:nvPr/>
                </p:nvSpPr>
                <p:spPr>
                  <a:xfrm>
                    <a:off x="730767" y="1546356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1</a:t>
                    </a:r>
                  </a:p>
                </p:txBody>
              </p:sp>
              <p:grpSp>
                <p:nvGrpSpPr>
                  <p:cNvPr id="9364" name="그룹 97"/>
                  <p:cNvGrpSpPr/>
                  <p:nvPr/>
                </p:nvGrpSpPr>
                <p:grpSpPr>
                  <a:xfrm>
                    <a:off x="6468833" y="1413167"/>
                    <a:ext cx="310428" cy="1362507"/>
                    <a:chOff x="4535030" y="3497841"/>
                    <a:chExt cx="297440" cy="680605"/>
                  </a:xfrm>
                </p:grpSpPr>
                <p:sp>
                  <p:nvSpPr>
                    <p:cNvPr id="9365" name="직사각형 103"/>
                    <p:cNvSpPr/>
                    <p:nvPr/>
                  </p:nvSpPr>
                  <p:spPr>
                    <a:xfrm>
                      <a:off x="4535030" y="3497841"/>
                      <a:ext cx="297440" cy="680605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66" name="이등변 삼각형 104"/>
                    <p:cNvSpPr/>
                    <p:nvPr/>
                  </p:nvSpPr>
                  <p:spPr>
                    <a:xfrm rot="5400000">
                      <a:off x="4521083" y="3784430"/>
                      <a:ext cx="339835" cy="96117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</p:grpSp>
              <p:grpSp>
                <p:nvGrpSpPr>
                  <p:cNvPr id="9367" name="그룹 98"/>
                  <p:cNvGrpSpPr/>
                  <p:nvPr/>
                </p:nvGrpSpPr>
                <p:grpSpPr>
                  <a:xfrm>
                    <a:off x="119863" y="1413162"/>
                    <a:ext cx="310428" cy="1362507"/>
                    <a:chOff x="-1685201" y="3426471"/>
                    <a:chExt cx="297440" cy="680605"/>
                  </a:xfrm>
                </p:grpSpPr>
                <p:sp>
                  <p:nvSpPr>
                    <p:cNvPr id="9368" name="직사각형 101"/>
                    <p:cNvSpPr/>
                    <p:nvPr/>
                  </p:nvSpPr>
                  <p:spPr>
                    <a:xfrm>
                      <a:off x="-1685201" y="3426471"/>
                      <a:ext cx="297440" cy="680605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69" name="이등변 삼각형 102"/>
                    <p:cNvSpPr/>
                    <p:nvPr/>
                  </p:nvSpPr>
                  <p:spPr>
                    <a:xfrm rot="16200000">
                      <a:off x="-1716339" y="3718712"/>
                      <a:ext cx="339835" cy="96117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</p:grpSp>
              <p:sp>
                <p:nvSpPr>
                  <p:cNvPr id="9371" name="TextBox 100"/>
                  <p:cNvSpPr txBox="1"/>
                  <p:nvPr/>
                </p:nvSpPr>
                <p:spPr>
                  <a:xfrm>
                    <a:off x="298735" y="1331333"/>
                    <a:ext cx="1253401" cy="239088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rot="0" vert="horz" wrap="square" lIns="91440" tIns="45720" rIns="91440" bIns="45720" anchor="t" anchorCtr="0">
                    <a:prstTxWarp prst="textNoShape">
                      <a:avLst/>
                    </a:prstTxWarp>
                    <a:spAutoFit/>
                  </a:bodyPr>
                  <a:lstStyle/>
                  <a:p>
                    <a:pPr lvl="0" algn="ctr">
                      <a:defRPr/>
                    </a:pPr>
                    <a:r>
                      <a:rPr lang="ko-KR" altLang="en-US" sz="900" b="1">
                        <a:ea typeface="맑은 고딕"/>
                      </a:rPr>
                      <a:t>사용자 태그 맞춤 추천</a:t>
                    </a:r>
                  </a:p>
                </p:txBody>
              </p:sp>
            </p:grpSp>
            <p:pic>
              <p:nvPicPr>
                <p:cNvPr id="9376" name="그림 9375"/>
                <p:cNvPicPr>
                  <a:picLocks noChangeAspect="1"/>
                </p:cNvPicPr>
                <p:nvPr/>
              </p:nvPicPr>
              <p:blipFill rotWithShape="1">
                <a:blip r:embed="rId5"/>
                <a:stretch>
                  <a:fillRect/>
                </a:stretch>
              </p:blipFill>
              <p:spPr>
                <a:xfrm>
                  <a:off x="4372780" y="514006"/>
                  <a:ext cx="262424" cy="257021"/>
                </a:xfrm>
                <a:prstGeom prst="rect">
                  <a:avLst/>
                </a:prstGeom>
              </p:spPr>
            </p:pic>
          </p:grpSp>
          <p:pic>
            <p:nvPicPr>
              <p:cNvPr id="9380" name="그림 9379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9096548" y="587261"/>
                <a:ext cx="228789" cy="5834830"/>
              </a:xfrm>
              <a:prstGeom prst="rect">
                <a:avLst/>
              </a:prstGeom>
            </p:spPr>
          </p:pic>
        </p:grpSp>
        <p:pic>
          <p:nvPicPr>
            <p:cNvPr id="9383" name="그림 938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096548" y="443359"/>
              <a:ext cx="228789" cy="6040405"/>
            </a:xfrm>
            <a:prstGeom prst="rect">
              <a:avLst/>
            </a:prstGeom>
          </p:spPr>
        </p:pic>
        <p:sp>
          <p:nvSpPr>
            <p:cNvPr id="9385" name="직사각형 9384"/>
            <p:cNvSpPr/>
            <p:nvPr/>
          </p:nvSpPr>
          <p:spPr>
            <a:xfrm>
              <a:off x="1227759" y="210014"/>
              <a:ext cx="7887247" cy="6242643"/>
            </a:xfrm>
            <a:prstGeom prst="rect">
              <a:avLst/>
            </a:prstGeom>
            <a:solidFill>
              <a:srgbClr val="FFFFFF">
                <a:alpha val="89000"/>
              </a:srgbClr>
            </a:solidFill>
            <a:ln w="3175" cap="flat" cmpd="sng" algn="ctr">
              <a:solidFill>
                <a:schemeClr val="lt1">
                  <a:alpha val="100000"/>
                </a:schemeClr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</a:bodyPr>
            <a:lstStyle/>
            <a:p>
              <a:pPr marL="0" marR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800" b="0" i="0" u="none" strike="noStrike" kern="1200" cap="none" spc="0" normalizeH="0" baseline="0">
                <a:solidFill>
                  <a:srgbClr val="000000"/>
                </a:solidFill>
                <a:effectLst/>
                <a:latin typeface="돋움"/>
                <a:ea typeface="돋움"/>
              </a:endParaRPr>
            </a:p>
          </p:txBody>
        </p:sp>
      </p:grpSp>
      <p:sp>
        <p:nvSpPr>
          <p:cNvPr id="9400" name="사각형: 둥근 모서리 9399"/>
          <p:cNvSpPr/>
          <p:nvPr/>
        </p:nvSpPr>
        <p:spPr>
          <a:xfrm>
            <a:off x="3180315" y="934983"/>
            <a:ext cx="3638688" cy="5057158"/>
          </a:xfrm>
          <a:prstGeom prst="roundRect">
            <a:avLst>
              <a:gd name="adj" fmla="val 16667"/>
            </a:avLst>
          </a:prstGeom>
          <a:noFill/>
          <a:ln w="3175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800" b="0" i="0" u="none" strike="noStrike" kern="1200" cap="none" spc="0" normalizeH="0" baseline="0">
              <a:solidFill>
                <a:srgbClr val="000000"/>
              </a:solidFill>
              <a:effectLst/>
              <a:latin typeface="돋움"/>
              <a:ea typeface="돋움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D76912-5A00-C7A8-9110-4EAE8E7882E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388270" y="1276120"/>
            <a:ext cx="3296024" cy="431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9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640834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393" name="그룹 9392"/>
          <p:cNvGrpSpPr/>
          <p:nvPr/>
        </p:nvGrpSpPr>
        <p:grpSpPr>
          <a:xfrm>
            <a:off x="1227759" y="210015"/>
            <a:ext cx="8097579" cy="6273750"/>
            <a:chOff x="1227759" y="210014"/>
            <a:chExt cx="8097579" cy="6273750"/>
          </a:xfrm>
        </p:grpSpPr>
        <p:grpSp>
          <p:nvGrpSpPr>
            <p:cNvPr id="9381" name="그룹 9380"/>
            <p:cNvGrpSpPr/>
            <p:nvPr/>
          </p:nvGrpSpPr>
          <p:grpSpPr>
            <a:xfrm>
              <a:off x="1245197" y="226038"/>
              <a:ext cx="8080141" cy="6196053"/>
              <a:chOff x="1245197" y="226038"/>
              <a:chExt cx="8080141" cy="6196053"/>
            </a:xfrm>
          </p:grpSpPr>
          <p:grpSp>
            <p:nvGrpSpPr>
              <p:cNvPr id="9379" name="그룹 9378"/>
              <p:cNvGrpSpPr/>
              <p:nvPr/>
            </p:nvGrpSpPr>
            <p:grpSpPr>
              <a:xfrm>
                <a:off x="1245197" y="226038"/>
                <a:ext cx="7266940" cy="6191226"/>
                <a:chOff x="1245196" y="226038"/>
                <a:chExt cx="7266940" cy="6191226"/>
              </a:xfrm>
            </p:grpSpPr>
            <p:grpSp>
              <p:nvGrpSpPr>
                <p:cNvPr id="9375" name="그룹 9374"/>
                <p:cNvGrpSpPr/>
                <p:nvPr/>
              </p:nvGrpSpPr>
              <p:grpSpPr>
                <a:xfrm>
                  <a:off x="1245196" y="226038"/>
                  <a:ext cx="1434167" cy="652086"/>
                  <a:chOff x="1245196" y="226038"/>
                  <a:chExt cx="1434167" cy="652086"/>
                </a:xfrm>
              </p:grpSpPr>
              <p:pic>
                <p:nvPicPr>
                  <p:cNvPr id="9374" name="그림 937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lum bright="70000" contrast="-50000"/>
                    <a:extLst>
                      <a:ext uri="783A4284-B454-46f5-B8C8-42B5039CE256">
      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      <hd:imgLayer xmlns:hd="http://schemas.haansoft.com/office/drawingml/8.0" r:embed="rId4">
                            <hd:imgEffect xmlns:hd="http://schemas.haansoft.com/office/drawingml/8.0">
                              <hd:artEffectSharpenSoften amount="100000"/>
                              <hd:artEffectColorTemperature/>
                            </hd:imgEffect>
                          </hd:imgLayer>
                        </hp:hncPhoto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45196" y="226038"/>
                    <a:ext cx="670932" cy="652086"/>
                  </a:xfrm>
                  <a:prstGeom prst="rect">
                    <a:avLst/>
                  </a:prstGeom>
                  <a:solidFill>
                    <a:schemeClr val="lt1"/>
                  </a:solidFill>
                </p:spPr>
              </p:pic>
              <p:sp>
                <p:nvSpPr>
                  <p:cNvPr id="9260" name="TextBox 9259"/>
                  <p:cNvSpPr txBox="1"/>
                  <p:nvPr/>
                </p:nvSpPr>
                <p:spPr>
                  <a:xfrm>
                    <a:off x="1649713" y="521701"/>
                    <a:ext cx="1029651" cy="314594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</p:spPr>
                <p:txBody>
                  <a:bodyPr vert="horz" wrap="square" lIns="91440" tIns="45720" rIns="91440" bIns="45720" anchor="t" anchorCtr="0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kumimoji="1" lang="ko-KR" altLang="en-US" sz="1500" b="1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rPr>
                      <a:t>누네</a:t>
                    </a:r>
                    <a:r>
                      <a:rPr kumimoji="1" lang="en-US" altLang="ko-KR" sz="1500" b="1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rPr>
                      <a:t>CINE</a:t>
                    </a:r>
                  </a:p>
                </p:txBody>
              </p:sp>
            </p:grpSp>
            <p:sp>
              <p:nvSpPr>
                <p:cNvPr id="9261" name="TextBox 9260"/>
                <p:cNvSpPr txBox="1"/>
                <p:nvPr/>
              </p:nvSpPr>
              <p:spPr>
                <a:xfrm>
                  <a:off x="6535077" y="539400"/>
                  <a:ext cx="1922164" cy="239745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spAutoFit/>
                </a:bodyPr>
                <a:lstStyle/>
                <a:p>
                  <a:pPr marL="0" lvl="0" indent="0" algn="r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kumimoji="1" lang="en-US" altLang="ko-KR" sz="1000" b="1" i="0" baseline="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|</a:t>
                  </a:r>
                  <a:r>
                    <a:rPr kumimoji="1" lang="ko-KR" altLang="en-US" sz="1000" b="1" i="0" baseline="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 로그인 </a:t>
                  </a:r>
                  <a:r>
                    <a:rPr kumimoji="1" lang="en-US" altLang="ko-KR" sz="1000" b="1" i="0" baseline="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|</a:t>
                  </a:r>
                  <a:r>
                    <a:rPr kumimoji="1" lang="ko-KR" altLang="en-US" sz="1000" b="1" i="0" baseline="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 회원가입 </a:t>
                  </a:r>
                  <a:r>
                    <a:rPr kumimoji="1" lang="en-US" altLang="ko-KR" sz="1000" b="1" i="0" baseline="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|</a:t>
                  </a:r>
                  <a:r>
                    <a:rPr kumimoji="1" lang="ko-KR" altLang="en-US" sz="800" b="0" i="0" baseline="0">
                      <a:solidFill>
                        <a:schemeClr val="bg2"/>
                      </a:solidFill>
                      <a:latin typeface="돋움"/>
                      <a:ea typeface="돋움"/>
                    </a:rPr>
                    <a:t>|</a:t>
                  </a:r>
                </a:p>
              </p:txBody>
            </p:sp>
            <p:sp>
              <p:nvSpPr>
                <p:cNvPr id="9274" name="직사각형 120"/>
                <p:cNvSpPr/>
                <p:nvPr/>
              </p:nvSpPr>
              <p:spPr>
                <a:xfrm>
                  <a:off x="3047295" y="488705"/>
                  <a:ext cx="3614821" cy="33815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anchor="ctr" anchorCtr="0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lang="ko-KR" altLang="en-US" sz="1000" b="1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검 색</a:t>
                  </a:r>
                </a:p>
              </p:txBody>
            </p:sp>
            <p:grpSp>
              <p:nvGrpSpPr>
                <p:cNvPr id="9372" name="그룹 9371"/>
                <p:cNvGrpSpPr/>
                <p:nvPr/>
              </p:nvGrpSpPr>
              <p:grpSpPr>
                <a:xfrm>
                  <a:off x="1400954" y="913282"/>
                  <a:ext cx="7102521" cy="2372953"/>
                  <a:chOff x="327437" y="1055414"/>
                  <a:chExt cx="7068259" cy="2772659"/>
                </a:xfrm>
              </p:grpSpPr>
              <p:sp>
                <p:nvSpPr>
                  <p:cNvPr id="9276" name="직사각형 17"/>
                  <p:cNvSpPr/>
                  <p:nvPr/>
                </p:nvSpPr>
                <p:spPr>
                  <a:xfrm>
                    <a:off x="327437" y="1055414"/>
                    <a:ext cx="7068259" cy="2772659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lIns="91440" tIns="45720" rIns="91440" bIns="4572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kumimoji="0" lang="ko-KR" altLang="en-US" sz="1200" b="0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277" name="직사각형 93"/>
                  <p:cNvSpPr/>
                  <p:nvPr/>
                </p:nvSpPr>
                <p:spPr>
                  <a:xfrm>
                    <a:off x="703092" y="1214221"/>
                    <a:ext cx="6343798" cy="2502114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kumimoji="0" lang="ko-KR" altLang="en-US" sz="1200" b="0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282" name="TextBox 100"/>
                  <p:cNvSpPr txBox="1"/>
                  <p:nvPr/>
                </p:nvSpPr>
                <p:spPr>
                  <a:xfrm>
                    <a:off x="846962" y="1152942"/>
                    <a:ext cx="1193245" cy="25855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rot="0" vert="horz" wrap="square" lIns="91440" tIns="45720" rIns="91440" bIns="45720" anchor="t" anchorCtr="0">
                    <a:prstTxWarp prst="textNoShape">
                      <a:avLst/>
                    </a:prstTxWarp>
                    <a:spAutoFit/>
                  </a:bodyPr>
                  <a:lstStyle/>
                  <a:p>
                    <a:pPr lvl="0" algn="ctr">
                      <a:defRPr/>
                    </a:pPr>
                    <a:r>
                      <a:rPr lang="ko-KR" altLang="en-US" sz="900" b="1">
                        <a:ea typeface="맑은 고딕"/>
                      </a:rPr>
                      <a:t>OTT별 </a:t>
                    </a:r>
                    <a:r>
                      <a:rPr lang="en-US" altLang="ko-KR" sz="900" b="1">
                        <a:ea typeface="맑은 고딕"/>
                      </a:rPr>
                      <a:t>1</a:t>
                    </a:r>
                    <a:r>
                      <a:rPr lang="ko-KR" altLang="en-US" sz="900" b="1">
                        <a:ea typeface="맑은 고딕"/>
                      </a:rPr>
                      <a:t>위</a:t>
                    </a:r>
                  </a:p>
                </p:txBody>
              </p:sp>
              <p:grpSp>
                <p:nvGrpSpPr>
                  <p:cNvPr id="9294" name="그룹 9293"/>
                  <p:cNvGrpSpPr/>
                  <p:nvPr/>
                </p:nvGrpSpPr>
                <p:grpSpPr>
                  <a:xfrm>
                    <a:off x="1243973" y="1472520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280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288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9300" name="그룹 9299"/>
                  <p:cNvGrpSpPr/>
                  <p:nvPr/>
                </p:nvGrpSpPr>
                <p:grpSpPr>
                  <a:xfrm>
                    <a:off x="3347698" y="1476695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301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02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#2</a:t>
                      </a:r>
                    </a:p>
                  </p:txBody>
                </p:sp>
              </p:grpSp>
              <p:grpSp>
                <p:nvGrpSpPr>
                  <p:cNvPr id="9303" name="그룹 9302"/>
                  <p:cNvGrpSpPr/>
                  <p:nvPr/>
                </p:nvGrpSpPr>
                <p:grpSpPr>
                  <a:xfrm>
                    <a:off x="5436591" y="1479369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304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05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#3</a:t>
                      </a:r>
                    </a:p>
                  </p:txBody>
                </p:sp>
              </p:grpSp>
              <p:grpSp>
                <p:nvGrpSpPr>
                  <p:cNvPr id="9306" name="그룹 9305"/>
                  <p:cNvGrpSpPr/>
                  <p:nvPr/>
                </p:nvGrpSpPr>
                <p:grpSpPr>
                  <a:xfrm>
                    <a:off x="1239790" y="2629456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307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08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#4</a:t>
                      </a:r>
                    </a:p>
                  </p:txBody>
                </p:sp>
              </p:grpSp>
              <p:grpSp>
                <p:nvGrpSpPr>
                  <p:cNvPr id="9309" name="그룹 9308"/>
                  <p:cNvGrpSpPr/>
                  <p:nvPr/>
                </p:nvGrpSpPr>
                <p:grpSpPr>
                  <a:xfrm>
                    <a:off x="3349244" y="2630623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310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11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#5</a:t>
                      </a:r>
                    </a:p>
                  </p:txBody>
                </p:sp>
              </p:grpSp>
              <p:grpSp>
                <p:nvGrpSpPr>
                  <p:cNvPr id="9315" name="그룹 9314"/>
                  <p:cNvGrpSpPr/>
                  <p:nvPr/>
                </p:nvGrpSpPr>
                <p:grpSpPr>
                  <a:xfrm>
                    <a:off x="5430902" y="2630623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316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17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#6</a:t>
                      </a:r>
                    </a:p>
                  </p:txBody>
                </p:sp>
              </p:grpSp>
            </p:grpSp>
            <p:grpSp>
              <p:nvGrpSpPr>
                <p:cNvPr id="9346" name="그룹 91"/>
                <p:cNvGrpSpPr/>
                <p:nvPr/>
              </p:nvGrpSpPr>
              <p:grpSpPr>
                <a:xfrm>
                  <a:off x="1423912" y="3380740"/>
                  <a:ext cx="7082281" cy="1280570"/>
                  <a:chOff x="146770" y="1265877"/>
                  <a:chExt cx="6668364" cy="1509789"/>
                </a:xfrm>
              </p:grpSpPr>
              <p:sp>
                <p:nvSpPr>
                  <p:cNvPr id="9347" name="직사각형 20"/>
                  <p:cNvSpPr/>
                  <p:nvPr/>
                </p:nvSpPr>
                <p:spPr>
                  <a:xfrm>
                    <a:off x="147608" y="1415059"/>
                    <a:ext cx="6656638" cy="1356305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kumimoji="0" lang="ko-KR" altLang="en-US" sz="1200" b="0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48" name="직사각형 26"/>
                  <p:cNvSpPr/>
                  <p:nvPr/>
                </p:nvSpPr>
                <p:spPr>
                  <a:xfrm>
                    <a:off x="4572373" y="1549820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lIns="91440" tIns="45720" rIns="91440" bIns="4572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lang="ko-KR" altLang="en-US" sz="12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3</a:t>
                    </a:r>
                    <a:endParaRPr lang="en-US" altLang="ko-KR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49" name="직사각형 81"/>
                  <p:cNvSpPr/>
                  <p:nvPr/>
                </p:nvSpPr>
                <p:spPr>
                  <a:xfrm>
                    <a:off x="2672568" y="1546356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lIns="91440" tIns="45720" rIns="91440" bIns="4572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lang="ko-KR" altLang="en-US" sz="12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2</a:t>
                    </a:r>
                    <a:endParaRPr lang="en-US" altLang="ko-KR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50" name="직사각형 83"/>
                  <p:cNvSpPr/>
                  <p:nvPr/>
                </p:nvSpPr>
                <p:spPr>
                  <a:xfrm>
                    <a:off x="730767" y="1546356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1</a:t>
                    </a:r>
                  </a:p>
                </p:txBody>
              </p:sp>
              <p:grpSp>
                <p:nvGrpSpPr>
                  <p:cNvPr id="9351" name="그룹 86"/>
                  <p:cNvGrpSpPr/>
                  <p:nvPr/>
                </p:nvGrpSpPr>
                <p:grpSpPr>
                  <a:xfrm>
                    <a:off x="6504707" y="1413158"/>
                    <a:ext cx="310428" cy="1362507"/>
                    <a:chOff x="4569397" y="3497840"/>
                    <a:chExt cx="297440" cy="680605"/>
                  </a:xfrm>
                </p:grpSpPr>
                <p:sp>
                  <p:nvSpPr>
                    <p:cNvPr id="9352" name="직사각형 84"/>
                    <p:cNvSpPr/>
                    <p:nvPr/>
                  </p:nvSpPr>
                  <p:spPr>
                    <a:xfrm>
                      <a:off x="4569397" y="3497840"/>
                      <a:ext cx="297440" cy="680605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53" name="이등변 삼각형 85"/>
                    <p:cNvSpPr/>
                    <p:nvPr/>
                  </p:nvSpPr>
                  <p:spPr>
                    <a:xfrm rot="5400000">
                      <a:off x="4564045" y="3773859"/>
                      <a:ext cx="339835" cy="96117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</p:grpSp>
              <p:grpSp>
                <p:nvGrpSpPr>
                  <p:cNvPr id="9354" name="그룹 87"/>
                  <p:cNvGrpSpPr/>
                  <p:nvPr/>
                </p:nvGrpSpPr>
                <p:grpSpPr>
                  <a:xfrm>
                    <a:off x="146770" y="1413159"/>
                    <a:ext cx="310428" cy="1362507"/>
                    <a:chOff x="-1659422" y="3426471"/>
                    <a:chExt cx="297440" cy="680605"/>
                  </a:xfrm>
                </p:grpSpPr>
                <p:sp>
                  <p:nvSpPr>
                    <p:cNvPr id="9355" name="직사각형 88"/>
                    <p:cNvSpPr/>
                    <p:nvPr/>
                  </p:nvSpPr>
                  <p:spPr>
                    <a:xfrm>
                      <a:off x="-1659422" y="3426471"/>
                      <a:ext cx="297440" cy="680605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56" name="이등변 삼각형 89"/>
                    <p:cNvSpPr/>
                    <p:nvPr/>
                  </p:nvSpPr>
                  <p:spPr>
                    <a:xfrm rot="16200000">
                      <a:off x="-1681967" y="3718711"/>
                      <a:ext cx="339835" cy="96117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</p:grpSp>
              <p:sp>
                <p:nvSpPr>
                  <p:cNvPr id="9358" name="TextBox 70"/>
                  <p:cNvSpPr txBox="1"/>
                  <p:nvPr/>
                </p:nvSpPr>
                <p:spPr>
                  <a:xfrm>
                    <a:off x="305185" y="1265877"/>
                    <a:ext cx="1162480" cy="25679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rot="0" vert="horz" wrap="square" lIns="91440" tIns="45720" rIns="91440" bIns="45720" anchor="t" anchorCtr="0">
                    <a:prstTxWarp prst="textNoShape">
                      <a:avLst/>
                    </a:prstTxWarp>
                    <a:spAutoFit/>
                  </a:bodyPr>
                  <a:lstStyle/>
                  <a:p>
                    <a:pPr lvl="0" algn="ctr">
                      <a:defRPr/>
                    </a:pPr>
                    <a:r>
                      <a:rPr lang="ko-KR" altLang="en-US" sz="900" b="1">
                        <a:ea typeface="맑은 고딕"/>
                      </a:rPr>
                      <a:t>박스오피스 순위</a:t>
                    </a:r>
                  </a:p>
                </p:txBody>
              </p:sp>
            </p:grpSp>
            <p:grpSp>
              <p:nvGrpSpPr>
                <p:cNvPr id="9359" name="그룹 92"/>
                <p:cNvGrpSpPr/>
                <p:nvPr/>
              </p:nvGrpSpPr>
              <p:grpSpPr>
                <a:xfrm>
                  <a:off x="1430745" y="5116828"/>
                  <a:ext cx="7081391" cy="1300437"/>
                  <a:chOff x="111734" y="1331333"/>
                  <a:chExt cx="6667527" cy="1444341"/>
                </a:xfrm>
              </p:grpSpPr>
              <p:sp>
                <p:nvSpPr>
                  <p:cNvPr id="9360" name="직사각형 93"/>
                  <p:cNvSpPr/>
                  <p:nvPr/>
                </p:nvSpPr>
                <p:spPr>
                  <a:xfrm>
                    <a:off x="111734" y="1415059"/>
                    <a:ext cx="6656638" cy="1356305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kumimoji="0" lang="ko-KR" altLang="en-US" sz="1200" b="0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61" name="직사각형 94"/>
                  <p:cNvSpPr/>
                  <p:nvPr/>
                </p:nvSpPr>
                <p:spPr>
                  <a:xfrm>
                    <a:off x="4572373" y="1549820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lIns="91440" tIns="45720" rIns="91440" bIns="4572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lang="ko-KR" altLang="en-US" sz="12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3</a:t>
                    </a:r>
                    <a:endParaRPr lang="en-US" altLang="ko-KR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62" name="직사각형 95"/>
                  <p:cNvSpPr/>
                  <p:nvPr/>
                </p:nvSpPr>
                <p:spPr>
                  <a:xfrm>
                    <a:off x="2672568" y="1546356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lIns="91440" tIns="45720" rIns="91440" bIns="4572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lang="ko-KR" altLang="en-US" sz="12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2</a:t>
                    </a:r>
                    <a:endParaRPr lang="en-US" altLang="ko-KR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63" name="직사각형 96"/>
                  <p:cNvSpPr/>
                  <p:nvPr/>
                </p:nvSpPr>
                <p:spPr>
                  <a:xfrm>
                    <a:off x="730767" y="1546356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1</a:t>
                    </a:r>
                  </a:p>
                </p:txBody>
              </p:sp>
              <p:grpSp>
                <p:nvGrpSpPr>
                  <p:cNvPr id="9364" name="그룹 97"/>
                  <p:cNvGrpSpPr/>
                  <p:nvPr/>
                </p:nvGrpSpPr>
                <p:grpSpPr>
                  <a:xfrm>
                    <a:off x="6468833" y="1413167"/>
                    <a:ext cx="310428" cy="1362507"/>
                    <a:chOff x="4535030" y="3497841"/>
                    <a:chExt cx="297440" cy="680605"/>
                  </a:xfrm>
                </p:grpSpPr>
                <p:sp>
                  <p:nvSpPr>
                    <p:cNvPr id="9365" name="직사각형 103"/>
                    <p:cNvSpPr/>
                    <p:nvPr/>
                  </p:nvSpPr>
                  <p:spPr>
                    <a:xfrm>
                      <a:off x="4535030" y="3497841"/>
                      <a:ext cx="297440" cy="680605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66" name="이등변 삼각형 104"/>
                    <p:cNvSpPr/>
                    <p:nvPr/>
                  </p:nvSpPr>
                  <p:spPr>
                    <a:xfrm rot="5400000">
                      <a:off x="4521083" y="3784430"/>
                      <a:ext cx="339835" cy="96117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</p:grpSp>
              <p:grpSp>
                <p:nvGrpSpPr>
                  <p:cNvPr id="9367" name="그룹 98"/>
                  <p:cNvGrpSpPr/>
                  <p:nvPr/>
                </p:nvGrpSpPr>
                <p:grpSpPr>
                  <a:xfrm>
                    <a:off x="119864" y="1413162"/>
                    <a:ext cx="310428" cy="1362507"/>
                    <a:chOff x="-1685201" y="3426471"/>
                    <a:chExt cx="297440" cy="680605"/>
                  </a:xfrm>
                </p:grpSpPr>
                <p:sp>
                  <p:nvSpPr>
                    <p:cNvPr id="9368" name="직사각형 101"/>
                    <p:cNvSpPr/>
                    <p:nvPr/>
                  </p:nvSpPr>
                  <p:spPr>
                    <a:xfrm>
                      <a:off x="-1685201" y="3426471"/>
                      <a:ext cx="297440" cy="680605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69" name="이등변 삼각형 102"/>
                    <p:cNvSpPr/>
                    <p:nvPr/>
                  </p:nvSpPr>
                  <p:spPr>
                    <a:xfrm rot="16200000">
                      <a:off x="-1716339" y="3718712"/>
                      <a:ext cx="339835" cy="96117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</p:grpSp>
              <p:sp>
                <p:nvSpPr>
                  <p:cNvPr id="9371" name="TextBox 100"/>
                  <p:cNvSpPr txBox="1"/>
                  <p:nvPr/>
                </p:nvSpPr>
                <p:spPr>
                  <a:xfrm>
                    <a:off x="298735" y="1331333"/>
                    <a:ext cx="1253401" cy="239088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rot="0" vert="horz" wrap="square" lIns="91440" tIns="45720" rIns="91440" bIns="45720" anchor="t" anchorCtr="0">
                    <a:prstTxWarp prst="textNoShape">
                      <a:avLst/>
                    </a:prstTxWarp>
                    <a:spAutoFit/>
                  </a:bodyPr>
                  <a:lstStyle/>
                  <a:p>
                    <a:pPr lvl="0" algn="ctr">
                      <a:defRPr/>
                    </a:pPr>
                    <a:r>
                      <a:rPr lang="ko-KR" altLang="en-US" sz="900" b="1">
                        <a:ea typeface="맑은 고딕"/>
                      </a:rPr>
                      <a:t>사용자 태그 맞춤 추천</a:t>
                    </a:r>
                  </a:p>
                </p:txBody>
              </p:sp>
            </p:grpSp>
            <p:pic>
              <p:nvPicPr>
                <p:cNvPr id="9376" name="그림 9375"/>
                <p:cNvPicPr>
                  <a:picLocks noChangeAspect="1"/>
                </p:cNvPicPr>
                <p:nvPr/>
              </p:nvPicPr>
              <p:blipFill rotWithShape="1">
                <a:blip r:embed="rId5"/>
                <a:stretch>
                  <a:fillRect/>
                </a:stretch>
              </p:blipFill>
              <p:spPr>
                <a:xfrm>
                  <a:off x="4372780" y="514006"/>
                  <a:ext cx="262424" cy="257021"/>
                </a:xfrm>
                <a:prstGeom prst="rect">
                  <a:avLst/>
                </a:prstGeom>
              </p:spPr>
            </p:pic>
          </p:grpSp>
          <p:pic>
            <p:nvPicPr>
              <p:cNvPr id="9380" name="그림 9379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9096548" y="587261"/>
                <a:ext cx="228789" cy="5834830"/>
              </a:xfrm>
              <a:prstGeom prst="rect">
                <a:avLst/>
              </a:prstGeom>
            </p:spPr>
          </p:pic>
        </p:grpSp>
        <p:pic>
          <p:nvPicPr>
            <p:cNvPr id="9383" name="그림 938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096548" y="443359"/>
              <a:ext cx="228789" cy="6040405"/>
            </a:xfrm>
            <a:prstGeom prst="rect">
              <a:avLst/>
            </a:prstGeom>
          </p:spPr>
        </p:pic>
        <p:sp>
          <p:nvSpPr>
            <p:cNvPr id="9385" name="직사각형 9384"/>
            <p:cNvSpPr/>
            <p:nvPr/>
          </p:nvSpPr>
          <p:spPr>
            <a:xfrm>
              <a:off x="1227759" y="210014"/>
              <a:ext cx="7887247" cy="6242643"/>
            </a:xfrm>
            <a:prstGeom prst="rect">
              <a:avLst/>
            </a:prstGeom>
            <a:solidFill>
              <a:srgbClr val="FFFFFF">
                <a:alpha val="89000"/>
              </a:srgbClr>
            </a:solidFill>
            <a:ln w="3175" cap="flat" cmpd="sng" algn="ctr">
              <a:solidFill>
                <a:schemeClr val="lt1">
                  <a:alpha val="100000"/>
                </a:schemeClr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</a:bodyPr>
            <a:lstStyle/>
            <a:p>
              <a:pPr marL="0" marR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800" b="0" i="0" u="none" strike="noStrike" kern="1200" cap="none" spc="0" normalizeH="0" baseline="0">
                <a:solidFill>
                  <a:srgbClr val="000000"/>
                </a:solidFill>
                <a:effectLst/>
                <a:latin typeface="돋움"/>
                <a:ea typeface="돋움"/>
              </a:endParaRPr>
            </a:p>
          </p:txBody>
        </p:sp>
        <p:grpSp>
          <p:nvGrpSpPr>
            <p:cNvPr id="9386" name="그룹 9385"/>
            <p:cNvGrpSpPr/>
            <p:nvPr/>
          </p:nvGrpSpPr>
          <p:grpSpPr>
            <a:xfrm>
              <a:off x="3132758" y="954281"/>
              <a:ext cx="3638688" cy="4851583"/>
              <a:chOff x="2219455" y="1091659"/>
              <a:chExt cx="3638688" cy="4851583"/>
            </a:xfrm>
          </p:grpSpPr>
          <p:grpSp>
            <p:nvGrpSpPr>
              <p:cNvPr id="9387" name="그룹 9386"/>
              <p:cNvGrpSpPr/>
              <p:nvPr/>
            </p:nvGrpSpPr>
            <p:grpSpPr>
              <a:xfrm>
                <a:off x="2314521" y="1215141"/>
                <a:ext cx="3479800" cy="4415439"/>
                <a:chOff x="2314521" y="1215141"/>
                <a:chExt cx="3479800" cy="4415439"/>
              </a:xfrm>
            </p:grpSpPr>
            <p:pic>
              <p:nvPicPr>
                <p:cNvPr id="9388" name="그림 8"/>
                <p:cNvPicPr>
                  <a:picLocks noChangeAspect="1"/>
                </p:cNvPicPr>
                <p:nvPr/>
              </p:nvPicPr>
              <p:blipFill rotWithShape="1">
                <a:blip r:embed="rId7"/>
                <a:stretch>
                  <a:fillRect/>
                </a:stretch>
              </p:blipFill>
              <p:spPr>
                <a:xfrm>
                  <a:off x="2470494" y="5173357"/>
                  <a:ext cx="3123809" cy="457223"/>
                </a:xfrm>
                <a:prstGeom prst="rect">
                  <a:avLst/>
                </a:prstGeom>
                <a:ln>
                  <a:solidFill>
                    <a:schemeClr val="lt1">
                      <a:alpha val="100000"/>
                    </a:schemeClr>
                  </a:solidFill>
                </a:ln>
              </p:spPr>
            </p:pic>
            <p:pic>
              <p:nvPicPr>
                <p:cNvPr id="9389" name="그림 9388"/>
                <p:cNvPicPr>
                  <a:picLocks noChangeAspect="1"/>
                </p:cNvPicPr>
                <p:nvPr/>
              </p:nvPicPr>
              <p:blipFill rotWithShape="1">
                <a:blip r:embed="rId8"/>
                <a:stretch>
                  <a:fillRect/>
                </a:stretch>
              </p:blipFill>
              <p:spPr>
                <a:xfrm>
                  <a:off x="2314521" y="1215141"/>
                  <a:ext cx="3479800" cy="3467100"/>
                </a:xfrm>
                <a:prstGeom prst="rect">
                  <a:avLst/>
                </a:prstGeom>
                <a:ln>
                  <a:solidFill>
                    <a:srgbClr val="FFFFFF">
                      <a:alpha val="100000"/>
                    </a:srgbClr>
                  </a:solidFill>
                </a:ln>
              </p:spPr>
            </p:pic>
            <p:pic>
              <p:nvPicPr>
                <p:cNvPr id="9390" name="그림 7"/>
                <p:cNvPicPr>
                  <a:picLocks noChangeAspect="1"/>
                </p:cNvPicPr>
                <p:nvPr/>
              </p:nvPicPr>
              <p:blipFill rotWithShape="1">
                <a:blip r:embed="rId9"/>
                <a:stretch>
                  <a:fillRect/>
                </a:stretch>
              </p:blipFill>
              <p:spPr>
                <a:xfrm>
                  <a:off x="2462476" y="4572737"/>
                  <a:ext cx="3123809" cy="457223"/>
                </a:xfrm>
                <a:prstGeom prst="rect">
                  <a:avLst/>
                </a:prstGeom>
                <a:ln>
                  <a:solidFill>
                    <a:schemeClr val="lt1">
                      <a:alpha val="100000"/>
                    </a:schemeClr>
                  </a:solidFill>
                </a:ln>
              </p:spPr>
            </p:pic>
          </p:grpSp>
          <p:sp>
            <p:nvSpPr>
              <p:cNvPr id="9391" name="사각형: 둥근 모서리 9390"/>
              <p:cNvSpPr/>
              <p:nvPr/>
            </p:nvSpPr>
            <p:spPr>
              <a:xfrm>
                <a:off x="2219455" y="1091659"/>
                <a:ext cx="3638688" cy="4851583"/>
              </a:xfrm>
              <a:prstGeom prst="roundRect">
                <a:avLst>
                  <a:gd name="adj" fmla="val 16667"/>
                </a:avLst>
              </a:prstGeom>
              <a:noFill/>
              <a:ln w="3175" cap="flat" cmpd="sng" algn="ctr">
                <a:solidFill>
                  <a:schemeClr val="accent3">
                    <a:alpha val="100000"/>
                  </a:schemeClr>
                </a:solidFill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vert="horz" wrap="none" lIns="91440" tIns="45720" rIns="91440" bIns="45720" anchor="ctr" anchorCtr="0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 kumimoji="1" lang="ko-KR" altLang="en-US" sz="800" b="0" i="0" u="none" strike="noStrike" kern="1200" cap="none" spc="0" normalizeH="0" baseline="0">
                  <a:solidFill>
                    <a:srgbClr val="000000"/>
                  </a:solidFill>
                  <a:effectLst/>
                  <a:latin typeface="돋움"/>
                  <a:ea typeface="돋움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900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98" name="그룹 9397"/>
          <p:cNvGrpSpPr/>
          <p:nvPr/>
        </p:nvGrpSpPr>
        <p:grpSpPr>
          <a:xfrm>
            <a:off x="1227759" y="210015"/>
            <a:ext cx="8097579" cy="6646721"/>
            <a:chOff x="1227759" y="210015"/>
            <a:chExt cx="8097579" cy="6646721"/>
          </a:xfrm>
        </p:grpSpPr>
        <p:sp>
          <p:nvSpPr>
            <p:cNvPr id="9258" name="TextBox 9257"/>
            <p:cNvSpPr txBox="1"/>
            <p:nvPr/>
          </p:nvSpPr>
          <p:spPr>
            <a:xfrm>
              <a:off x="3629730" y="6640834"/>
              <a:ext cx="2644745" cy="21590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chemeClr val="tx1"/>
                  </a:solidFill>
                  <a:latin typeface="굴림"/>
                  <a:ea typeface="굴림"/>
                </a:rPr>
                <a:t>Copyright ⓒ </a:t>
              </a:r>
              <a:r>
                <a:rPr kumimoji="1" lang="ko-KR" altLang="en-US" sz="800" b="1" i="0" baseline="0">
                  <a:solidFill>
                    <a:schemeClr val="tx1"/>
                  </a:solidFill>
                  <a:latin typeface="굴림"/>
                  <a:ea typeface="굴림"/>
                </a:rPr>
                <a:t>서비스 제공자(사) 명</a:t>
              </a:r>
              <a:r>
                <a:rPr kumimoji="1" lang="ko-KR" altLang="en-US" sz="800" b="0" i="0" baseline="0">
                  <a:solidFill>
                    <a:schemeClr val="tx1"/>
                  </a:solidFill>
                  <a:latin typeface="굴림"/>
                  <a:ea typeface="굴림"/>
                </a:rPr>
                <a:t> All right reserved.</a:t>
              </a:r>
            </a:p>
          </p:txBody>
        </p:sp>
        <p:grpSp>
          <p:nvGrpSpPr>
            <p:cNvPr id="9393" name="그룹 9392"/>
            <p:cNvGrpSpPr/>
            <p:nvPr/>
          </p:nvGrpSpPr>
          <p:grpSpPr>
            <a:xfrm>
              <a:off x="1227759" y="210015"/>
              <a:ext cx="8097579" cy="6273750"/>
              <a:chOff x="1227759" y="210014"/>
              <a:chExt cx="8097579" cy="6273750"/>
            </a:xfrm>
          </p:grpSpPr>
          <p:grpSp>
            <p:nvGrpSpPr>
              <p:cNvPr id="9381" name="그룹 9380"/>
              <p:cNvGrpSpPr/>
              <p:nvPr/>
            </p:nvGrpSpPr>
            <p:grpSpPr>
              <a:xfrm>
                <a:off x="1245197" y="226038"/>
                <a:ext cx="8080141" cy="6196053"/>
                <a:chOff x="1245197" y="226038"/>
                <a:chExt cx="8080141" cy="6196053"/>
              </a:xfrm>
            </p:grpSpPr>
            <p:grpSp>
              <p:nvGrpSpPr>
                <p:cNvPr id="9379" name="그룹 9378"/>
                <p:cNvGrpSpPr/>
                <p:nvPr/>
              </p:nvGrpSpPr>
              <p:grpSpPr>
                <a:xfrm>
                  <a:off x="1245197" y="226038"/>
                  <a:ext cx="7266940" cy="6191226"/>
                  <a:chOff x="1245196" y="226038"/>
                  <a:chExt cx="7266940" cy="6191226"/>
                </a:xfrm>
              </p:grpSpPr>
              <p:grpSp>
                <p:nvGrpSpPr>
                  <p:cNvPr id="9375" name="그룹 9374"/>
                  <p:cNvGrpSpPr/>
                  <p:nvPr/>
                </p:nvGrpSpPr>
                <p:grpSpPr>
                  <a:xfrm>
                    <a:off x="1245196" y="226038"/>
                    <a:ext cx="1434167" cy="652086"/>
                    <a:chOff x="1245196" y="226038"/>
                    <a:chExt cx="1434167" cy="652086"/>
                  </a:xfrm>
                </p:grpSpPr>
                <p:pic>
                  <p:nvPicPr>
                    <p:cNvPr id="9374" name="그림 9373"/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lum bright="70000" contrast="-50000"/>
                      <a:extLst>
                        <a:ext uri="783A4284-B454-46f5-B8C8-42B5039CE256">
        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        <hd:imgLayer xmlns:hd="http://schemas.haansoft.com/office/drawingml/8.0" r:embed="rId4">
                              <hd:imgEffect xmlns:hd="http://schemas.haansoft.com/office/drawingml/8.0">
                                <hd:artEffectSharpenSoften amount="100000"/>
                                <hd:artEffectColorTemperature/>
                              </hd:imgEffect>
                            </hd:imgLayer>
                          </hp:hncPhoto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45196" y="226038"/>
                      <a:ext cx="670932" cy="652086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</p:spPr>
                </p:pic>
                <p:sp>
                  <p:nvSpPr>
                    <p:cNvPr id="9260" name="TextBox 9259"/>
                    <p:cNvSpPr txBox="1"/>
                    <p:nvPr/>
                  </p:nvSpPr>
                  <p:spPr>
                    <a:xfrm>
                      <a:off x="1649713" y="521701"/>
                      <a:ext cx="1029651" cy="314594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>
                  </p:spPr>
                  <p:txBody>
                    <a:bodyPr vert="horz" wrap="square" lIns="91440" tIns="45720" rIns="91440" bIns="45720" anchor="t" anchorCtr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500" b="1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누네</a:t>
                      </a:r>
                      <a:r>
                        <a:rPr kumimoji="1" lang="en-US" altLang="ko-KR" sz="1500" b="1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CINE</a:t>
                      </a:r>
                    </a:p>
                  </p:txBody>
                </p:sp>
              </p:grpSp>
              <p:sp>
                <p:nvSpPr>
                  <p:cNvPr id="9261" name="TextBox 9260"/>
                  <p:cNvSpPr txBox="1"/>
                  <p:nvPr/>
                </p:nvSpPr>
                <p:spPr>
                  <a:xfrm>
                    <a:off x="6535077" y="539400"/>
                    <a:ext cx="1922164" cy="239745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</p:spPr>
                <p:txBody>
                  <a:bodyPr vert="horz" wrap="square" lIns="91440" tIns="45720" rIns="91440" bIns="45720" anchor="t" anchorCtr="0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lvl="0" indent="0" algn="r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kumimoji="1" lang="en-US" altLang="ko-KR" sz="1000" b="1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rPr>
                      <a:t>|</a:t>
                    </a:r>
                    <a:r>
                      <a:rPr kumimoji="1" lang="ko-KR" altLang="en-US" sz="1000" b="1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rPr>
                      <a:t> 로그인 </a:t>
                    </a:r>
                    <a:r>
                      <a:rPr kumimoji="1" lang="en-US" altLang="ko-KR" sz="1000" b="1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rPr>
                      <a:t>|</a:t>
                    </a:r>
                    <a:r>
                      <a:rPr kumimoji="1" lang="ko-KR" altLang="en-US" sz="1000" b="1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rPr>
                      <a:t> 회원가입 </a:t>
                    </a:r>
                    <a:r>
                      <a:rPr kumimoji="1" lang="en-US" altLang="ko-KR" sz="1000" b="1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rPr>
                      <a:t>|</a:t>
                    </a:r>
                    <a:r>
                      <a:rPr kumimoji="1" lang="ko-KR" altLang="en-US" sz="800" b="0" i="0" baseline="0">
                        <a:solidFill>
                          <a:schemeClr val="bg2"/>
                        </a:solidFill>
                        <a:latin typeface="돋움"/>
                        <a:ea typeface="돋움"/>
                      </a:rPr>
                      <a:t>|</a:t>
                    </a:r>
                  </a:p>
                </p:txBody>
              </p:sp>
              <p:sp>
                <p:nvSpPr>
                  <p:cNvPr id="9274" name="직사각형 120"/>
                  <p:cNvSpPr/>
                  <p:nvPr/>
                </p:nvSpPr>
                <p:spPr>
                  <a:xfrm>
                    <a:off x="3047295" y="488705"/>
                    <a:ext cx="3614821" cy="338150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 anchorCtr="0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lang="ko-KR" altLang="en-US" sz="10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검 색</a:t>
                    </a:r>
                  </a:p>
                </p:txBody>
              </p:sp>
              <p:grpSp>
                <p:nvGrpSpPr>
                  <p:cNvPr id="9372" name="그룹 9371"/>
                  <p:cNvGrpSpPr/>
                  <p:nvPr/>
                </p:nvGrpSpPr>
                <p:grpSpPr>
                  <a:xfrm>
                    <a:off x="1400954" y="913282"/>
                    <a:ext cx="7102521" cy="2372953"/>
                    <a:chOff x="327437" y="1055414"/>
                    <a:chExt cx="7068259" cy="2772659"/>
                  </a:xfrm>
                </p:grpSpPr>
                <p:sp>
                  <p:nvSpPr>
                    <p:cNvPr id="9276" name="직사각형 17"/>
                    <p:cNvSpPr/>
                    <p:nvPr/>
                  </p:nvSpPr>
                  <p:spPr>
                    <a:xfrm>
                      <a:off x="327437" y="1055414"/>
                      <a:ext cx="7068259" cy="2772659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277" name="직사각형 93"/>
                    <p:cNvSpPr/>
                    <p:nvPr/>
                  </p:nvSpPr>
                  <p:spPr>
                    <a:xfrm>
                      <a:off x="703092" y="1214221"/>
                      <a:ext cx="6343798" cy="2502114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282" name="TextBox 100"/>
                    <p:cNvSpPr txBox="1"/>
                    <p:nvPr/>
                  </p:nvSpPr>
                  <p:spPr>
                    <a:xfrm>
                      <a:off x="846962" y="1152942"/>
                      <a:ext cx="1193245" cy="25855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</p:spPr>
                  <p:txBody>
                    <a:bodyPr rot="0" vert="horz" wrap="square" lIns="91440" tIns="45720" rIns="91440" bIns="45720" anchor="t" anchorCtr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lvl="0" algn="ctr">
                        <a:defRPr/>
                      </a:pPr>
                      <a:r>
                        <a:rPr lang="ko-KR" altLang="en-US" sz="900" b="1">
                          <a:ea typeface="맑은 고딕"/>
                        </a:rPr>
                        <a:t>OTT별 </a:t>
                      </a:r>
                      <a:r>
                        <a:rPr lang="en-US" altLang="ko-KR" sz="900" b="1">
                          <a:ea typeface="맑은 고딕"/>
                        </a:rPr>
                        <a:t>1</a:t>
                      </a:r>
                      <a:r>
                        <a:rPr lang="ko-KR" altLang="en-US" sz="900" b="1">
                          <a:ea typeface="맑은 고딕"/>
                        </a:rPr>
                        <a:t>위</a:t>
                      </a:r>
                    </a:p>
                  </p:txBody>
                </p:sp>
                <p:grpSp>
                  <p:nvGrpSpPr>
                    <p:cNvPr id="9294" name="그룹 9293"/>
                    <p:cNvGrpSpPr/>
                    <p:nvPr/>
                  </p:nvGrpSpPr>
                  <p:grpSpPr>
                    <a:xfrm>
                      <a:off x="1243970" y="1472518"/>
                      <a:ext cx="1060308" cy="959154"/>
                      <a:chOff x="1065846" y="1410875"/>
                      <a:chExt cx="1533132" cy="966007"/>
                    </a:xfrm>
                  </p:grpSpPr>
                  <p:sp>
                    <p:nvSpPr>
                      <p:cNvPr id="9280" name="직사각형 96"/>
                      <p:cNvSpPr/>
                      <p:nvPr/>
                    </p:nvSpPr>
                    <p:spPr>
                      <a:xfrm>
                        <a:off x="1065847" y="1637201"/>
                        <a:ext cx="1533131" cy="739681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영화</a:t>
                        </a:r>
                        <a:endParaRPr kumimoji="0" lang="en-US" altLang="ko-KR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9288" name="직사각형 10"/>
                      <p:cNvSpPr/>
                      <p:nvPr/>
                    </p:nvSpPr>
                    <p:spPr>
                      <a:xfrm>
                        <a:off x="1065846" y="1410875"/>
                        <a:ext cx="1533131" cy="224433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OTT </a:t>
                        </a:r>
                        <a:r>
                          <a:rPr lang="en-US" altLang="ko-KR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#</a:t>
                        </a: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1</a:t>
                        </a:r>
                      </a:p>
                    </p:txBody>
                  </p:sp>
                </p:grpSp>
                <p:grpSp>
                  <p:nvGrpSpPr>
                    <p:cNvPr id="9300" name="그룹 9299"/>
                    <p:cNvGrpSpPr/>
                    <p:nvPr/>
                  </p:nvGrpSpPr>
                  <p:grpSpPr>
                    <a:xfrm>
                      <a:off x="3347698" y="1476694"/>
                      <a:ext cx="1060308" cy="959154"/>
                      <a:chOff x="1065846" y="1410875"/>
                      <a:chExt cx="1533132" cy="966007"/>
                    </a:xfrm>
                  </p:grpSpPr>
                  <p:sp>
                    <p:nvSpPr>
                      <p:cNvPr id="9301" name="직사각형 96"/>
                      <p:cNvSpPr/>
                      <p:nvPr/>
                    </p:nvSpPr>
                    <p:spPr>
                      <a:xfrm>
                        <a:off x="1065847" y="1637201"/>
                        <a:ext cx="1533131" cy="739681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영화</a:t>
                        </a:r>
                        <a:endParaRPr kumimoji="0" lang="en-US" altLang="ko-KR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9302" name="직사각형 10"/>
                      <p:cNvSpPr/>
                      <p:nvPr/>
                    </p:nvSpPr>
                    <p:spPr>
                      <a:xfrm>
                        <a:off x="1065846" y="1410875"/>
                        <a:ext cx="1533131" cy="224433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OTT </a:t>
                        </a:r>
                        <a:r>
                          <a:rPr lang="en-US" altLang="ko-KR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#2</a:t>
                        </a:r>
                      </a:p>
                    </p:txBody>
                  </p:sp>
                </p:grpSp>
                <p:grpSp>
                  <p:nvGrpSpPr>
                    <p:cNvPr id="9303" name="그룹 9302"/>
                    <p:cNvGrpSpPr/>
                    <p:nvPr/>
                  </p:nvGrpSpPr>
                  <p:grpSpPr>
                    <a:xfrm>
                      <a:off x="5436591" y="1479368"/>
                      <a:ext cx="1060308" cy="959154"/>
                      <a:chOff x="1065846" y="1410875"/>
                      <a:chExt cx="1533132" cy="966007"/>
                    </a:xfrm>
                  </p:grpSpPr>
                  <p:sp>
                    <p:nvSpPr>
                      <p:cNvPr id="9304" name="직사각형 96"/>
                      <p:cNvSpPr/>
                      <p:nvPr/>
                    </p:nvSpPr>
                    <p:spPr>
                      <a:xfrm>
                        <a:off x="1065847" y="1637201"/>
                        <a:ext cx="1533131" cy="739681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영화</a:t>
                        </a:r>
                        <a:endParaRPr kumimoji="0" lang="en-US" altLang="ko-KR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9305" name="직사각형 10"/>
                      <p:cNvSpPr/>
                      <p:nvPr/>
                    </p:nvSpPr>
                    <p:spPr>
                      <a:xfrm>
                        <a:off x="1065846" y="1410875"/>
                        <a:ext cx="1533131" cy="224433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OTT </a:t>
                        </a:r>
                        <a:r>
                          <a:rPr lang="en-US" altLang="ko-KR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#3</a:t>
                        </a:r>
                      </a:p>
                    </p:txBody>
                  </p:sp>
                </p:grpSp>
                <p:grpSp>
                  <p:nvGrpSpPr>
                    <p:cNvPr id="9306" name="그룹 9305"/>
                    <p:cNvGrpSpPr/>
                    <p:nvPr/>
                  </p:nvGrpSpPr>
                  <p:grpSpPr>
                    <a:xfrm>
                      <a:off x="1239787" y="2629456"/>
                      <a:ext cx="1060308" cy="959154"/>
                      <a:chOff x="1065846" y="1410875"/>
                      <a:chExt cx="1533132" cy="966007"/>
                    </a:xfrm>
                  </p:grpSpPr>
                  <p:sp>
                    <p:nvSpPr>
                      <p:cNvPr id="9307" name="직사각형 96"/>
                      <p:cNvSpPr/>
                      <p:nvPr/>
                    </p:nvSpPr>
                    <p:spPr>
                      <a:xfrm>
                        <a:off x="1065847" y="1637201"/>
                        <a:ext cx="1533131" cy="739681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영화</a:t>
                        </a:r>
                        <a:endParaRPr kumimoji="0" lang="en-US" altLang="ko-KR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9308" name="직사각형 10"/>
                      <p:cNvSpPr/>
                      <p:nvPr/>
                    </p:nvSpPr>
                    <p:spPr>
                      <a:xfrm>
                        <a:off x="1065846" y="1410875"/>
                        <a:ext cx="1533131" cy="224433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OTT </a:t>
                        </a:r>
                        <a:r>
                          <a:rPr lang="en-US" altLang="ko-KR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#4</a:t>
                        </a:r>
                      </a:p>
                    </p:txBody>
                  </p:sp>
                </p:grpSp>
                <p:grpSp>
                  <p:nvGrpSpPr>
                    <p:cNvPr id="9309" name="그룹 9308"/>
                    <p:cNvGrpSpPr/>
                    <p:nvPr/>
                  </p:nvGrpSpPr>
                  <p:grpSpPr>
                    <a:xfrm>
                      <a:off x="3349244" y="2630623"/>
                      <a:ext cx="1060308" cy="959154"/>
                      <a:chOff x="1065846" y="1410875"/>
                      <a:chExt cx="1533132" cy="966007"/>
                    </a:xfrm>
                  </p:grpSpPr>
                  <p:sp>
                    <p:nvSpPr>
                      <p:cNvPr id="9310" name="직사각형 96"/>
                      <p:cNvSpPr/>
                      <p:nvPr/>
                    </p:nvSpPr>
                    <p:spPr>
                      <a:xfrm>
                        <a:off x="1065847" y="1637201"/>
                        <a:ext cx="1533131" cy="739681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영화</a:t>
                        </a:r>
                        <a:endParaRPr kumimoji="0" lang="en-US" altLang="ko-KR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9311" name="직사각형 10"/>
                      <p:cNvSpPr/>
                      <p:nvPr/>
                    </p:nvSpPr>
                    <p:spPr>
                      <a:xfrm>
                        <a:off x="1065846" y="1410875"/>
                        <a:ext cx="1533131" cy="224433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OTT </a:t>
                        </a:r>
                        <a:r>
                          <a:rPr lang="en-US" altLang="ko-KR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#5</a:t>
                        </a:r>
                      </a:p>
                    </p:txBody>
                  </p:sp>
                </p:grpSp>
                <p:grpSp>
                  <p:nvGrpSpPr>
                    <p:cNvPr id="9315" name="그룹 9314"/>
                    <p:cNvGrpSpPr/>
                    <p:nvPr/>
                  </p:nvGrpSpPr>
                  <p:grpSpPr>
                    <a:xfrm>
                      <a:off x="5430902" y="2630623"/>
                      <a:ext cx="1060308" cy="959154"/>
                      <a:chOff x="1065846" y="1410875"/>
                      <a:chExt cx="1533132" cy="966007"/>
                    </a:xfrm>
                  </p:grpSpPr>
                  <p:sp>
                    <p:nvSpPr>
                      <p:cNvPr id="9316" name="직사각형 96"/>
                      <p:cNvSpPr/>
                      <p:nvPr/>
                    </p:nvSpPr>
                    <p:spPr>
                      <a:xfrm>
                        <a:off x="1065847" y="1637201"/>
                        <a:ext cx="1533131" cy="739681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영화</a:t>
                        </a:r>
                        <a:endParaRPr kumimoji="0" lang="en-US" altLang="ko-KR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9317" name="직사각형 10"/>
                      <p:cNvSpPr/>
                      <p:nvPr/>
                    </p:nvSpPr>
                    <p:spPr>
                      <a:xfrm>
                        <a:off x="1065846" y="1410875"/>
                        <a:ext cx="1533131" cy="224433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OTT </a:t>
                        </a:r>
                        <a:r>
                          <a:rPr lang="en-US" altLang="ko-KR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#6</a:t>
                        </a:r>
                      </a:p>
                    </p:txBody>
                  </p:sp>
                </p:grpSp>
              </p:grpSp>
              <p:grpSp>
                <p:nvGrpSpPr>
                  <p:cNvPr id="9346" name="그룹 91"/>
                  <p:cNvGrpSpPr/>
                  <p:nvPr/>
                </p:nvGrpSpPr>
                <p:grpSpPr>
                  <a:xfrm>
                    <a:off x="1423910" y="3380740"/>
                    <a:ext cx="7082283" cy="1280571"/>
                    <a:chOff x="146769" y="1265876"/>
                    <a:chExt cx="6668366" cy="1509790"/>
                  </a:xfrm>
                </p:grpSpPr>
                <p:sp>
                  <p:nvSpPr>
                    <p:cNvPr id="9347" name="직사각형 20"/>
                    <p:cNvSpPr/>
                    <p:nvPr/>
                  </p:nvSpPr>
                  <p:spPr>
                    <a:xfrm>
                      <a:off x="147608" y="1415059"/>
                      <a:ext cx="6656638" cy="1356305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48" name="직사각형 26"/>
                    <p:cNvSpPr/>
                    <p:nvPr/>
                  </p:nvSpPr>
                  <p:spPr>
                    <a:xfrm>
                      <a:off x="4572373" y="1549820"/>
                      <a:ext cx="1610421" cy="1070567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영상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49" name="직사각형 81"/>
                    <p:cNvSpPr/>
                    <p:nvPr/>
                  </p:nvSpPr>
                  <p:spPr>
                    <a:xfrm>
                      <a:off x="2672568" y="1546356"/>
                      <a:ext cx="1610421" cy="1070567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영상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50" name="직사각형 83"/>
                    <p:cNvSpPr/>
                    <p:nvPr/>
                  </p:nvSpPr>
                  <p:spPr>
                    <a:xfrm>
                      <a:off x="730767" y="1546356"/>
                      <a:ext cx="1610421" cy="1070567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영상 </a:t>
                      </a:r>
                      <a:r>
                        <a:rPr kumimoji="0" lang="en-US" altLang="ko-KR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</a:p>
                  </p:txBody>
                </p:sp>
                <p:grpSp>
                  <p:nvGrpSpPr>
                    <p:cNvPr id="9351" name="그룹 86"/>
                    <p:cNvGrpSpPr/>
                    <p:nvPr/>
                  </p:nvGrpSpPr>
                  <p:grpSpPr>
                    <a:xfrm>
                      <a:off x="6504708" y="1413160"/>
                      <a:ext cx="310428" cy="1362507"/>
                      <a:chOff x="4569397" y="3497840"/>
                      <a:chExt cx="297440" cy="680605"/>
                    </a:xfrm>
                  </p:grpSpPr>
                  <p:sp>
                    <p:nvSpPr>
                      <p:cNvPr id="9352" name="직사각형 84"/>
                      <p:cNvSpPr/>
                      <p:nvPr/>
                    </p:nvSpPr>
                    <p:spPr>
                      <a:xfrm>
                        <a:off x="4569397" y="3497840"/>
                        <a:ext cx="297440" cy="680605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lang="ko-KR" altLang="en-US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9353" name="이등변 삼각형 85"/>
                      <p:cNvSpPr/>
                      <p:nvPr/>
                    </p:nvSpPr>
                    <p:spPr>
                      <a:xfrm rot="5400000">
                        <a:off x="4564045" y="3773859"/>
                        <a:ext cx="339835" cy="96117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lang="ko-KR" altLang="en-US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</p:grpSp>
                <p:grpSp>
                  <p:nvGrpSpPr>
                    <p:cNvPr id="9354" name="그룹 87"/>
                    <p:cNvGrpSpPr/>
                    <p:nvPr/>
                  </p:nvGrpSpPr>
                  <p:grpSpPr>
                    <a:xfrm>
                      <a:off x="146769" y="1413160"/>
                      <a:ext cx="310428" cy="1362507"/>
                      <a:chOff x="-1659422" y="3426471"/>
                      <a:chExt cx="297440" cy="680605"/>
                    </a:xfrm>
                  </p:grpSpPr>
                  <p:sp>
                    <p:nvSpPr>
                      <p:cNvPr id="9355" name="직사각형 88"/>
                      <p:cNvSpPr/>
                      <p:nvPr/>
                    </p:nvSpPr>
                    <p:spPr>
                      <a:xfrm>
                        <a:off x="-1659422" y="3426471"/>
                        <a:ext cx="297440" cy="680605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lang="ko-KR" altLang="en-US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9356" name="이등변 삼각형 89"/>
                      <p:cNvSpPr/>
                      <p:nvPr/>
                    </p:nvSpPr>
                    <p:spPr>
                      <a:xfrm rot="16200000">
                        <a:off x="-1681967" y="3718711"/>
                        <a:ext cx="339835" cy="96117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lang="ko-KR" altLang="en-US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</p:grpSp>
                <p:sp>
                  <p:nvSpPr>
                    <p:cNvPr id="9358" name="TextBox 70"/>
                    <p:cNvSpPr txBox="1"/>
                    <p:nvPr/>
                  </p:nvSpPr>
                  <p:spPr>
                    <a:xfrm>
                      <a:off x="305183" y="1265876"/>
                      <a:ext cx="1162480" cy="256791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</p:spPr>
                  <p:txBody>
                    <a:bodyPr rot="0" vert="horz" wrap="square" lIns="91440" tIns="45720" rIns="91440" bIns="45720" anchor="t" anchorCtr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lvl="0" algn="ctr">
                        <a:defRPr/>
                      </a:pPr>
                      <a:r>
                        <a:rPr lang="ko-KR" altLang="en-US" sz="900" b="1">
                          <a:ea typeface="맑은 고딕"/>
                        </a:rPr>
                        <a:t>박스오피스 순위</a:t>
                      </a:r>
                    </a:p>
                  </p:txBody>
                </p:sp>
              </p:grpSp>
              <p:grpSp>
                <p:nvGrpSpPr>
                  <p:cNvPr id="9359" name="그룹 92"/>
                  <p:cNvGrpSpPr/>
                  <p:nvPr/>
                </p:nvGrpSpPr>
                <p:grpSpPr>
                  <a:xfrm>
                    <a:off x="1430745" y="5116828"/>
                    <a:ext cx="7081391" cy="1300437"/>
                    <a:chOff x="111734" y="1331333"/>
                    <a:chExt cx="6667527" cy="1444341"/>
                  </a:xfrm>
                </p:grpSpPr>
                <p:sp>
                  <p:nvSpPr>
                    <p:cNvPr id="9360" name="직사각형 93"/>
                    <p:cNvSpPr/>
                    <p:nvPr/>
                  </p:nvSpPr>
                  <p:spPr>
                    <a:xfrm>
                      <a:off x="111734" y="1415059"/>
                      <a:ext cx="6656638" cy="1356305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61" name="직사각형 94"/>
                    <p:cNvSpPr/>
                    <p:nvPr/>
                  </p:nvSpPr>
                  <p:spPr>
                    <a:xfrm>
                      <a:off x="4572373" y="1549820"/>
                      <a:ext cx="1610421" cy="1070567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영상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62" name="직사각형 95"/>
                    <p:cNvSpPr/>
                    <p:nvPr/>
                  </p:nvSpPr>
                  <p:spPr>
                    <a:xfrm>
                      <a:off x="2672568" y="1546356"/>
                      <a:ext cx="1610421" cy="1070567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영상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63" name="직사각형 96"/>
                    <p:cNvSpPr/>
                    <p:nvPr/>
                  </p:nvSpPr>
                  <p:spPr>
                    <a:xfrm>
                      <a:off x="730767" y="1546356"/>
                      <a:ext cx="1610421" cy="1070567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영상 </a:t>
                      </a:r>
                      <a:r>
                        <a:rPr kumimoji="0" lang="en-US" altLang="ko-KR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</a:p>
                  </p:txBody>
                </p:sp>
                <p:grpSp>
                  <p:nvGrpSpPr>
                    <p:cNvPr id="9364" name="그룹 97"/>
                    <p:cNvGrpSpPr/>
                    <p:nvPr/>
                  </p:nvGrpSpPr>
                  <p:grpSpPr>
                    <a:xfrm>
                      <a:off x="6468833" y="1413167"/>
                      <a:ext cx="310428" cy="1362507"/>
                      <a:chOff x="4535030" y="3497841"/>
                      <a:chExt cx="297440" cy="680605"/>
                    </a:xfrm>
                  </p:grpSpPr>
                  <p:sp>
                    <p:nvSpPr>
                      <p:cNvPr id="9365" name="직사각형 103"/>
                      <p:cNvSpPr/>
                      <p:nvPr/>
                    </p:nvSpPr>
                    <p:spPr>
                      <a:xfrm>
                        <a:off x="4535030" y="3497841"/>
                        <a:ext cx="297440" cy="680605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lang="ko-KR" altLang="en-US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9366" name="이등변 삼각형 104"/>
                      <p:cNvSpPr/>
                      <p:nvPr/>
                    </p:nvSpPr>
                    <p:spPr>
                      <a:xfrm rot="5400000">
                        <a:off x="4521083" y="3784430"/>
                        <a:ext cx="339835" cy="96117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lang="ko-KR" altLang="en-US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</p:grpSp>
                <p:grpSp>
                  <p:nvGrpSpPr>
                    <p:cNvPr id="9367" name="그룹 98"/>
                    <p:cNvGrpSpPr/>
                    <p:nvPr/>
                  </p:nvGrpSpPr>
                  <p:grpSpPr>
                    <a:xfrm>
                      <a:off x="119863" y="1413162"/>
                      <a:ext cx="310428" cy="1362507"/>
                      <a:chOff x="-1685201" y="3426471"/>
                      <a:chExt cx="297440" cy="680605"/>
                    </a:xfrm>
                  </p:grpSpPr>
                  <p:sp>
                    <p:nvSpPr>
                      <p:cNvPr id="9368" name="직사각형 101"/>
                      <p:cNvSpPr/>
                      <p:nvPr/>
                    </p:nvSpPr>
                    <p:spPr>
                      <a:xfrm>
                        <a:off x="-1685201" y="3426471"/>
                        <a:ext cx="297440" cy="680605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lang="ko-KR" altLang="en-US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9369" name="이등변 삼각형 102"/>
                      <p:cNvSpPr/>
                      <p:nvPr/>
                    </p:nvSpPr>
                    <p:spPr>
                      <a:xfrm rot="16200000">
                        <a:off x="-1716339" y="3718712"/>
                        <a:ext cx="339835" cy="96117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lang="ko-KR" altLang="en-US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</p:grpSp>
                <p:sp>
                  <p:nvSpPr>
                    <p:cNvPr id="9371" name="TextBox 100"/>
                    <p:cNvSpPr txBox="1"/>
                    <p:nvPr/>
                  </p:nvSpPr>
                  <p:spPr>
                    <a:xfrm>
                      <a:off x="298735" y="1331333"/>
                      <a:ext cx="1253401" cy="239088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</p:spPr>
                  <p:txBody>
                    <a:bodyPr rot="0" vert="horz" wrap="square" lIns="91440" tIns="45720" rIns="91440" bIns="45720" anchor="t" anchorCtr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lvl="0" algn="ctr">
                        <a:defRPr/>
                      </a:pPr>
                      <a:r>
                        <a:rPr lang="ko-KR" altLang="en-US" sz="900" b="1">
                          <a:ea typeface="맑은 고딕"/>
                        </a:rPr>
                        <a:t>사용자 태그 맞춤 추천</a:t>
                      </a:r>
                    </a:p>
                  </p:txBody>
                </p:sp>
              </p:grpSp>
              <p:pic>
                <p:nvPicPr>
                  <p:cNvPr id="9376" name="그림 9375"/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tretch>
                    <a:fillRect/>
                  </a:stretch>
                </p:blipFill>
                <p:spPr>
                  <a:xfrm>
                    <a:off x="4372780" y="514006"/>
                    <a:ext cx="262424" cy="25702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380" name="그림 9379"/>
                <p:cNvPicPr>
                  <a:picLocks noChangeAspect="1"/>
                </p:cNvPicPr>
                <p:nvPr/>
              </p:nvPicPr>
              <p:blipFill rotWithShape="1">
                <a:blip r:embed="rId6"/>
                <a:stretch>
                  <a:fillRect/>
                </a:stretch>
              </p:blipFill>
              <p:spPr>
                <a:xfrm>
                  <a:off x="9096548" y="587261"/>
                  <a:ext cx="228789" cy="5834830"/>
                </a:xfrm>
                <a:prstGeom prst="rect">
                  <a:avLst/>
                </a:prstGeom>
              </p:spPr>
            </p:pic>
          </p:grpSp>
          <p:pic>
            <p:nvPicPr>
              <p:cNvPr id="9383" name="그림 9382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9096548" y="443359"/>
                <a:ext cx="228789" cy="6040405"/>
              </a:xfrm>
              <a:prstGeom prst="rect">
                <a:avLst/>
              </a:prstGeom>
            </p:spPr>
          </p:pic>
          <p:sp>
            <p:nvSpPr>
              <p:cNvPr id="9385" name="직사각형 9384"/>
              <p:cNvSpPr/>
              <p:nvPr/>
            </p:nvSpPr>
            <p:spPr>
              <a:xfrm>
                <a:off x="1227759" y="210014"/>
                <a:ext cx="7887247" cy="6242643"/>
              </a:xfrm>
              <a:prstGeom prst="rect">
                <a:avLst/>
              </a:prstGeom>
              <a:solidFill>
                <a:srgbClr val="FFFFFF">
                  <a:alpha val="89000"/>
                </a:srgbClr>
              </a:solidFill>
              <a:ln w="3175" cap="flat" cmpd="sng" algn="ctr">
                <a:solidFill>
                  <a:schemeClr val="lt1">
                    <a:alpha val="100000"/>
                  </a:schemeClr>
                </a:solidFill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vert="horz" wrap="none" lIns="91440" tIns="45720" rIns="91440" bIns="45720" anchor="ctr" anchorCtr="0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 kumimoji="1" lang="ko-KR" altLang="en-US" sz="800" b="0" i="0" u="none" strike="noStrike" kern="1200" cap="none" spc="0" normalizeH="0" baseline="0">
                  <a:solidFill>
                    <a:srgbClr val="000000"/>
                  </a:solidFill>
                  <a:effectLst/>
                  <a:latin typeface="돋움"/>
                  <a:ea typeface="돋움"/>
                </a:endParaRPr>
              </a:p>
            </p:txBody>
          </p:sp>
        </p:grpSp>
        <p:grpSp>
          <p:nvGrpSpPr>
            <p:cNvPr id="9397" name="그룹 9396"/>
            <p:cNvGrpSpPr/>
            <p:nvPr/>
          </p:nvGrpSpPr>
          <p:grpSpPr>
            <a:xfrm>
              <a:off x="2978577" y="704492"/>
              <a:ext cx="3947050" cy="5447751"/>
              <a:chOff x="2978576" y="814131"/>
              <a:chExt cx="3947050" cy="5447751"/>
            </a:xfrm>
          </p:grpSpPr>
          <p:sp>
            <p:nvSpPr>
              <p:cNvPr id="9395" name="사각형: 둥근 모서리 9394"/>
              <p:cNvSpPr/>
              <p:nvPr/>
            </p:nvSpPr>
            <p:spPr>
              <a:xfrm>
                <a:off x="2978576" y="814131"/>
                <a:ext cx="3947050" cy="5447751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alpha val="100000"/>
                </a:srgbClr>
              </a:solidFill>
              <a:ln w="3175" cap="flat" cmpd="sng" algn="ctr">
                <a:solidFill>
                  <a:srgbClr val="4D4D4D">
                    <a:alpha val="100000"/>
                  </a:srgbClr>
                </a:solidFill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vert="horz" wrap="none" lIns="91440" tIns="45720" rIns="91440" bIns="45720" anchor="ctr" anchorCtr="0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 kumimoji="1" lang="en-US" altLang="ko-KR" sz="800" b="0" i="0" u="none" strike="noStrike" kern="1200" cap="none" spc="0" normalizeH="0" baseline="0">
                  <a:solidFill>
                    <a:srgbClr val="000000"/>
                  </a:solidFill>
                  <a:effectLst/>
                  <a:latin typeface="돋움"/>
                  <a:ea typeface="돋움"/>
                </a:endParaRPr>
              </a:p>
            </p:txBody>
          </p:sp>
          <p:pic>
            <p:nvPicPr>
              <p:cNvPr id="9396" name="그림 939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3198089" y="1010419"/>
                <a:ext cx="3511730" cy="508026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9527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9" name="직사각형 9258"/>
          <p:cNvSpPr>
            <a:spLocks noSelect="1"/>
          </p:cNvSpPr>
          <p:nvPr/>
        </p:nvSpPr>
        <p:spPr>
          <a:xfrm>
            <a:off x="0" y="0"/>
            <a:ext cx="9904205" cy="6856736"/>
          </a:xfrm>
          <a:prstGeom prst="rect">
            <a:avLst/>
          </a:prstGeom>
          <a:solidFill>
            <a:srgbClr val="FFFFFF">
              <a:alpha val="100000"/>
            </a:srgbClr>
          </a:solidFill>
          <a:ln w="3175" cap="flat" cmpd="sng" algn="ctr">
            <a:solidFill>
              <a:srgbClr val="4D4D4D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800" b="0" i="0" u="none" strike="noStrike" kern="1200" cap="none" spc="0" normalizeH="0" baseline="0" dirty="0">
              <a:solidFill>
                <a:srgbClr val="000000"/>
              </a:solidFill>
              <a:effectLst/>
              <a:latin typeface="돋움"/>
              <a:ea typeface="돋움"/>
            </a:endParaRPr>
          </a:p>
        </p:txBody>
      </p:sp>
      <p:sp>
        <p:nvSpPr>
          <p:cNvPr id="9258" name="TextBox 9257"/>
          <p:cNvSpPr txBox="1"/>
          <p:nvPr/>
        </p:nvSpPr>
        <p:spPr>
          <a:xfrm>
            <a:off x="4595826" y="5732328"/>
            <a:ext cx="2737903" cy="2158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sp>
        <p:nvSpPr>
          <p:cNvPr id="20" name="제목 3"/>
          <p:cNvSpPr txBox="1"/>
          <p:nvPr/>
        </p:nvSpPr>
        <p:spPr>
          <a:xfrm>
            <a:off x="87389" y="643158"/>
            <a:ext cx="3247956" cy="42067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/>
                <a:ea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/>
                <a:ea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/>
                <a:ea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/>
                <a:ea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/>
                <a:ea typeface="굴림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/>
                <a:ea typeface="굴림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/>
                <a:ea typeface="굴림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/>
                <a:ea typeface="굴림"/>
              </a:defRPr>
            </a:lvl9pPr>
          </a:lstStyle>
          <a:p>
            <a:pPr>
              <a:defRPr/>
            </a:pPr>
            <a:r>
              <a:rPr lang="ko-KR" altLang="en-US" sz="1800" b="1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서비스 소개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28888" y="1467733"/>
            <a:ext cx="2156315" cy="463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500" b="1" i="0" baseline="0">
                <a:solidFill>
                  <a:srgbClr val="101322"/>
                </a:solidFill>
                <a:latin typeface="맑은 고딕"/>
                <a:ea typeface="맑은 고딕"/>
              </a:rPr>
              <a:t>오늘 뭐 보지</a:t>
            </a:r>
            <a:r>
              <a:rPr kumimoji="1" lang="en-US" altLang="ko-KR" sz="2500" b="1" i="0" baseline="0">
                <a:solidFill>
                  <a:srgbClr val="101322"/>
                </a:solidFill>
                <a:latin typeface="맑은 고딕"/>
                <a:ea typeface="맑은 고딕"/>
              </a:rPr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35346" y="2132586"/>
            <a:ext cx="3233511" cy="7706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4500" b="1" i="0" baseline="0">
                <a:solidFill>
                  <a:srgbClr val="101322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4500" b="1" i="0" baseline="0">
                <a:solidFill>
                  <a:srgbClr val="101322"/>
                </a:solidFill>
                <a:latin typeface="맑은 고딕"/>
                <a:ea typeface="맑은 고딕"/>
              </a:rPr>
              <a:t>CINE </a:t>
            </a:r>
            <a:r>
              <a:rPr kumimoji="1" lang="en-US" altLang="ko-KR" sz="4500" b="1">
                <a:solidFill>
                  <a:srgbClr val="101322"/>
                </a:solidFill>
                <a:latin typeface="맑은 고딕"/>
                <a:ea typeface="맑은 고딕"/>
              </a:rPr>
              <a:t>!!</a:t>
            </a:r>
            <a:endParaRPr kumimoji="1" lang="en-US" altLang="ko-KR" sz="4500" b="1" i="0" baseline="0">
              <a:solidFill>
                <a:srgbClr val="101322"/>
              </a:solidFill>
              <a:latin typeface="맑은 고딕"/>
              <a:ea typeface="맑은 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83487" y="3105209"/>
            <a:ext cx="6847116" cy="3123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>
                <a:solidFill>
                  <a:srgbClr val="101322"/>
                </a:solidFill>
                <a:latin typeface="맑은 고딕"/>
                <a:ea typeface="맑은 고딕"/>
              </a:rPr>
              <a:t>각종 영화정보</a:t>
            </a:r>
            <a:r>
              <a:rPr kumimoji="1" lang="en-US" altLang="ko-KR" sz="1500" b="1">
                <a:solidFill>
                  <a:srgbClr val="101322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500" b="1">
                <a:solidFill>
                  <a:srgbClr val="101322"/>
                </a:solidFill>
                <a:latin typeface="맑은 고딕"/>
                <a:ea typeface="맑은 고딕"/>
              </a:rPr>
              <a:t>영화 순위</a:t>
            </a:r>
            <a:r>
              <a:rPr kumimoji="1" lang="en-US" altLang="ko-KR" sz="1500" b="1">
                <a:solidFill>
                  <a:srgbClr val="101322"/>
                </a:solidFill>
                <a:latin typeface="맑은 고딕"/>
                <a:ea typeface="맑은 고딕"/>
              </a:rPr>
              <a:t>, OTT</a:t>
            </a:r>
            <a:r>
              <a:rPr kumimoji="1" lang="ko-KR" altLang="en-US" sz="1500" b="1">
                <a:solidFill>
                  <a:srgbClr val="101322"/>
                </a:solidFill>
                <a:latin typeface="맑은 고딕"/>
                <a:ea typeface="맑은 고딕"/>
              </a:rPr>
              <a:t>정보를 한 눈에 볼 수 있는 영화 전문 커뮤니티</a:t>
            </a:r>
            <a:r>
              <a:rPr kumimoji="1" lang="en-US" altLang="ko-KR" sz="1500" b="1">
                <a:solidFill>
                  <a:srgbClr val="101322"/>
                </a:solidFill>
                <a:latin typeface="맑은 고딕"/>
                <a:ea typeface="맑은 고딕"/>
              </a:rPr>
              <a:t>!</a:t>
            </a:r>
            <a:endParaRPr kumimoji="1" lang="en-US" altLang="ko-KR" sz="1500" b="1" i="0" baseline="0">
              <a:solidFill>
                <a:srgbClr val="101322"/>
              </a:solidFill>
              <a:latin typeface="맑은 고딕"/>
              <a:ea typeface="맑은 고딕"/>
            </a:endParaRPr>
          </a:p>
        </p:txBody>
      </p:sp>
      <p:sp>
        <p:nvSpPr>
          <p:cNvPr id="3" name="사각형: 둥근 모서리 2"/>
          <p:cNvSpPr/>
          <p:nvPr/>
        </p:nvSpPr>
        <p:spPr>
          <a:xfrm>
            <a:off x="0" y="3630649"/>
            <a:ext cx="9904205" cy="2582928"/>
          </a:xfrm>
          <a:prstGeom prst="roundRect">
            <a:avLst>
              <a:gd name="adj" fmla="val 16667"/>
            </a:avLst>
          </a:prstGeom>
          <a:solidFill>
            <a:srgbClr val="101322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76053" y="3949491"/>
            <a:ext cx="2658045" cy="7730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4500" b="1" i="0" baseline="0">
                <a:solidFill>
                  <a:schemeClr val="bg1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4500" b="1" i="0" baseline="0">
                <a:solidFill>
                  <a:schemeClr val="bg1"/>
                </a:solidFill>
                <a:latin typeface="맑은 고딕"/>
                <a:ea typeface="맑은 고딕"/>
              </a:rPr>
              <a:t>CINE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68350" y="5466976"/>
            <a:ext cx="1473449" cy="3127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>
                <a:solidFill>
                  <a:schemeClr val="bg1"/>
                </a:solidFill>
                <a:latin typeface="맑은 고딕"/>
                <a:ea typeface="맑은 고딕"/>
              </a:rPr>
              <a:t>각종 영화 정보</a:t>
            </a:r>
            <a:endParaRPr kumimoji="1" lang="en-US" altLang="ko-KR" sz="1500" b="1" i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40484" y="5651138"/>
            <a:ext cx="1005896" cy="323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500" b="1" i="0" baseline="0">
                <a:solidFill>
                  <a:schemeClr val="bg1"/>
                </a:solidFill>
                <a:latin typeface="맑은 고딕"/>
                <a:ea typeface="맑은 고딕"/>
              </a:rPr>
              <a:t>OTT </a:t>
            </a:r>
            <a:r>
              <a:rPr kumimoji="1" lang="ko-KR" altLang="en-US" sz="1500" b="1" i="0" baseline="0">
                <a:solidFill>
                  <a:schemeClr val="bg1"/>
                </a:solidFill>
                <a:latin typeface="맑은 고딕"/>
                <a:ea typeface="맑은 고딕"/>
              </a:rPr>
              <a:t>정보</a:t>
            </a:r>
            <a:endParaRPr kumimoji="1" lang="en-US" altLang="ko-KR" sz="1500" b="1" i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2780" y="5327979"/>
            <a:ext cx="1021412" cy="323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 i="0" baseline="0">
                <a:solidFill>
                  <a:schemeClr val="bg1"/>
                </a:solidFill>
                <a:latin typeface="맑은 고딕"/>
                <a:ea typeface="맑은 고딕"/>
              </a:rPr>
              <a:t>영화 순위</a:t>
            </a:r>
            <a:endParaRPr kumimoji="1" lang="en-US" altLang="ko-KR" sz="1500" b="1" i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62880" y="5143817"/>
            <a:ext cx="1406124" cy="3121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 i="0" baseline="0">
                <a:solidFill>
                  <a:schemeClr val="bg1"/>
                </a:solidFill>
                <a:latin typeface="맑은 고딕"/>
                <a:ea typeface="맑은 고딕"/>
              </a:rPr>
              <a:t>영화 커뮤니티</a:t>
            </a:r>
            <a:endParaRPr kumimoji="1" lang="en-US" altLang="ko-KR" sz="1500" b="1" i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85280" y="5640777"/>
            <a:ext cx="1213769" cy="323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>
                <a:solidFill>
                  <a:schemeClr val="bg1"/>
                </a:solidFill>
                <a:latin typeface="맑은 고딕"/>
                <a:ea typeface="맑은 고딕"/>
              </a:rPr>
              <a:t>개봉 예정작</a:t>
            </a:r>
            <a:endParaRPr kumimoji="1" lang="en-US" altLang="ko-KR" sz="1500" b="1" i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52383" y="4958773"/>
            <a:ext cx="1175298" cy="323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>
                <a:solidFill>
                  <a:schemeClr val="bg1"/>
                </a:solidFill>
                <a:latin typeface="맑은 고딕"/>
                <a:ea typeface="맑은 고딕"/>
              </a:rPr>
              <a:t>오늘의 </a:t>
            </a:r>
            <a:r>
              <a:rPr kumimoji="1" lang="en-US" altLang="ko-KR" sz="1500" b="1">
                <a:solidFill>
                  <a:schemeClr val="bg1"/>
                </a:solidFill>
                <a:latin typeface="맑은 고딕"/>
                <a:ea typeface="맑은 고딕"/>
              </a:rPr>
              <a:t>? </a:t>
            </a:r>
            <a:r>
              <a:rPr kumimoji="1" lang="ko-KR" altLang="en-US" sz="1500" b="1">
                <a:solidFill>
                  <a:schemeClr val="bg1"/>
                </a:solidFill>
                <a:latin typeface="맑은 고딕"/>
                <a:ea typeface="맑은 고딕"/>
              </a:rPr>
              <a:t>위</a:t>
            </a:r>
            <a:endParaRPr kumimoji="1" lang="en-US" altLang="ko-KR" sz="1500" b="1" i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11104" y="5732328"/>
            <a:ext cx="1213769" cy="323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>
                <a:solidFill>
                  <a:schemeClr val="bg1"/>
                </a:solidFill>
                <a:latin typeface="맑은 고딕"/>
                <a:ea typeface="맑은 고딕"/>
              </a:rPr>
              <a:t>종료 예정작</a:t>
            </a:r>
            <a:endParaRPr kumimoji="1" lang="en-US" altLang="ko-KR" sz="1500" b="1" i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8436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 noSelect="1"/>
          </p:cNvSpPr>
          <p:nvPr/>
        </p:nvSpPr>
        <p:spPr>
          <a:xfrm>
            <a:off x="0" y="0"/>
            <a:ext cx="9904205" cy="68567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lum bright="70000" contrast="-50000"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3">
                    <hd:imgEffect xmlns:hd="http://schemas.haansoft.com/office/drawingml/8.0">
                      <hd:artEffectSharpenSoften amount="-1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5103166" y="3912693"/>
            <a:ext cx="1376742" cy="1338069"/>
          </a:xfrm>
          <a:prstGeom prst="rect">
            <a:avLst/>
          </a:prstGeom>
          <a:solidFill>
            <a:srgbClr val="FFFFFF">
              <a:alpha val="100000"/>
            </a:srgbClr>
          </a:solidFill>
        </p:spPr>
      </p:pic>
      <p:sp>
        <p:nvSpPr>
          <p:cNvPr id="7" name="TextBox 6"/>
          <p:cNvSpPr txBox="1"/>
          <p:nvPr/>
        </p:nvSpPr>
        <p:spPr>
          <a:xfrm>
            <a:off x="5968720" y="4785502"/>
            <a:ext cx="3802565" cy="5751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200" b="1" i="0" baseline="0">
                <a:solidFill>
                  <a:srgbClr val="101322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3200" b="1" i="0" baseline="0">
                <a:solidFill>
                  <a:srgbClr val="101322"/>
                </a:solidFill>
                <a:latin typeface="맑은 고딕"/>
                <a:ea typeface="맑은 고딕"/>
              </a:rPr>
              <a:t>CINE </a:t>
            </a:r>
            <a:r>
              <a:rPr kumimoji="1" lang="ko-KR" altLang="en-US" sz="2500" b="1" i="0" baseline="0">
                <a:solidFill>
                  <a:srgbClr val="101322"/>
                </a:solidFill>
                <a:latin typeface="맑은 고딕"/>
                <a:ea typeface="맑은 고딕"/>
              </a:rPr>
              <a:t>서비스 소개</a:t>
            </a:r>
            <a:endParaRPr kumimoji="1" lang="en-US" altLang="ko-KR" sz="2500" b="1" i="0" baseline="0">
              <a:solidFill>
                <a:srgbClr val="101322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68041" y="5370265"/>
            <a:ext cx="2503243" cy="34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700" b="1" i="0" baseline="0">
                <a:solidFill>
                  <a:srgbClr val="101322"/>
                </a:solidFill>
                <a:latin typeface="맑은 고딕"/>
                <a:ea typeface="맑은 고딕"/>
              </a:rPr>
              <a:t>검색페이지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5294017"/>
            <a:ext cx="9904205" cy="76247"/>
          </a:xfrm>
          <a:prstGeom prst="rect">
            <a:avLst/>
          </a:prstGeom>
          <a:solidFill>
            <a:srgbClr val="101322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388150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22">
            <a:extLst>
              <a:ext uri="{FF2B5EF4-FFF2-40B4-BE49-F238E27FC236}">
                <a16:creationId xmlns:a16="http://schemas.microsoft.com/office/drawing/2014/main" id="{BA700432-63D5-932F-CEF7-A7B27A55E015}"/>
              </a:ext>
            </a:extLst>
          </p:cNvPr>
          <p:cNvSpPr/>
          <p:nvPr/>
        </p:nvSpPr>
        <p:spPr>
          <a:xfrm>
            <a:off x="2995207" y="4165627"/>
            <a:ext cx="1824479" cy="1733170"/>
          </a:xfrm>
          <a:prstGeom prst="roundRect">
            <a:avLst>
              <a:gd name="adj" fmla="val 16667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54">
            <a:extLst>
              <a:ext uri="{FF2B5EF4-FFF2-40B4-BE49-F238E27FC236}">
                <a16:creationId xmlns:a16="http://schemas.microsoft.com/office/drawing/2014/main" id="{EB62924D-DBD0-F036-16EC-7560A05F8766}"/>
              </a:ext>
            </a:extLst>
          </p:cNvPr>
          <p:cNvSpPr txBox="1"/>
          <p:nvPr/>
        </p:nvSpPr>
        <p:spPr>
          <a:xfrm>
            <a:off x="3249740" y="5467223"/>
            <a:ext cx="1086100" cy="236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b="1">
                <a:latin typeface="맑은 고딕"/>
                <a:ea typeface="맑은 고딕"/>
              </a:rPr>
              <a:t>작품명</a:t>
            </a:r>
          </a:p>
        </p:txBody>
      </p:sp>
      <p:sp>
        <p:nvSpPr>
          <p:cNvPr id="17" name="TextBox 55">
            <a:extLst>
              <a:ext uri="{FF2B5EF4-FFF2-40B4-BE49-F238E27FC236}">
                <a16:creationId xmlns:a16="http://schemas.microsoft.com/office/drawing/2014/main" id="{9B4AECC7-F09A-ECC9-2982-75920B182604}"/>
              </a:ext>
            </a:extLst>
          </p:cNvPr>
          <p:cNvSpPr txBox="1"/>
          <p:nvPr/>
        </p:nvSpPr>
        <p:spPr>
          <a:xfrm>
            <a:off x="3266739" y="5677187"/>
            <a:ext cx="1439475" cy="20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>
                <a:latin typeface="맑은 고딕"/>
                <a:ea typeface="맑은 고딕"/>
              </a:rPr>
              <a:t>★ 별점</a:t>
            </a:r>
          </a:p>
        </p:txBody>
      </p:sp>
      <p:sp>
        <p:nvSpPr>
          <p:cNvPr id="9258" name="TextBox 9257"/>
          <p:cNvSpPr txBox="1"/>
          <p:nvPr/>
        </p:nvSpPr>
        <p:spPr>
          <a:xfrm>
            <a:off x="3629695" y="6471494"/>
            <a:ext cx="2644813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sp>
        <p:nvSpPr>
          <p:cNvPr id="9461" name="사각형: 둥근 모서리 22"/>
          <p:cNvSpPr/>
          <p:nvPr/>
        </p:nvSpPr>
        <p:spPr>
          <a:xfrm>
            <a:off x="1035174" y="4165627"/>
            <a:ext cx="1824479" cy="1733170"/>
          </a:xfrm>
          <a:prstGeom prst="roundRect">
            <a:avLst>
              <a:gd name="adj" fmla="val 16667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66" name="사각형: 둥근 모서리 33"/>
          <p:cNvSpPr/>
          <p:nvPr/>
        </p:nvSpPr>
        <p:spPr>
          <a:xfrm>
            <a:off x="2997241" y="4148290"/>
            <a:ext cx="1824478" cy="1298311"/>
          </a:xfrm>
          <a:prstGeom prst="roundRect">
            <a:avLst>
              <a:gd name="adj" fmla="val 16667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latin typeface="맑은 고딕"/>
                <a:ea typeface="맑은 고딕"/>
              </a:rPr>
              <a:t>포스터</a:t>
            </a:r>
          </a:p>
        </p:txBody>
      </p:sp>
      <p:sp>
        <p:nvSpPr>
          <p:cNvPr id="9469" name="TextBox 54"/>
          <p:cNvSpPr txBox="1"/>
          <p:nvPr/>
        </p:nvSpPr>
        <p:spPr>
          <a:xfrm>
            <a:off x="1289707" y="5467223"/>
            <a:ext cx="1086100" cy="236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b="1">
                <a:latin typeface="맑은 고딕"/>
                <a:ea typeface="맑은 고딕"/>
              </a:rPr>
              <a:t>작품명</a:t>
            </a:r>
          </a:p>
        </p:txBody>
      </p:sp>
      <p:sp>
        <p:nvSpPr>
          <p:cNvPr id="9470" name="TextBox 55"/>
          <p:cNvSpPr txBox="1"/>
          <p:nvPr/>
        </p:nvSpPr>
        <p:spPr>
          <a:xfrm>
            <a:off x="1306706" y="5677187"/>
            <a:ext cx="1439475" cy="20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>
                <a:latin typeface="맑은 고딕"/>
                <a:ea typeface="맑은 고딕"/>
              </a:rPr>
              <a:t>★ 별점</a:t>
            </a:r>
          </a:p>
        </p:txBody>
      </p:sp>
      <p:sp>
        <p:nvSpPr>
          <p:cNvPr id="9471" name="사각형: 둥근 모서리 59"/>
          <p:cNvSpPr/>
          <p:nvPr/>
        </p:nvSpPr>
        <p:spPr>
          <a:xfrm>
            <a:off x="1033676" y="4156101"/>
            <a:ext cx="1824478" cy="1298311"/>
          </a:xfrm>
          <a:prstGeom prst="roundRect">
            <a:avLst>
              <a:gd name="adj" fmla="val 16667"/>
            </a:avLst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latin typeface="맑은 고딕"/>
                <a:ea typeface="맑은 고딕"/>
              </a:rPr>
              <a:t>포스터</a:t>
            </a:r>
          </a:p>
        </p:txBody>
      </p:sp>
      <p:sp>
        <p:nvSpPr>
          <p:cNvPr id="9472" name="하트 62"/>
          <p:cNvSpPr/>
          <p:nvPr/>
        </p:nvSpPr>
        <p:spPr>
          <a:xfrm>
            <a:off x="2456974" y="4266506"/>
            <a:ext cx="176539" cy="104521"/>
          </a:xfrm>
          <a:prstGeom prst="heart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/>
          </a:p>
        </p:txBody>
      </p:sp>
      <p:sp>
        <p:nvSpPr>
          <p:cNvPr id="9473" name="하트 64"/>
          <p:cNvSpPr/>
          <p:nvPr/>
        </p:nvSpPr>
        <p:spPr>
          <a:xfrm>
            <a:off x="4471242" y="4260879"/>
            <a:ext cx="176539" cy="104521"/>
          </a:xfrm>
          <a:prstGeom prst="heart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/>
          </a:p>
        </p:txBody>
      </p:sp>
      <p:grpSp>
        <p:nvGrpSpPr>
          <p:cNvPr id="9548" name="그룹 9547"/>
          <p:cNvGrpSpPr/>
          <p:nvPr/>
        </p:nvGrpSpPr>
        <p:grpSpPr>
          <a:xfrm>
            <a:off x="1037411" y="1696927"/>
            <a:ext cx="7744530" cy="1884138"/>
            <a:chOff x="1066725" y="1297234"/>
            <a:chExt cx="7744530" cy="1884138"/>
          </a:xfrm>
        </p:grpSpPr>
        <p:sp>
          <p:nvSpPr>
            <p:cNvPr id="9507" name="직사각형 105"/>
            <p:cNvSpPr/>
            <p:nvPr/>
          </p:nvSpPr>
          <p:spPr>
            <a:xfrm>
              <a:off x="1080714" y="1305668"/>
              <a:ext cx="7730541" cy="1601971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9508" name="직선 연결선 106"/>
            <p:cNvCxnSpPr/>
            <p:nvPr/>
          </p:nvCxnSpPr>
          <p:spPr>
            <a:xfrm>
              <a:off x="2928616" y="2097252"/>
              <a:ext cx="5727685" cy="85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09" name="TextBox 107"/>
            <p:cNvSpPr txBox="1"/>
            <p:nvPr/>
          </p:nvSpPr>
          <p:spPr>
            <a:xfrm>
              <a:off x="4207462" y="1776642"/>
              <a:ext cx="987095" cy="241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00" b="1"/>
                <a:t>SF</a:t>
              </a:r>
              <a:endParaRPr lang="ko-KR" altLang="en-US" sz="1000" b="1"/>
            </a:p>
          </p:txBody>
        </p:sp>
        <p:sp>
          <p:nvSpPr>
            <p:cNvPr id="9510" name="TextBox 108"/>
            <p:cNvSpPr txBox="1"/>
            <p:nvPr/>
          </p:nvSpPr>
          <p:spPr>
            <a:xfrm>
              <a:off x="5321848" y="1787567"/>
              <a:ext cx="987095" cy="2397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판타지</a:t>
              </a:r>
            </a:p>
          </p:txBody>
        </p:sp>
        <p:sp>
          <p:nvSpPr>
            <p:cNvPr id="9511" name="TextBox 109"/>
            <p:cNvSpPr txBox="1"/>
            <p:nvPr/>
          </p:nvSpPr>
          <p:spPr>
            <a:xfrm>
              <a:off x="6509743" y="1787566"/>
              <a:ext cx="987095" cy="2397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로맨스</a:t>
              </a:r>
            </a:p>
          </p:txBody>
        </p:sp>
        <p:sp>
          <p:nvSpPr>
            <p:cNvPr id="9512" name="TextBox 110"/>
            <p:cNvSpPr txBox="1"/>
            <p:nvPr/>
          </p:nvSpPr>
          <p:spPr>
            <a:xfrm>
              <a:off x="7625677" y="1768778"/>
              <a:ext cx="987097" cy="2394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드라마</a:t>
              </a:r>
            </a:p>
          </p:txBody>
        </p:sp>
        <p:sp>
          <p:nvSpPr>
            <p:cNvPr id="9513" name="TextBox 111"/>
            <p:cNvSpPr txBox="1"/>
            <p:nvPr/>
          </p:nvSpPr>
          <p:spPr>
            <a:xfrm>
              <a:off x="3014339" y="2175145"/>
              <a:ext cx="987095" cy="2426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스릴러</a:t>
              </a:r>
            </a:p>
          </p:txBody>
        </p:sp>
        <p:sp>
          <p:nvSpPr>
            <p:cNvPr id="9514" name="TextBox 112"/>
            <p:cNvSpPr txBox="1"/>
            <p:nvPr/>
          </p:nvSpPr>
          <p:spPr>
            <a:xfrm>
              <a:off x="4042426" y="2177665"/>
              <a:ext cx="987095" cy="2401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미스터리</a:t>
              </a:r>
            </a:p>
          </p:txBody>
        </p:sp>
        <p:sp>
          <p:nvSpPr>
            <p:cNvPr id="9515" name="TextBox 113"/>
            <p:cNvSpPr txBox="1"/>
            <p:nvPr/>
          </p:nvSpPr>
          <p:spPr>
            <a:xfrm>
              <a:off x="5373548" y="2177665"/>
              <a:ext cx="987094" cy="2401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모험</a:t>
              </a:r>
            </a:p>
          </p:txBody>
        </p:sp>
        <p:sp>
          <p:nvSpPr>
            <p:cNvPr id="9516" name="TextBox 114"/>
            <p:cNvSpPr txBox="1"/>
            <p:nvPr/>
          </p:nvSpPr>
          <p:spPr>
            <a:xfrm>
              <a:off x="6509743" y="2177665"/>
              <a:ext cx="987095" cy="2401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코미디</a:t>
              </a:r>
            </a:p>
          </p:txBody>
        </p:sp>
        <p:sp>
          <p:nvSpPr>
            <p:cNvPr id="9517" name="TextBox 115"/>
            <p:cNvSpPr txBox="1"/>
            <p:nvPr/>
          </p:nvSpPr>
          <p:spPr>
            <a:xfrm>
              <a:off x="7507392" y="2180606"/>
              <a:ext cx="987098" cy="2371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애니메이션</a:t>
              </a:r>
            </a:p>
          </p:txBody>
        </p:sp>
        <p:sp>
          <p:nvSpPr>
            <p:cNvPr id="9518" name="사각형: 둥근 모서리 116"/>
            <p:cNvSpPr/>
            <p:nvPr/>
          </p:nvSpPr>
          <p:spPr>
            <a:xfrm>
              <a:off x="2925463" y="1807783"/>
              <a:ext cx="780144" cy="205022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액션</a:t>
              </a:r>
            </a:p>
          </p:txBody>
        </p:sp>
        <p:sp>
          <p:nvSpPr>
            <p:cNvPr id="9519" name="타원 117"/>
            <p:cNvSpPr/>
            <p:nvPr/>
          </p:nvSpPr>
          <p:spPr>
            <a:xfrm>
              <a:off x="3531488" y="1736466"/>
              <a:ext cx="200635" cy="157068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/>
                <a:t>x</a:t>
              </a:r>
              <a:endParaRPr lang="ko-KR" altLang="en-US" sz="900"/>
            </a:p>
          </p:txBody>
        </p:sp>
        <p:sp>
          <p:nvSpPr>
            <p:cNvPr id="9520" name="TextBox 118"/>
            <p:cNvSpPr txBox="1"/>
            <p:nvPr/>
          </p:nvSpPr>
          <p:spPr>
            <a:xfrm>
              <a:off x="2851925" y="2595093"/>
              <a:ext cx="987094" cy="2418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넷플릭스</a:t>
              </a:r>
            </a:p>
          </p:txBody>
        </p:sp>
        <p:sp>
          <p:nvSpPr>
            <p:cNvPr id="9521" name="TextBox 119"/>
            <p:cNvSpPr txBox="1"/>
            <p:nvPr/>
          </p:nvSpPr>
          <p:spPr>
            <a:xfrm>
              <a:off x="3914485" y="2588955"/>
              <a:ext cx="987096" cy="2384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티빙</a:t>
              </a:r>
            </a:p>
          </p:txBody>
        </p:sp>
        <p:sp>
          <p:nvSpPr>
            <p:cNvPr id="9522" name="TextBox 120"/>
            <p:cNvSpPr txBox="1"/>
            <p:nvPr/>
          </p:nvSpPr>
          <p:spPr>
            <a:xfrm>
              <a:off x="5009382" y="2590878"/>
              <a:ext cx="987094" cy="2364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웨이브</a:t>
              </a:r>
            </a:p>
          </p:txBody>
        </p:sp>
        <p:sp>
          <p:nvSpPr>
            <p:cNvPr id="9523" name="TextBox 121"/>
            <p:cNvSpPr txBox="1"/>
            <p:nvPr/>
          </p:nvSpPr>
          <p:spPr>
            <a:xfrm>
              <a:off x="6253912" y="2588955"/>
              <a:ext cx="987095" cy="2384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쿠팡플레이</a:t>
              </a:r>
            </a:p>
          </p:txBody>
        </p:sp>
        <p:sp>
          <p:nvSpPr>
            <p:cNvPr id="9524" name="TextBox 122"/>
            <p:cNvSpPr txBox="1"/>
            <p:nvPr/>
          </p:nvSpPr>
          <p:spPr>
            <a:xfrm>
              <a:off x="7466136" y="2580077"/>
              <a:ext cx="1175216" cy="237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디즈니플러스</a:t>
              </a:r>
            </a:p>
          </p:txBody>
        </p:sp>
        <p:sp>
          <p:nvSpPr>
            <p:cNvPr id="9525" name="TextBox 123"/>
            <p:cNvSpPr txBox="1"/>
            <p:nvPr/>
          </p:nvSpPr>
          <p:spPr>
            <a:xfrm>
              <a:off x="2347201" y="2487768"/>
              <a:ext cx="373358" cy="3872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  <a:endParaRPr lang="ko-KR" altLang="en-US" sz="20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526" name="TextBox 124"/>
            <p:cNvSpPr txBox="1"/>
            <p:nvPr/>
          </p:nvSpPr>
          <p:spPr>
            <a:xfrm>
              <a:off x="2851925" y="1385792"/>
              <a:ext cx="987094" cy="2414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영화</a:t>
              </a:r>
            </a:p>
          </p:txBody>
        </p:sp>
        <p:sp>
          <p:nvSpPr>
            <p:cNvPr id="9527" name="TextBox 125"/>
            <p:cNvSpPr txBox="1"/>
            <p:nvPr/>
          </p:nvSpPr>
          <p:spPr>
            <a:xfrm>
              <a:off x="3953079" y="1379857"/>
              <a:ext cx="987095" cy="2378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시리즈</a:t>
              </a:r>
              <a:endParaRPr lang="ko-KR" altLang="en-US" sz="1000"/>
            </a:p>
          </p:txBody>
        </p:sp>
        <p:sp>
          <p:nvSpPr>
            <p:cNvPr id="9528" name="직사각형 126"/>
            <p:cNvSpPr/>
            <p:nvPr/>
          </p:nvSpPr>
          <p:spPr>
            <a:xfrm>
              <a:off x="1080714" y="2904444"/>
              <a:ext cx="7730541" cy="27692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529" name="TextBox 127"/>
            <p:cNvSpPr txBox="1"/>
            <p:nvPr/>
          </p:nvSpPr>
          <p:spPr>
            <a:xfrm>
              <a:off x="1450870" y="2933696"/>
              <a:ext cx="987094" cy="2365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1000" b="1">
                  <a:solidFill>
                    <a:schemeClr val="bg1">
                      <a:lumMod val="50000"/>
                    </a:schemeClr>
                  </a:solidFill>
                  <a:latin typeface="맑은 고딕"/>
                  <a:ea typeface="맑은 고딕"/>
                </a:rPr>
                <a:t>전체해제</a:t>
              </a:r>
            </a:p>
          </p:txBody>
        </p:sp>
        <p:cxnSp>
          <p:nvCxnSpPr>
            <p:cNvPr id="9530" name="직선 연결선 128"/>
            <p:cNvCxnSpPr/>
            <p:nvPr/>
          </p:nvCxnSpPr>
          <p:spPr>
            <a:xfrm>
              <a:off x="2781553" y="2976248"/>
              <a:ext cx="0" cy="1643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31" name="TextBox 129"/>
            <p:cNvSpPr txBox="1"/>
            <p:nvPr/>
          </p:nvSpPr>
          <p:spPr>
            <a:xfrm>
              <a:off x="2848877" y="2927437"/>
              <a:ext cx="915493" cy="2428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>
                  <a:solidFill>
                    <a:schemeClr val="accent6">
                      <a:lumMod val="75000"/>
                    </a:schemeClr>
                  </a:solidFill>
                  <a:latin typeface="맑은 고딕"/>
                  <a:ea typeface="맑은 고딕"/>
                </a:rPr>
                <a:t>액션</a:t>
              </a:r>
            </a:p>
          </p:txBody>
        </p:sp>
        <p:sp>
          <p:nvSpPr>
            <p:cNvPr id="9532" name="TextBox 130"/>
            <p:cNvSpPr txBox="1"/>
            <p:nvPr/>
          </p:nvSpPr>
          <p:spPr>
            <a:xfrm>
              <a:off x="3406047" y="2876149"/>
              <a:ext cx="303245" cy="208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  <a:endParaRPr lang="ko-KR" alt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9533" name="직선 연결선 131"/>
            <p:cNvCxnSpPr/>
            <p:nvPr/>
          </p:nvCxnSpPr>
          <p:spPr>
            <a:xfrm rot="16200000" flipV="1">
              <a:off x="1971048" y="2099188"/>
              <a:ext cx="1610407" cy="6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34" name="직선 연결선 132"/>
            <p:cNvCxnSpPr/>
            <p:nvPr/>
          </p:nvCxnSpPr>
          <p:spPr>
            <a:xfrm flipV="1">
              <a:off x="1080716" y="1715238"/>
              <a:ext cx="7715649" cy="9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36" name="직선 연결선 134"/>
            <p:cNvCxnSpPr/>
            <p:nvPr/>
          </p:nvCxnSpPr>
          <p:spPr>
            <a:xfrm rot="10800000" flipV="1">
              <a:off x="1066725" y="2487771"/>
              <a:ext cx="7744530" cy="18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38" name="TextBox 136"/>
            <p:cNvSpPr txBox="1"/>
            <p:nvPr/>
          </p:nvSpPr>
          <p:spPr>
            <a:xfrm>
              <a:off x="1632695" y="1385287"/>
              <a:ext cx="583026" cy="2419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구분</a:t>
              </a:r>
            </a:p>
          </p:txBody>
        </p:sp>
        <p:sp>
          <p:nvSpPr>
            <p:cNvPr id="9539" name="TextBox 137"/>
            <p:cNvSpPr txBox="1"/>
            <p:nvPr/>
          </p:nvSpPr>
          <p:spPr>
            <a:xfrm>
              <a:off x="1632695" y="1998209"/>
              <a:ext cx="583026" cy="238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장르</a:t>
              </a:r>
            </a:p>
          </p:txBody>
        </p:sp>
        <p:sp>
          <p:nvSpPr>
            <p:cNvPr id="9540" name="TextBox 138"/>
            <p:cNvSpPr txBox="1"/>
            <p:nvPr/>
          </p:nvSpPr>
          <p:spPr>
            <a:xfrm>
              <a:off x="1632498" y="2569715"/>
              <a:ext cx="595307" cy="238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1000" b="1">
                  <a:latin typeface="맑은 고딕"/>
                  <a:ea typeface="맑은 고딕"/>
                </a:rPr>
                <a:t>OTT</a:t>
              </a:r>
              <a:endParaRPr lang="ko-KR" altLang="en-US" sz="1000" b="1">
                <a:latin typeface="맑은 고딕"/>
                <a:ea typeface="맑은 고딕"/>
              </a:endParaRPr>
            </a:p>
          </p:txBody>
        </p:sp>
      </p:grpSp>
      <p:grpSp>
        <p:nvGrpSpPr>
          <p:cNvPr id="9543" name="그룹 9542"/>
          <p:cNvGrpSpPr/>
          <p:nvPr/>
        </p:nvGrpSpPr>
        <p:grpSpPr>
          <a:xfrm>
            <a:off x="1071978" y="598321"/>
            <a:ext cx="1434167" cy="652086"/>
            <a:chOff x="1450772" y="226038"/>
            <a:chExt cx="1434167" cy="652086"/>
          </a:xfrm>
        </p:grpSpPr>
        <p:pic>
          <p:nvPicPr>
            <p:cNvPr id="9541" name="그림 9540"/>
            <p:cNvPicPr>
              <a:picLocks noChangeAspect="1"/>
            </p:cNvPicPr>
            <p:nvPr/>
          </p:nvPicPr>
          <p:blipFill rotWithShape="1">
            <a:blip r:embed="rId2">
              <a:lum bright="70000" contrast="-5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3">
                      <hd:imgEffect xmlns:hd="http://schemas.haansoft.com/office/drawingml/8.0">
                        <hd:artEffectSharpenSoften amount="100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1450772" y="226038"/>
              <a:ext cx="670932" cy="65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</p:pic>
        <p:sp>
          <p:nvSpPr>
            <p:cNvPr id="9542" name="TextBox 9541"/>
            <p:cNvSpPr txBox="1"/>
            <p:nvPr/>
          </p:nvSpPr>
          <p:spPr>
            <a:xfrm>
              <a:off x="1855288" y="521701"/>
              <a:ext cx="1029651" cy="3145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누네</a:t>
              </a:r>
              <a:r>
                <a:rPr kumimoji="1" lang="en-US" altLang="ko-KR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CINE</a:t>
              </a:r>
            </a:p>
          </p:txBody>
        </p:sp>
      </p:grpSp>
      <p:sp>
        <p:nvSpPr>
          <p:cNvPr id="9544" name="TextBox 9543"/>
          <p:cNvSpPr txBox="1"/>
          <p:nvPr/>
        </p:nvSpPr>
        <p:spPr>
          <a:xfrm>
            <a:off x="7115635" y="932239"/>
            <a:ext cx="1922166" cy="239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로그아웃 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마이페이지 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800" b="0" i="0" u="none" strike="noStrike" kern="1200" cap="none" spc="0" normalizeH="0" baseline="0">
                <a:solidFill>
                  <a:srgbClr val="FAF3DB"/>
                </a:solidFill>
                <a:latin typeface="돋움"/>
                <a:ea typeface="돋움"/>
              </a:rPr>
              <a:t>|</a:t>
            </a:r>
          </a:p>
        </p:txBody>
      </p:sp>
      <p:grpSp>
        <p:nvGrpSpPr>
          <p:cNvPr id="9547" name="그룹 9546"/>
          <p:cNvGrpSpPr/>
          <p:nvPr/>
        </p:nvGrpSpPr>
        <p:grpSpPr>
          <a:xfrm>
            <a:off x="3115377" y="874693"/>
            <a:ext cx="3614821" cy="338150"/>
            <a:chOff x="3047295" y="488705"/>
            <a:chExt cx="3614821" cy="338150"/>
          </a:xfrm>
        </p:grpSpPr>
        <p:sp>
          <p:nvSpPr>
            <p:cNvPr id="9545" name="직사각형 120"/>
            <p:cNvSpPr/>
            <p:nvPr/>
          </p:nvSpPr>
          <p:spPr>
            <a:xfrm>
              <a:off x="3047295" y="488705"/>
              <a:ext cx="3614821" cy="338150"/>
            </a:xfrm>
            <a:prstGeom prst="roundRect">
              <a:avLst>
                <a:gd name="adj" fmla="val 16667"/>
              </a:avLst>
            </a:prstGeom>
            <a:no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검 색</a:t>
              </a:r>
            </a:p>
          </p:txBody>
        </p:sp>
        <p:pic>
          <p:nvPicPr>
            <p:cNvPr id="9546" name="그림 954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372780" y="514006"/>
              <a:ext cx="262424" cy="257021"/>
            </a:xfrm>
            <a:prstGeom prst="rect">
              <a:avLst/>
            </a:prstGeom>
          </p:spPr>
        </p:pic>
      </p:grpSp>
      <p:sp>
        <p:nvSpPr>
          <p:cNvPr id="2" name="모서리가 둥근 직사각형 61">
            <a:extLst>
              <a:ext uri="{FF2B5EF4-FFF2-40B4-BE49-F238E27FC236}">
                <a16:creationId xmlns:a16="http://schemas.microsoft.com/office/drawing/2014/main" id="{7376A511-7B77-288B-09DD-DCD27950765D}"/>
              </a:ext>
            </a:extLst>
          </p:cNvPr>
          <p:cNvSpPr/>
          <p:nvPr/>
        </p:nvSpPr>
        <p:spPr>
          <a:xfrm>
            <a:off x="957261" y="1620629"/>
            <a:ext cx="229433" cy="194501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tIns="45720" rIns="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3" name="모서리가 둥근 직사각형 61">
            <a:extLst>
              <a:ext uri="{FF2B5EF4-FFF2-40B4-BE49-F238E27FC236}">
                <a16:creationId xmlns:a16="http://schemas.microsoft.com/office/drawing/2014/main" id="{6024989C-7383-3838-3B5D-21AC463DC7BB}"/>
              </a:ext>
            </a:extLst>
          </p:cNvPr>
          <p:cNvSpPr/>
          <p:nvPr/>
        </p:nvSpPr>
        <p:spPr>
          <a:xfrm>
            <a:off x="992291" y="4048351"/>
            <a:ext cx="229433" cy="194501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tIns="45720" rIns="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</a:p>
        </p:txBody>
      </p:sp>
      <p:sp>
        <p:nvSpPr>
          <p:cNvPr id="4" name="사각형: 둥근 모서리 22">
            <a:extLst>
              <a:ext uri="{FF2B5EF4-FFF2-40B4-BE49-F238E27FC236}">
                <a16:creationId xmlns:a16="http://schemas.microsoft.com/office/drawing/2014/main" id="{C7187CB1-E23B-35B8-ACA4-E7219A94140A}"/>
              </a:ext>
            </a:extLst>
          </p:cNvPr>
          <p:cNvSpPr/>
          <p:nvPr/>
        </p:nvSpPr>
        <p:spPr>
          <a:xfrm>
            <a:off x="5056421" y="4160004"/>
            <a:ext cx="1824479" cy="1733170"/>
          </a:xfrm>
          <a:prstGeom prst="roundRect">
            <a:avLst>
              <a:gd name="adj" fmla="val 16667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54">
            <a:extLst>
              <a:ext uri="{FF2B5EF4-FFF2-40B4-BE49-F238E27FC236}">
                <a16:creationId xmlns:a16="http://schemas.microsoft.com/office/drawing/2014/main" id="{39BFB4B4-F0DA-8F87-4675-41E1F9C04DFF}"/>
              </a:ext>
            </a:extLst>
          </p:cNvPr>
          <p:cNvSpPr txBox="1"/>
          <p:nvPr/>
        </p:nvSpPr>
        <p:spPr>
          <a:xfrm>
            <a:off x="5310954" y="5461600"/>
            <a:ext cx="1086100" cy="236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b="1">
                <a:latin typeface="맑은 고딕"/>
                <a:ea typeface="맑은 고딕"/>
              </a:rPr>
              <a:t>작품명</a:t>
            </a:r>
          </a:p>
        </p:txBody>
      </p:sp>
      <p:sp>
        <p:nvSpPr>
          <p:cNvPr id="6" name="TextBox 55">
            <a:extLst>
              <a:ext uri="{FF2B5EF4-FFF2-40B4-BE49-F238E27FC236}">
                <a16:creationId xmlns:a16="http://schemas.microsoft.com/office/drawing/2014/main" id="{87BB3976-59A0-1D2C-2F27-49663389A88D}"/>
              </a:ext>
            </a:extLst>
          </p:cNvPr>
          <p:cNvSpPr txBox="1"/>
          <p:nvPr/>
        </p:nvSpPr>
        <p:spPr>
          <a:xfrm>
            <a:off x="5327953" y="5671564"/>
            <a:ext cx="1439475" cy="20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>
                <a:latin typeface="맑은 고딕"/>
                <a:ea typeface="맑은 고딕"/>
              </a:rPr>
              <a:t>★ 별점</a:t>
            </a:r>
          </a:p>
        </p:txBody>
      </p:sp>
      <p:sp>
        <p:nvSpPr>
          <p:cNvPr id="7" name="사각형: 둥근 모서리 59">
            <a:extLst>
              <a:ext uri="{FF2B5EF4-FFF2-40B4-BE49-F238E27FC236}">
                <a16:creationId xmlns:a16="http://schemas.microsoft.com/office/drawing/2014/main" id="{64A94FB0-CA61-3CEE-DDFB-A3482968350F}"/>
              </a:ext>
            </a:extLst>
          </p:cNvPr>
          <p:cNvSpPr/>
          <p:nvPr/>
        </p:nvSpPr>
        <p:spPr>
          <a:xfrm>
            <a:off x="5054923" y="4150478"/>
            <a:ext cx="1824478" cy="1298311"/>
          </a:xfrm>
          <a:prstGeom prst="roundRect">
            <a:avLst>
              <a:gd name="adj" fmla="val 16667"/>
            </a:avLst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latin typeface="맑은 고딕"/>
                <a:ea typeface="맑은 고딕"/>
              </a:rPr>
              <a:t>포스터</a:t>
            </a:r>
          </a:p>
        </p:txBody>
      </p:sp>
      <p:sp>
        <p:nvSpPr>
          <p:cNvPr id="8" name="하트 62">
            <a:extLst>
              <a:ext uri="{FF2B5EF4-FFF2-40B4-BE49-F238E27FC236}">
                <a16:creationId xmlns:a16="http://schemas.microsoft.com/office/drawing/2014/main" id="{EE12298D-D30F-FABD-B289-022ED859418A}"/>
              </a:ext>
            </a:extLst>
          </p:cNvPr>
          <p:cNvSpPr/>
          <p:nvPr/>
        </p:nvSpPr>
        <p:spPr>
          <a:xfrm>
            <a:off x="6478221" y="4260883"/>
            <a:ext cx="176539" cy="104521"/>
          </a:xfrm>
          <a:prstGeom prst="heart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/>
          </a:p>
        </p:txBody>
      </p:sp>
      <p:sp>
        <p:nvSpPr>
          <p:cNvPr id="9" name="사각형: 둥근 모서리 22">
            <a:extLst>
              <a:ext uri="{FF2B5EF4-FFF2-40B4-BE49-F238E27FC236}">
                <a16:creationId xmlns:a16="http://schemas.microsoft.com/office/drawing/2014/main" id="{9342A1C7-AA57-8068-A462-25EDF973DE7A}"/>
              </a:ext>
            </a:extLst>
          </p:cNvPr>
          <p:cNvSpPr/>
          <p:nvPr/>
        </p:nvSpPr>
        <p:spPr>
          <a:xfrm>
            <a:off x="7152431" y="4165627"/>
            <a:ext cx="1824479" cy="1733170"/>
          </a:xfrm>
          <a:prstGeom prst="roundRect">
            <a:avLst>
              <a:gd name="adj" fmla="val 16667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54">
            <a:extLst>
              <a:ext uri="{FF2B5EF4-FFF2-40B4-BE49-F238E27FC236}">
                <a16:creationId xmlns:a16="http://schemas.microsoft.com/office/drawing/2014/main" id="{3ACE1534-819F-6FDF-797E-A06D76A10467}"/>
              </a:ext>
            </a:extLst>
          </p:cNvPr>
          <p:cNvSpPr txBox="1"/>
          <p:nvPr/>
        </p:nvSpPr>
        <p:spPr>
          <a:xfrm>
            <a:off x="7406964" y="5467223"/>
            <a:ext cx="1086100" cy="236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b="1">
                <a:latin typeface="맑은 고딕"/>
                <a:ea typeface="맑은 고딕"/>
              </a:rPr>
              <a:t>작품명</a:t>
            </a:r>
          </a:p>
        </p:txBody>
      </p:sp>
      <p:sp>
        <p:nvSpPr>
          <p:cNvPr id="11" name="TextBox 55">
            <a:extLst>
              <a:ext uri="{FF2B5EF4-FFF2-40B4-BE49-F238E27FC236}">
                <a16:creationId xmlns:a16="http://schemas.microsoft.com/office/drawing/2014/main" id="{1E761B78-18E5-BA70-1EBF-248B0F7D2126}"/>
              </a:ext>
            </a:extLst>
          </p:cNvPr>
          <p:cNvSpPr txBox="1"/>
          <p:nvPr/>
        </p:nvSpPr>
        <p:spPr>
          <a:xfrm>
            <a:off x="7423963" y="5677187"/>
            <a:ext cx="1439475" cy="20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>
                <a:latin typeface="맑은 고딕"/>
                <a:ea typeface="맑은 고딕"/>
              </a:rPr>
              <a:t>★ 별점</a:t>
            </a:r>
          </a:p>
        </p:txBody>
      </p:sp>
      <p:sp>
        <p:nvSpPr>
          <p:cNvPr id="12" name="사각형: 둥근 모서리 59">
            <a:extLst>
              <a:ext uri="{FF2B5EF4-FFF2-40B4-BE49-F238E27FC236}">
                <a16:creationId xmlns:a16="http://schemas.microsoft.com/office/drawing/2014/main" id="{FE44E456-4D0F-C730-6CD6-D3EB621BE518}"/>
              </a:ext>
            </a:extLst>
          </p:cNvPr>
          <p:cNvSpPr/>
          <p:nvPr/>
        </p:nvSpPr>
        <p:spPr>
          <a:xfrm>
            <a:off x="7150933" y="4156101"/>
            <a:ext cx="1824478" cy="1298311"/>
          </a:xfrm>
          <a:prstGeom prst="roundRect">
            <a:avLst>
              <a:gd name="adj" fmla="val 16667"/>
            </a:avLst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latin typeface="맑은 고딕"/>
                <a:ea typeface="맑은 고딕"/>
              </a:rPr>
              <a:t>포스터</a:t>
            </a:r>
          </a:p>
        </p:txBody>
      </p:sp>
      <p:sp>
        <p:nvSpPr>
          <p:cNvPr id="13" name="하트 62">
            <a:extLst>
              <a:ext uri="{FF2B5EF4-FFF2-40B4-BE49-F238E27FC236}">
                <a16:creationId xmlns:a16="http://schemas.microsoft.com/office/drawing/2014/main" id="{82B3310F-1B21-60D1-8B00-79010A553F7A}"/>
              </a:ext>
            </a:extLst>
          </p:cNvPr>
          <p:cNvSpPr/>
          <p:nvPr/>
        </p:nvSpPr>
        <p:spPr>
          <a:xfrm>
            <a:off x="8574231" y="4266506"/>
            <a:ext cx="176539" cy="104521"/>
          </a:xfrm>
          <a:prstGeom prst="heart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/>
          </a:p>
        </p:txBody>
      </p:sp>
      <p:sp>
        <p:nvSpPr>
          <p:cNvPr id="20" name="모서리가 둥근 직사각형 61">
            <a:extLst>
              <a:ext uri="{FF2B5EF4-FFF2-40B4-BE49-F238E27FC236}">
                <a16:creationId xmlns:a16="http://schemas.microsoft.com/office/drawing/2014/main" id="{F9247473-A290-2E63-872A-54AEDEB8B5EF}"/>
              </a:ext>
            </a:extLst>
          </p:cNvPr>
          <p:cNvSpPr/>
          <p:nvPr/>
        </p:nvSpPr>
        <p:spPr>
          <a:xfrm>
            <a:off x="4211429" y="4066378"/>
            <a:ext cx="229433" cy="194501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tIns="45720" rIns="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lang="en-US" altLang="ko-KR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8739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2" name="TextBox 4"/>
          <p:cNvSpPr txBox="1"/>
          <p:nvPr/>
        </p:nvSpPr>
        <p:spPr>
          <a:xfrm>
            <a:off x="255554" y="208558"/>
            <a:ext cx="1439895" cy="246175"/>
          </a:xfrm>
          <a:prstGeom prst="rect">
            <a:avLst/>
          </a:prstGeom>
          <a:solidFill>
            <a:srgbClr val="F2F2F2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“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검색어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” 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의 검색결과</a:t>
            </a:r>
          </a:p>
        </p:txBody>
      </p:sp>
      <p:grpSp>
        <p:nvGrpSpPr>
          <p:cNvPr id="9653" name="그룹 9652"/>
          <p:cNvGrpSpPr/>
          <p:nvPr/>
        </p:nvGrpSpPr>
        <p:grpSpPr>
          <a:xfrm>
            <a:off x="1002692" y="552999"/>
            <a:ext cx="8322645" cy="5649811"/>
            <a:chOff x="1002692" y="552999"/>
            <a:chExt cx="8322645" cy="5649811"/>
          </a:xfrm>
        </p:grpSpPr>
        <p:grpSp>
          <p:nvGrpSpPr>
            <p:cNvPr id="9651" name="그룹 9650"/>
            <p:cNvGrpSpPr/>
            <p:nvPr/>
          </p:nvGrpSpPr>
          <p:grpSpPr>
            <a:xfrm>
              <a:off x="1002692" y="598321"/>
              <a:ext cx="7898819" cy="5431231"/>
              <a:chOff x="1138982" y="598321"/>
              <a:chExt cx="7898819" cy="5431231"/>
            </a:xfrm>
          </p:grpSpPr>
          <p:pic>
            <p:nvPicPr>
              <p:cNvPr id="9646" name="그림 9645"/>
              <p:cNvPicPr>
                <a:picLocks noChangeAspect="1"/>
              </p:cNvPicPr>
              <p:nvPr/>
            </p:nvPicPr>
            <p:blipFill rotWithShape="1">
              <a:blip r:embed="rId2">
                <a:lum bright="70000" contrast="-50000"/>
                <a:extLst>
                  <a:ext uri="783A4284-B454-46f5-B8C8-42B5039CE256">
  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  <hd:imgLayer xmlns:hd="http://schemas.haansoft.com/office/drawingml/8.0" r:embed="rId3">
                        <hd:imgEffect xmlns:hd="http://schemas.haansoft.com/office/drawingml/8.0">
                          <hd:artEffectSharpenSoften amount="100000"/>
                        </hd:imgEffect>
                      </hd:imgLayer>
                    </hp:hncPhoto>
                  </a:ext>
                </a:extLst>
              </a:blip>
              <a:stretch>
                <a:fillRect/>
              </a:stretch>
            </p:blipFill>
            <p:spPr>
              <a:xfrm>
                <a:off x="1272004" y="598321"/>
                <a:ext cx="670932" cy="65208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</p:pic>
          <p:grpSp>
            <p:nvGrpSpPr>
              <p:cNvPr id="9650" name="그룹 9649"/>
              <p:cNvGrpSpPr/>
              <p:nvPr/>
            </p:nvGrpSpPr>
            <p:grpSpPr>
              <a:xfrm>
                <a:off x="1138982" y="1416866"/>
                <a:ext cx="7887853" cy="4612686"/>
                <a:chOff x="654183" y="1362045"/>
                <a:chExt cx="6414340" cy="4578423"/>
              </a:xfrm>
            </p:grpSpPr>
            <p:sp>
              <p:nvSpPr>
                <p:cNvPr id="9543" name="사각형: 둥근 모서리 8"/>
                <p:cNvSpPr/>
                <p:nvPr/>
              </p:nvSpPr>
              <p:spPr>
                <a:xfrm>
                  <a:off x="655345" y="1717687"/>
                  <a:ext cx="1415558" cy="172787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100000"/>
                  </a:srgbClr>
                </a:solidFill>
                <a:ln w="6350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endParaRPr>
                </a:p>
              </p:txBody>
            </p:sp>
            <p:sp>
              <p:nvSpPr>
                <p:cNvPr id="9544" name="TextBox 9"/>
                <p:cNvSpPr txBox="1"/>
                <p:nvPr/>
              </p:nvSpPr>
              <p:spPr>
                <a:xfrm>
                  <a:off x="1129473" y="3034295"/>
                  <a:ext cx="842671" cy="2461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0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작품명</a:t>
                  </a:r>
                </a:p>
              </p:txBody>
            </p:sp>
            <p:sp>
              <p:nvSpPr>
                <p:cNvPr id="9545" name="사각형: 둥근 모서리 11"/>
                <p:cNvSpPr/>
                <p:nvPr/>
              </p:nvSpPr>
              <p:spPr>
                <a:xfrm>
                  <a:off x="654183" y="1717684"/>
                  <a:ext cx="1415557" cy="129434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100000"/>
                  </a:srgbClr>
                </a:solidFill>
                <a:ln w="3175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0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포스터</a:t>
                  </a:r>
                </a:p>
              </p:txBody>
            </p:sp>
            <p:sp>
              <p:nvSpPr>
                <p:cNvPr id="9546" name="하트 12"/>
                <p:cNvSpPr/>
                <p:nvPr/>
              </p:nvSpPr>
              <p:spPr>
                <a:xfrm>
                  <a:off x="1758477" y="1837249"/>
                  <a:ext cx="136971" cy="104201"/>
                </a:xfrm>
                <a:prstGeom prst="heart">
                  <a:avLst/>
                </a:prstGeom>
                <a:solidFill>
                  <a:srgbClr val="FFFFFF">
                    <a:alpha val="100000"/>
                  </a:srgbClr>
                </a:solidFill>
                <a:ln w="12700" cap="flat" cmpd="sng" algn="ctr">
                  <a:solidFill>
                    <a:srgbClr val="C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endParaRPr>
                </a:p>
              </p:txBody>
            </p:sp>
            <p:sp>
              <p:nvSpPr>
                <p:cNvPr id="9547" name="사각형: 둥근 모서리 13"/>
                <p:cNvSpPr/>
                <p:nvPr/>
              </p:nvSpPr>
              <p:spPr>
                <a:xfrm>
                  <a:off x="2263357" y="1713181"/>
                  <a:ext cx="1415558" cy="172787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100000"/>
                  </a:srgbClr>
                </a:solidFill>
                <a:ln w="6350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endParaRPr>
                </a:p>
              </p:txBody>
            </p:sp>
            <p:sp>
              <p:nvSpPr>
                <p:cNvPr id="9548" name="TextBox 15"/>
                <p:cNvSpPr txBox="1"/>
                <p:nvPr/>
              </p:nvSpPr>
              <p:spPr>
                <a:xfrm>
                  <a:off x="2737486" y="3029791"/>
                  <a:ext cx="842674" cy="23583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0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작품명</a:t>
                  </a:r>
                </a:p>
              </p:txBody>
            </p:sp>
            <p:sp>
              <p:nvSpPr>
                <p:cNvPr id="9549" name="사각형: 둥근 모서리 16"/>
                <p:cNvSpPr/>
                <p:nvPr/>
              </p:nvSpPr>
              <p:spPr>
                <a:xfrm>
                  <a:off x="2262195" y="1713178"/>
                  <a:ext cx="1415557" cy="129434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100000"/>
                  </a:srgbClr>
                </a:solidFill>
                <a:ln w="3175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0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포스터</a:t>
                  </a:r>
                </a:p>
              </p:txBody>
            </p:sp>
            <p:sp>
              <p:nvSpPr>
                <p:cNvPr id="9550" name="하트 17"/>
                <p:cNvSpPr/>
                <p:nvPr/>
              </p:nvSpPr>
              <p:spPr>
                <a:xfrm>
                  <a:off x="3366489" y="1832743"/>
                  <a:ext cx="136971" cy="104201"/>
                </a:xfrm>
                <a:prstGeom prst="heart">
                  <a:avLst/>
                </a:prstGeom>
                <a:solidFill>
                  <a:srgbClr val="FFFFFF">
                    <a:alpha val="100000"/>
                  </a:srgbClr>
                </a:solidFill>
                <a:ln w="12700" cap="flat" cmpd="sng" algn="ctr">
                  <a:solidFill>
                    <a:srgbClr val="C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endParaRPr>
                </a:p>
              </p:txBody>
            </p:sp>
            <p:sp>
              <p:nvSpPr>
                <p:cNvPr id="9551" name="사각형: 둥근 모서리 18"/>
                <p:cNvSpPr/>
                <p:nvPr/>
              </p:nvSpPr>
              <p:spPr>
                <a:xfrm>
                  <a:off x="3847149" y="1713181"/>
                  <a:ext cx="1415558" cy="172787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100000"/>
                  </a:srgbClr>
                </a:solidFill>
                <a:ln w="6350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endParaRPr>
                </a:p>
              </p:txBody>
            </p:sp>
            <p:sp>
              <p:nvSpPr>
                <p:cNvPr id="9552" name="TextBox 23"/>
                <p:cNvSpPr txBox="1"/>
                <p:nvPr/>
              </p:nvSpPr>
              <p:spPr>
                <a:xfrm>
                  <a:off x="4251572" y="3029791"/>
                  <a:ext cx="842671" cy="23583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0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작품명</a:t>
                  </a:r>
                </a:p>
              </p:txBody>
            </p:sp>
            <p:sp>
              <p:nvSpPr>
                <p:cNvPr id="9553" name="사각형: 둥근 모서리 24"/>
                <p:cNvSpPr/>
                <p:nvPr/>
              </p:nvSpPr>
              <p:spPr>
                <a:xfrm>
                  <a:off x="3845987" y="1713178"/>
                  <a:ext cx="1415557" cy="129434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100000"/>
                  </a:srgbClr>
                </a:solidFill>
                <a:ln w="3175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0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포스터</a:t>
                  </a:r>
                </a:p>
              </p:txBody>
            </p:sp>
            <p:sp>
              <p:nvSpPr>
                <p:cNvPr id="9554" name="하트 26"/>
                <p:cNvSpPr/>
                <p:nvPr/>
              </p:nvSpPr>
              <p:spPr>
                <a:xfrm>
                  <a:off x="4950281" y="1832743"/>
                  <a:ext cx="136971" cy="104201"/>
                </a:xfrm>
                <a:prstGeom prst="heart">
                  <a:avLst/>
                </a:prstGeom>
                <a:solidFill>
                  <a:srgbClr val="FFFFFF">
                    <a:alpha val="100000"/>
                  </a:srgbClr>
                </a:solidFill>
                <a:ln w="12700" cap="flat" cmpd="sng" algn="ctr">
                  <a:solidFill>
                    <a:srgbClr val="C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endParaRPr>
                </a:p>
              </p:txBody>
            </p:sp>
            <p:sp>
              <p:nvSpPr>
                <p:cNvPr id="9555" name="사각형: 둥근 모서리 32"/>
                <p:cNvSpPr/>
                <p:nvPr/>
              </p:nvSpPr>
              <p:spPr>
                <a:xfrm>
                  <a:off x="5502600" y="1714124"/>
                  <a:ext cx="1415558" cy="172787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100000"/>
                  </a:srgbClr>
                </a:solidFill>
                <a:ln w="6350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endParaRPr>
                </a:p>
              </p:txBody>
            </p:sp>
            <p:sp>
              <p:nvSpPr>
                <p:cNvPr id="9556" name="TextBox 56"/>
                <p:cNvSpPr txBox="1"/>
                <p:nvPr/>
              </p:nvSpPr>
              <p:spPr>
                <a:xfrm>
                  <a:off x="5907018" y="3030731"/>
                  <a:ext cx="842672" cy="24152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0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작품명</a:t>
                  </a:r>
                </a:p>
              </p:txBody>
            </p:sp>
            <p:sp>
              <p:nvSpPr>
                <p:cNvPr id="9557" name="사각형: 둥근 모서리 60"/>
                <p:cNvSpPr/>
                <p:nvPr/>
              </p:nvSpPr>
              <p:spPr>
                <a:xfrm>
                  <a:off x="5501438" y="1714121"/>
                  <a:ext cx="1415557" cy="129434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100000"/>
                  </a:srgbClr>
                </a:solidFill>
                <a:ln w="3175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0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포스터</a:t>
                  </a:r>
                </a:p>
              </p:txBody>
            </p:sp>
            <p:sp>
              <p:nvSpPr>
                <p:cNvPr id="9558" name="하트 61"/>
                <p:cNvSpPr/>
                <p:nvPr/>
              </p:nvSpPr>
              <p:spPr>
                <a:xfrm>
                  <a:off x="6605732" y="1833686"/>
                  <a:ext cx="136971" cy="104201"/>
                </a:xfrm>
                <a:prstGeom prst="heart">
                  <a:avLst/>
                </a:prstGeom>
                <a:solidFill>
                  <a:srgbClr val="FFFFFF">
                    <a:alpha val="100000"/>
                  </a:srgbClr>
                </a:solidFill>
                <a:ln w="12700" cap="flat" cmpd="sng" algn="ctr">
                  <a:solidFill>
                    <a:srgbClr val="C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endParaRPr>
                </a:p>
              </p:txBody>
            </p:sp>
            <p:sp>
              <p:nvSpPr>
                <p:cNvPr id="9559" name="TextBox 63"/>
                <p:cNvSpPr txBox="1"/>
                <p:nvPr/>
              </p:nvSpPr>
              <p:spPr>
                <a:xfrm>
                  <a:off x="680919" y="1362045"/>
                  <a:ext cx="1121614" cy="2651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관련 작품</a:t>
                  </a:r>
                </a:p>
              </p:txBody>
            </p:sp>
            <p:cxnSp>
              <p:nvCxnSpPr>
                <p:cNvPr id="9560" name="직선 연결선 71"/>
                <p:cNvCxnSpPr/>
                <p:nvPr/>
              </p:nvCxnSpPr>
              <p:spPr>
                <a:xfrm>
                  <a:off x="680920" y="3622671"/>
                  <a:ext cx="6240472" cy="799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</p:cxnSp>
            <p:sp>
              <p:nvSpPr>
                <p:cNvPr id="9561" name="타원 73"/>
                <p:cNvSpPr/>
                <p:nvPr/>
              </p:nvSpPr>
              <p:spPr>
                <a:xfrm>
                  <a:off x="6759324" y="2374808"/>
                  <a:ext cx="307378" cy="287969"/>
                </a:xfrm>
                <a:prstGeom prst="ellipse">
                  <a:avLst/>
                </a:prstGeom>
                <a:solidFill>
                  <a:srgbClr val="FFFFFF">
                    <a:alpha val="100000"/>
                  </a:srgbClr>
                </a:solidFill>
                <a:ln w="25400" cap="flat" cmpd="sng" algn="ctr">
                  <a:solidFill>
                    <a:srgbClr val="F2F2F2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18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&gt;</a:t>
                  </a:r>
                  <a:endParaRPr kumimoji="0" lang="ko-KR" altLang="en-US" sz="1800" b="1" i="0" u="none" strike="noStrike" kern="1200" cap="none" spc="0" normalizeH="0" baseline="0">
                    <a:solidFill>
                      <a:srgbClr val="FFFFFF"/>
                    </a:solidFill>
                    <a:latin typeface="맑은 고딕"/>
                    <a:ea typeface="맑은 고딕"/>
                    <a:cs typeface="굴림"/>
                  </a:endParaRPr>
                </a:p>
              </p:txBody>
            </p:sp>
            <p:sp>
              <p:nvSpPr>
                <p:cNvPr id="9587" name="TextBox 172"/>
                <p:cNvSpPr txBox="1"/>
                <p:nvPr/>
              </p:nvSpPr>
              <p:spPr>
                <a:xfrm>
                  <a:off x="1146025" y="3242179"/>
                  <a:ext cx="453727" cy="2154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8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★ 별점</a:t>
                  </a:r>
                </a:p>
              </p:txBody>
            </p:sp>
            <p:sp>
              <p:nvSpPr>
                <p:cNvPr id="9588" name="TextBox 173"/>
                <p:cNvSpPr txBox="1"/>
                <p:nvPr/>
              </p:nvSpPr>
              <p:spPr>
                <a:xfrm>
                  <a:off x="2752068" y="3221208"/>
                  <a:ext cx="492733" cy="2117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8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★ 별점</a:t>
                  </a:r>
                </a:p>
              </p:txBody>
            </p:sp>
            <p:sp>
              <p:nvSpPr>
                <p:cNvPr id="9589" name="TextBox 174"/>
                <p:cNvSpPr txBox="1"/>
                <p:nvPr/>
              </p:nvSpPr>
              <p:spPr>
                <a:xfrm>
                  <a:off x="4200644" y="3231804"/>
                  <a:ext cx="1116842" cy="2154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8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★ 별점</a:t>
                  </a:r>
                </a:p>
              </p:txBody>
            </p:sp>
            <p:sp>
              <p:nvSpPr>
                <p:cNvPr id="9590" name="TextBox 175"/>
                <p:cNvSpPr txBox="1"/>
                <p:nvPr/>
              </p:nvSpPr>
              <p:spPr>
                <a:xfrm>
                  <a:off x="5865621" y="3212961"/>
                  <a:ext cx="1116845" cy="2154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8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★ 별점</a:t>
                  </a:r>
                </a:p>
              </p:txBody>
            </p:sp>
            <p:sp>
              <p:nvSpPr>
                <p:cNvPr id="9621" name="사각형: 둥근 모서리 8"/>
                <p:cNvSpPr/>
                <p:nvPr/>
              </p:nvSpPr>
              <p:spPr>
                <a:xfrm>
                  <a:off x="657166" y="4035482"/>
                  <a:ext cx="1415558" cy="172787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100000"/>
                  </a:srgbClr>
                </a:solidFill>
                <a:ln w="6350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endParaRPr>
                </a:p>
              </p:txBody>
            </p:sp>
            <p:sp>
              <p:nvSpPr>
                <p:cNvPr id="9622" name="TextBox 9"/>
                <p:cNvSpPr txBox="1"/>
                <p:nvPr/>
              </p:nvSpPr>
              <p:spPr>
                <a:xfrm>
                  <a:off x="1139043" y="5352091"/>
                  <a:ext cx="474892" cy="2364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0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작품명</a:t>
                  </a:r>
                </a:p>
              </p:txBody>
            </p:sp>
            <p:sp>
              <p:nvSpPr>
                <p:cNvPr id="9623" name="사각형: 둥근 모서리 11"/>
                <p:cNvSpPr/>
                <p:nvPr/>
              </p:nvSpPr>
              <p:spPr>
                <a:xfrm>
                  <a:off x="656004" y="4035479"/>
                  <a:ext cx="1415557" cy="129434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100000"/>
                  </a:srgbClr>
                </a:solidFill>
                <a:ln w="3175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0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포스터</a:t>
                  </a:r>
                </a:p>
              </p:txBody>
            </p:sp>
            <p:sp>
              <p:nvSpPr>
                <p:cNvPr id="9624" name="하트 12"/>
                <p:cNvSpPr/>
                <p:nvPr/>
              </p:nvSpPr>
              <p:spPr>
                <a:xfrm>
                  <a:off x="1760298" y="4155044"/>
                  <a:ext cx="136971" cy="104201"/>
                </a:xfrm>
                <a:prstGeom prst="heart">
                  <a:avLst/>
                </a:prstGeom>
                <a:solidFill>
                  <a:srgbClr val="FFFFFF">
                    <a:alpha val="100000"/>
                  </a:srgbClr>
                </a:solidFill>
                <a:ln w="12700" cap="flat" cmpd="sng" algn="ctr">
                  <a:solidFill>
                    <a:srgbClr val="C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endParaRPr>
                </a:p>
              </p:txBody>
            </p:sp>
            <p:sp>
              <p:nvSpPr>
                <p:cNvPr id="9625" name="사각형: 둥근 모서리 13"/>
                <p:cNvSpPr/>
                <p:nvPr/>
              </p:nvSpPr>
              <p:spPr>
                <a:xfrm>
                  <a:off x="2265178" y="4030976"/>
                  <a:ext cx="1415558" cy="172787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100000"/>
                  </a:srgbClr>
                </a:solidFill>
                <a:ln w="6350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endParaRPr>
                </a:p>
              </p:txBody>
            </p:sp>
            <p:sp>
              <p:nvSpPr>
                <p:cNvPr id="9626" name="TextBox 15"/>
                <p:cNvSpPr txBox="1"/>
                <p:nvPr/>
              </p:nvSpPr>
              <p:spPr>
                <a:xfrm>
                  <a:off x="2723815" y="5347588"/>
                  <a:ext cx="486040" cy="24095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0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작품명</a:t>
                  </a:r>
                </a:p>
              </p:txBody>
            </p:sp>
            <p:sp>
              <p:nvSpPr>
                <p:cNvPr id="9627" name="사각형: 둥근 모서리 16"/>
                <p:cNvSpPr/>
                <p:nvPr/>
              </p:nvSpPr>
              <p:spPr>
                <a:xfrm>
                  <a:off x="2264016" y="4030973"/>
                  <a:ext cx="1415557" cy="129434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100000"/>
                  </a:srgbClr>
                </a:solidFill>
                <a:ln w="3175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0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포스터</a:t>
                  </a:r>
                </a:p>
              </p:txBody>
            </p:sp>
            <p:sp>
              <p:nvSpPr>
                <p:cNvPr id="9628" name="하트 17"/>
                <p:cNvSpPr/>
                <p:nvPr/>
              </p:nvSpPr>
              <p:spPr>
                <a:xfrm>
                  <a:off x="3368310" y="4150538"/>
                  <a:ext cx="136971" cy="104201"/>
                </a:xfrm>
                <a:prstGeom prst="heart">
                  <a:avLst/>
                </a:prstGeom>
                <a:solidFill>
                  <a:srgbClr val="FFFFFF">
                    <a:alpha val="100000"/>
                  </a:srgbClr>
                </a:solidFill>
                <a:ln w="12700" cap="flat" cmpd="sng" algn="ctr">
                  <a:solidFill>
                    <a:srgbClr val="C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endParaRPr>
                </a:p>
              </p:txBody>
            </p:sp>
            <p:sp>
              <p:nvSpPr>
                <p:cNvPr id="9629" name="사각형: 둥근 모서리 18"/>
                <p:cNvSpPr/>
                <p:nvPr/>
              </p:nvSpPr>
              <p:spPr>
                <a:xfrm>
                  <a:off x="3848970" y="4030976"/>
                  <a:ext cx="1415558" cy="172787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100000"/>
                  </a:srgbClr>
                </a:solidFill>
                <a:ln w="6350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endParaRPr>
                </a:p>
              </p:txBody>
            </p:sp>
            <p:sp>
              <p:nvSpPr>
                <p:cNvPr id="9630" name="TextBox 23"/>
                <p:cNvSpPr txBox="1"/>
                <p:nvPr/>
              </p:nvSpPr>
              <p:spPr>
                <a:xfrm>
                  <a:off x="4323102" y="5347587"/>
                  <a:ext cx="469319" cy="2461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0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작품명</a:t>
                  </a:r>
                </a:p>
              </p:txBody>
            </p:sp>
            <p:sp>
              <p:nvSpPr>
                <p:cNvPr id="9631" name="사각형: 둥근 모서리 24"/>
                <p:cNvSpPr/>
                <p:nvPr/>
              </p:nvSpPr>
              <p:spPr>
                <a:xfrm>
                  <a:off x="3847808" y="4030973"/>
                  <a:ext cx="1415557" cy="129434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100000"/>
                  </a:srgbClr>
                </a:solidFill>
                <a:ln w="3175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0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포스터</a:t>
                  </a:r>
                </a:p>
              </p:txBody>
            </p:sp>
            <p:sp>
              <p:nvSpPr>
                <p:cNvPr id="9632" name="하트 26"/>
                <p:cNvSpPr/>
                <p:nvPr/>
              </p:nvSpPr>
              <p:spPr>
                <a:xfrm>
                  <a:off x="4952102" y="4150538"/>
                  <a:ext cx="136971" cy="104201"/>
                </a:xfrm>
                <a:prstGeom prst="heart">
                  <a:avLst/>
                </a:prstGeom>
                <a:solidFill>
                  <a:srgbClr val="FFFFFF">
                    <a:alpha val="100000"/>
                  </a:srgbClr>
                </a:solidFill>
                <a:ln w="12700" cap="flat" cmpd="sng" algn="ctr">
                  <a:solidFill>
                    <a:srgbClr val="C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endParaRPr>
                </a:p>
              </p:txBody>
            </p:sp>
            <p:sp>
              <p:nvSpPr>
                <p:cNvPr id="9633" name="사각형: 둥근 모서리 32"/>
                <p:cNvSpPr/>
                <p:nvPr/>
              </p:nvSpPr>
              <p:spPr>
                <a:xfrm>
                  <a:off x="5504421" y="4031919"/>
                  <a:ext cx="1415558" cy="172787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100000"/>
                  </a:srgbClr>
                </a:solidFill>
                <a:ln w="6350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endParaRPr>
                </a:p>
              </p:txBody>
            </p:sp>
            <p:sp>
              <p:nvSpPr>
                <p:cNvPr id="9634" name="TextBox 56"/>
                <p:cNvSpPr txBox="1"/>
                <p:nvPr/>
              </p:nvSpPr>
              <p:spPr>
                <a:xfrm>
                  <a:off x="5963061" y="5348530"/>
                  <a:ext cx="519472" cy="2461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0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작품명</a:t>
                  </a:r>
                </a:p>
              </p:txBody>
            </p:sp>
            <p:sp>
              <p:nvSpPr>
                <p:cNvPr id="9635" name="사각형: 둥근 모서리 60"/>
                <p:cNvSpPr/>
                <p:nvPr/>
              </p:nvSpPr>
              <p:spPr>
                <a:xfrm>
                  <a:off x="5503259" y="4031916"/>
                  <a:ext cx="1415557" cy="129434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100000"/>
                  </a:srgbClr>
                </a:solidFill>
                <a:ln w="3175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0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포스터</a:t>
                  </a:r>
                </a:p>
              </p:txBody>
            </p:sp>
            <p:sp>
              <p:nvSpPr>
                <p:cNvPr id="9636" name="하트 61"/>
                <p:cNvSpPr/>
                <p:nvPr/>
              </p:nvSpPr>
              <p:spPr>
                <a:xfrm>
                  <a:off x="6607553" y="4151481"/>
                  <a:ext cx="136971" cy="104201"/>
                </a:xfrm>
                <a:prstGeom prst="heart">
                  <a:avLst/>
                </a:prstGeom>
                <a:solidFill>
                  <a:srgbClr val="FFFFFF">
                    <a:alpha val="100000"/>
                  </a:srgbClr>
                </a:solidFill>
                <a:ln w="12700" cap="flat" cmpd="sng" algn="ctr">
                  <a:solidFill>
                    <a:srgbClr val="C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endParaRPr>
                </a:p>
              </p:txBody>
            </p:sp>
            <p:sp>
              <p:nvSpPr>
                <p:cNvPr id="9637" name="TextBox 63"/>
                <p:cNvSpPr txBox="1"/>
                <p:nvPr/>
              </p:nvSpPr>
              <p:spPr>
                <a:xfrm>
                  <a:off x="682740" y="3679840"/>
                  <a:ext cx="1121614" cy="263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관련 인물</a:t>
                  </a:r>
                </a:p>
              </p:txBody>
            </p:sp>
            <p:cxnSp>
              <p:nvCxnSpPr>
                <p:cNvPr id="9638" name="직선 연결선 71"/>
                <p:cNvCxnSpPr/>
                <p:nvPr/>
              </p:nvCxnSpPr>
              <p:spPr>
                <a:xfrm flipV="1">
                  <a:off x="682742" y="5929617"/>
                  <a:ext cx="6242943" cy="10851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</p:cxnSp>
            <p:sp>
              <p:nvSpPr>
                <p:cNvPr id="9639" name="타원 73"/>
                <p:cNvSpPr/>
                <p:nvPr/>
              </p:nvSpPr>
              <p:spPr>
                <a:xfrm>
                  <a:off x="6761145" y="4692604"/>
                  <a:ext cx="307378" cy="287969"/>
                </a:xfrm>
                <a:prstGeom prst="ellipse">
                  <a:avLst/>
                </a:prstGeom>
                <a:solidFill>
                  <a:srgbClr val="FFFFFF">
                    <a:alpha val="100000"/>
                  </a:srgbClr>
                </a:solidFill>
                <a:ln w="25400" cap="flat" cmpd="sng" algn="ctr">
                  <a:solidFill>
                    <a:srgbClr val="F2F2F2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18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&gt;</a:t>
                  </a:r>
                  <a:endParaRPr kumimoji="0" lang="ko-KR" altLang="en-US" sz="1800" b="1" i="0" u="none" strike="noStrike" kern="1200" cap="none" spc="0" normalizeH="0" baseline="0">
                    <a:solidFill>
                      <a:srgbClr val="FFFFFF"/>
                    </a:solidFill>
                    <a:latin typeface="맑은 고딕"/>
                    <a:ea typeface="맑은 고딕"/>
                    <a:cs typeface="굴림"/>
                  </a:endParaRPr>
                </a:p>
              </p:txBody>
            </p:sp>
            <p:sp>
              <p:nvSpPr>
                <p:cNvPr id="9640" name="TextBox 172"/>
                <p:cNvSpPr txBox="1"/>
                <p:nvPr/>
              </p:nvSpPr>
              <p:spPr>
                <a:xfrm>
                  <a:off x="1147851" y="5559972"/>
                  <a:ext cx="492734" cy="2082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8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★ 별점</a:t>
                  </a:r>
                </a:p>
              </p:txBody>
            </p:sp>
            <p:sp>
              <p:nvSpPr>
                <p:cNvPr id="9641" name="TextBox 173"/>
                <p:cNvSpPr txBox="1"/>
                <p:nvPr/>
              </p:nvSpPr>
              <p:spPr>
                <a:xfrm>
                  <a:off x="2730650" y="5539005"/>
                  <a:ext cx="509453" cy="2154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8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★ 별점</a:t>
                  </a:r>
                </a:p>
              </p:txBody>
            </p:sp>
            <p:sp>
              <p:nvSpPr>
                <p:cNvPr id="9642" name="TextBox 174"/>
                <p:cNvSpPr txBox="1"/>
                <p:nvPr/>
              </p:nvSpPr>
              <p:spPr>
                <a:xfrm>
                  <a:off x="4334144" y="5549601"/>
                  <a:ext cx="448153" cy="2154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8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★ 별점</a:t>
                  </a:r>
                </a:p>
              </p:txBody>
            </p:sp>
            <p:sp>
              <p:nvSpPr>
                <p:cNvPr id="9643" name="TextBox 175"/>
                <p:cNvSpPr txBox="1"/>
                <p:nvPr/>
              </p:nvSpPr>
              <p:spPr>
                <a:xfrm>
                  <a:off x="5968136" y="5530758"/>
                  <a:ext cx="503879" cy="2154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8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★ 별점</a:t>
                  </a:r>
                </a:p>
              </p:txBody>
            </p:sp>
          </p:grpSp>
          <p:sp>
            <p:nvSpPr>
              <p:cNvPr id="9645" name="TextBox 9644"/>
              <p:cNvSpPr txBox="1"/>
              <p:nvPr/>
            </p:nvSpPr>
            <p:spPr>
              <a:xfrm>
                <a:off x="1676520" y="893983"/>
                <a:ext cx="1029651" cy="31459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5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누네</a:t>
                </a:r>
                <a:r>
                  <a:rPr kumimoji="1" lang="en-US" altLang="ko-KR" sz="15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CINE</a:t>
                </a:r>
              </a:p>
            </p:txBody>
          </p:sp>
          <p:sp>
            <p:nvSpPr>
              <p:cNvPr id="9647" name="TextBox 9646"/>
              <p:cNvSpPr txBox="1"/>
              <p:nvPr/>
            </p:nvSpPr>
            <p:spPr>
              <a:xfrm>
                <a:off x="7115636" y="932239"/>
                <a:ext cx="1922166" cy="23974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spAutoFit/>
              </a:bodyPr>
              <a:lstStyle/>
              <a:p>
                <a:pPr marL="0" lvl="0" indent="0" algn="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|</a:t>
                </a:r>
                <a:r>
                  <a:rPr kumimoji="1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로그아웃 </a:t>
                </a:r>
                <a:r>
                  <a:rPr kumimoji="1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|</a:t>
                </a:r>
                <a:r>
                  <a:rPr kumimoji="1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마이페이지 </a:t>
                </a:r>
                <a:r>
                  <a:rPr kumimoji="1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|</a:t>
                </a:r>
                <a:r>
                  <a:rPr kumimoji="1" lang="ko-KR" altLang="en-US" sz="800" b="0" i="0" u="none" strike="noStrike" kern="1200" cap="none" spc="0" normalizeH="0" baseline="0">
                    <a:solidFill>
                      <a:srgbClr val="FAF3DB"/>
                    </a:solidFill>
                    <a:latin typeface="돋움"/>
                    <a:ea typeface="돋움"/>
                  </a:rPr>
                  <a:t>|</a:t>
                </a:r>
              </a:p>
            </p:txBody>
          </p:sp>
          <p:sp>
            <p:nvSpPr>
              <p:cNvPr id="9648" name="직사각형 120"/>
              <p:cNvSpPr/>
              <p:nvPr/>
            </p:nvSpPr>
            <p:spPr>
              <a:xfrm>
                <a:off x="3115377" y="874693"/>
                <a:ext cx="3614821" cy="33815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 anchorCtr="0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검 색</a:t>
                </a:r>
              </a:p>
            </p:txBody>
          </p:sp>
          <p:pic>
            <p:nvPicPr>
              <p:cNvPr id="9649" name="그림 9648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4440863" y="899993"/>
                <a:ext cx="262424" cy="257021"/>
              </a:xfrm>
              <a:prstGeom prst="rect">
                <a:avLst/>
              </a:prstGeom>
            </p:spPr>
          </p:pic>
        </p:grpSp>
        <p:pic>
          <p:nvPicPr>
            <p:cNvPr id="9652" name="그림 965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9096548" y="552999"/>
              <a:ext cx="228789" cy="56498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40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5"/>
          <p:cNvSpPr txBox="1"/>
          <p:nvPr/>
        </p:nvSpPr>
        <p:spPr>
          <a:xfrm>
            <a:off x="1010034" y="734624"/>
            <a:ext cx="1121614" cy="263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관련 게시글</a:t>
            </a:r>
          </a:p>
        </p:txBody>
      </p:sp>
      <p:cxnSp>
        <p:nvCxnSpPr>
          <p:cNvPr id="29" name="직선 연결선 71"/>
          <p:cNvCxnSpPr/>
          <p:nvPr/>
        </p:nvCxnSpPr>
        <p:spPr>
          <a:xfrm>
            <a:off x="1115080" y="528546"/>
            <a:ext cx="7674044" cy="8058"/>
          </a:xfrm>
          <a:prstGeom prst="line">
            <a:avLst/>
          </a:prstGeom>
          <a:noFill/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83914DF4-E292-4278-3902-358A63C0C5B6}"/>
              </a:ext>
            </a:extLst>
          </p:cNvPr>
          <p:cNvGrpSpPr/>
          <p:nvPr/>
        </p:nvGrpSpPr>
        <p:grpSpPr>
          <a:xfrm>
            <a:off x="6643169" y="1431686"/>
            <a:ext cx="2049564" cy="1188363"/>
            <a:chOff x="6640918" y="2240005"/>
            <a:chExt cx="2049564" cy="1188363"/>
          </a:xfrm>
        </p:grpSpPr>
        <p:sp>
          <p:nvSpPr>
            <p:cNvPr id="43" name="직사각형 88"/>
            <p:cNvSpPr/>
            <p:nvPr/>
          </p:nvSpPr>
          <p:spPr>
            <a:xfrm>
              <a:off x="6670950" y="2248063"/>
              <a:ext cx="1986858" cy="11803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endParaRPr>
            </a:p>
          </p:txBody>
        </p:sp>
        <p:sp>
          <p:nvSpPr>
            <p:cNvPr id="46" name="TextBox 126"/>
            <p:cNvSpPr txBox="1"/>
            <p:nvPr/>
          </p:nvSpPr>
          <p:spPr>
            <a:xfrm>
              <a:off x="6640918" y="2242791"/>
              <a:ext cx="742374" cy="2461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제목</a:t>
              </a:r>
            </a:p>
          </p:txBody>
        </p:sp>
        <p:sp>
          <p:nvSpPr>
            <p:cNvPr id="47" name="사각형: 둥근 모서리 128"/>
            <p:cNvSpPr/>
            <p:nvPr/>
          </p:nvSpPr>
          <p:spPr>
            <a:xfrm>
              <a:off x="6739734" y="2476655"/>
              <a:ext cx="1877641" cy="445934"/>
            </a:xfrm>
            <a:prstGeom prst="roundRect">
              <a:avLst>
                <a:gd name="adj" fmla="val 16667"/>
              </a:avLst>
            </a:prstGeom>
            <a:solidFill>
              <a:srgbClr val="F2F2F2">
                <a:alpha val="100000"/>
              </a:srgbClr>
            </a:solidFill>
            <a:ln w="25400" cap="flat" cmpd="sng" algn="ctr">
              <a:solidFill>
                <a:srgbClr val="F2F2F2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본문 미리보기</a:t>
              </a:r>
              <a:endParaRPr kumimoji="0" lang="ko-KR" altLang="en-US" sz="18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굴림"/>
              </a:endParaRPr>
            </a:p>
          </p:txBody>
        </p:sp>
        <p:sp>
          <p:nvSpPr>
            <p:cNvPr id="48" name="TextBox 131"/>
            <p:cNvSpPr txBox="1"/>
            <p:nvPr/>
          </p:nvSpPr>
          <p:spPr>
            <a:xfrm>
              <a:off x="8083298" y="2240005"/>
              <a:ext cx="607184" cy="2349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작성자</a:t>
              </a:r>
            </a:p>
          </p:txBody>
        </p:sp>
        <p:sp>
          <p:nvSpPr>
            <p:cNvPr id="49" name="TextBox 133"/>
            <p:cNvSpPr txBox="1"/>
            <p:nvPr/>
          </p:nvSpPr>
          <p:spPr>
            <a:xfrm>
              <a:off x="6687930" y="2975535"/>
              <a:ext cx="1087655" cy="2134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#</a:t>
              </a: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태그 </a:t>
              </a:r>
              <a:r>
                <a:rPr kumimoji="0" lang="en-US" altLang="ko-KR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#</a:t>
              </a: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태그 </a:t>
              </a:r>
              <a:r>
                <a:rPr kumimoji="0" lang="en-US" altLang="ko-KR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#</a:t>
              </a: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태그</a:t>
              </a:r>
            </a:p>
          </p:txBody>
        </p:sp>
        <p:sp>
          <p:nvSpPr>
            <p:cNvPr id="50" name="TextBox 134"/>
            <p:cNvSpPr txBox="1"/>
            <p:nvPr/>
          </p:nvSpPr>
          <p:spPr>
            <a:xfrm>
              <a:off x="6692517" y="3156481"/>
              <a:ext cx="1249867" cy="2154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좋아요수 </a:t>
              </a:r>
              <a:r>
                <a:rPr kumimoji="0" lang="en-US" altLang="ko-KR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/</a:t>
              </a: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 댓글수</a:t>
              </a:r>
            </a:p>
          </p:txBody>
        </p:sp>
      </p:grpSp>
      <p:sp>
        <p:nvSpPr>
          <p:cNvPr id="27" name="타원 170"/>
          <p:cNvSpPr/>
          <p:nvPr/>
        </p:nvSpPr>
        <p:spPr>
          <a:xfrm>
            <a:off x="8539044" y="1921766"/>
            <a:ext cx="307378" cy="287969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2F2F2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&gt;</a:t>
            </a:r>
            <a:endParaRPr kumimoji="0" lang="ko-KR" altLang="en-US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굴림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0800000">
            <a:off x="9043371" y="510953"/>
            <a:ext cx="228789" cy="583483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36817A64-B01C-858D-AC31-CB0BF7F06632}"/>
              </a:ext>
            </a:extLst>
          </p:cNvPr>
          <p:cNvGrpSpPr/>
          <p:nvPr/>
        </p:nvGrpSpPr>
        <p:grpSpPr>
          <a:xfrm>
            <a:off x="3960268" y="1431686"/>
            <a:ext cx="2049564" cy="1188363"/>
            <a:chOff x="6640918" y="2240005"/>
            <a:chExt cx="2049564" cy="1188363"/>
          </a:xfrm>
        </p:grpSpPr>
        <p:sp>
          <p:nvSpPr>
            <p:cNvPr id="13" name="직사각형 88">
              <a:extLst>
                <a:ext uri="{FF2B5EF4-FFF2-40B4-BE49-F238E27FC236}">
                  <a16:creationId xmlns:a16="http://schemas.microsoft.com/office/drawing/2014/main" id="{94843275-DBE2-9A94-83B3-D9F61178741B}"/>
                </a:ext>
              </a:extLst>
            </p:cNvPr>
            <p:cNvSpPr/>
            <p:nvPr/>
          </p:nvSpPr>
          <p:spPr>
            <a:xfrm>
              <a:off x="6670950" y="2248063"/>
              <a:ext cx="1986858" cy="11803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endParaRPr>
            </a:p>
          </p:txBody>
        </p:sp>
        <p:sp>
          <p:nvSpPr>
            <p:cNvPr id="14" name="TextBox 126">
              <a:extLst>
                <a:ext uri="{FF2B5EF4-FFF2-40B4-BE49-F238E27FC236}">
                  <a16:creationId xmlns:a16="http://schemas.microsoft.com/office/drawing/2014/main" id="{9EABC5E3-5D44-92C3-AFD3-9C00114BD0B8}"/>
                </a:ext>
              </a:extLst>
            </p:cNvPr>
            <p:cNvSpPr txBox="1"/>
            <p:nvPr/>
          </p:nvSpPr>
          <p:spPr>
            <a:xfrm>
              <a:off x="6640918" y="2242791"/>
              <a:ext cx="742374" cy="2461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제목</a:t>
              </a:r>
            </a:p>
          </p:txBody>
        </p:sp>
        <p:sp>
          <p:nvSpPr>
            <p:cNvPr id="15" name="사각형: 둥근 모서리 128">
              <a:extLst>
                <a:ext uri="{FF2B5EF4-FFF2-40B4-BE49-F238E27FC236}">
                  <a16:creationId xmlns:a16="http://schemas.microsoft.com/office/drawing/2014/main" id="{E7570A95-2977-7B34-E87F-3726E74BE978}"/>
                </a:ext>
              </a:extLst>
            </p:cNvPr>
            <p:cNvSpPr/>
            <p:nvPr/>
          </p:nvSpPr>
          <p:spPr>
            <a:xfrm>
              <a:off x="6739734" y="2476655"/>
              <a:ext cx="1877641" cy="445934"/>
            </a:xfrm>
            <a:prstGeom prst="roundRect">
              <a:avLst>
                <a:gd name="adj" fmla="val 16667"/>
              </a:avLst>
            </a:prstGeom>
            <a:solidFill>
              <a:srgbClr val="F2F2F2">
                <a:alpha val="100000"/>
              </a:srgbClr>
            </a:solidFill>
            <a:ln w="25400" cap="flat" cmpd="sng" algn="ctr">
              <a:solidFill>
                <a:srgbClr val="F2F2F2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본문 미리보기</a:t>
              </a:r>
              <a:endParaRPr kumimoji="0" lang="ko-KR" altLang="en-US" sz="18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굴림"/>
              </a:endParaRPr>
            </a:p>
          </p:txBody>
        </p:sp>
        <p:sp>
          <p:nvSpPr>
            <p:cNvPr id="16" name="TextBox 131">
              <a:extLst>
                <a:ext uri="{FF2B5EF4-FFF2-40B4-BE49-F238E27FC236}">
                  <a16:creationId xmlns:a16="http://schemas.microsoft.com/office/drawing/2014/main" id="{B7A2D56A-E6FB-FD6D-7CE6-024EDD0B4F9C}"/>
                </a:ext>
              </a:extLst>
            </p:cNvPr>
            <p:cNvSpPr txBox="1"/>
            <p:nvPr/>
          </p:nvSpPr>
          <p:spPr>
            <a:xfrm>
              <a:off x="8083298" y="2240005"/>
              <a:ext cx="607184" cy="2349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작성자</a:t>
              </a:r>
            </a:p>
          </p:txBody>
        </p:sp>
        <p:sp>
          <p:nvSpPr>
            <p:cNvPr id="17" name="TextBox 133">
              <a:extLst>
                <a:ext uri="{FF2B5EF4-FFF2-40B4-BE49-F238E27FC236}">
                  <a16:creationId xmlns:a16="http://schemas.microsoft.com/office/drawing/2014/main" id="{92F63FDA-425E-8819-72EA-335E04FDBAA5}"/>
                </a:ext>
              </a:extLst>
            </p:cNvPr>
            <p:cNvSpPr txBox="1"/>
            <p:nvPr/>
          </p:nvSpPr>
          <p:spPr>
            <a:xfrm>
              <a:off x="6687930" y="2975535"/>
              <a:ext cx="1087655" cy="2134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#</a:t>
              </a: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태그 </a:t>
              </a:r>
              <a:r>
                <a:rPr kumimoji="0" lang="en-US" altLang="ko-KR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#</a:t>
              </a: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태그 </a:t>
              </a:r>
              <a:r>
                <a:rPr kumimoji="0" lang="en-US" altLang="ko-KR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#</a:t>
              </a: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태그</a:t>
              </a:r>
            </a:p>
          </p:txBody>
        </p:sp>
        <p:sp>
          <p:nvSpPr>
            <p:cNvPr id="18" name="TextBox 134">
              <a:extLst>
                <a:ext uri="{FF2B5EF4-FFF2-40B4-BE49-F238E27FC236}">
                  <a16:creationId xmlns:a16="http://schemas.microsoft.com/office/drawing/2014/main" id="{7D192350-170B-0234-958C-8D66EA1F7B2D}"/>
                </a:ext>
              </a:extLst>
            </p:cNvPr>
            <p:cNvSpPr txBox="1"/>
            <p:nvPr/>
          </p:nvSpPr>
          <p:spPr>
            <a:xfrm>
              <a:off x="6692517" y="3156481"/>
              <a:ext cx="1249867" cy="2154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좋아요수 </a:t>
              </a:r>
              <a:r>
                <a:rPr kumimoji="0" lang="en-US" altLang="ko-KR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/</a:t>
              </a: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 댓글수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1C4F3E-730C-53FF-37AE-16BB1FEE79B6}"/>
              </a:ext>
            </a:extLst>
          </p:cNvPr>
          <p:cNvGrpSpPr/>
          <p:nvPr/>
        </p:nvGrpSpPr>
        <p:grpSpPr>
          <a:xfrm>
            <a:off x="1247334" y="1439744"/>
            <a:ext cx="2049564" cy="1188363"/>
            <a:chOff x="6640918" y="2240005"/>
            <a:chExt cx="2049564" cy="1188363"/>
          </a:xfrm>
        </p:grpSpPr>
        <p:sp>
          <p:nvSpPr>
            <p:cNvPr id="20" name="직사각형 88">
              <a:extLst>
                <a:ext uri="{FF2B5EF4-FFF2-40B4-BE49-F238E27FC236}">
                  <a16:creationId xmlns:a16="http://schemas.microsoft.com/office/drawing/2014/main" id="{7BBE1E02-4036-0AB6-0EAD-7981F46C2517}"/>
                </a:ext>
              </a:extLst>
            </p:cNvPr>
            <p:cNvSpPr/>
            <p:nvPr/>
          </p:nvSpPr>
          <p:spPr>
            <a:xfrm>
              <a:off x="6670950" y="2248063"/>
              <a:ext cx="1986858" cy="11803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endParaRPr>
            </a:p>
          </p:txBody>
        </p:sp>
        <p:sp>
          <p:nvSpPr>
            <p:cNvPr id="21" name="TextBox 126">
              <a:extLst>
                <a:ext uri="{FF2B5EF4-FFF2-40B4-BE49-F238E27FC236}">
                  <a16:creationId xmlns:a16="http://schemas.microsoft.com/office/drawing/2014/main" id="{173653EF-D9F4-E516-2622-B02F5B9ED046}"/>
                </a:ext>
              </a:extLst>
            </p:cNvPr>
            <p:cNvSpPr txBox="1"/>
            <p:nvPr/>
          </p:nvSpPr>
          <p:spPr>
            <a:xfrm>
              <a:off x="6640918" y="2242791"/>
              <a:ext cx="742374" cy="2461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제목</a:t>
              </a:r>
            </a:p>
          </p:txBody>
        </p:sp>
        <p:sp>
          <p:nvSpPr>
            <p:cNvPr id="22" name="사각형: 둥근 모서리 128">
              <a:extLst>
                <a:ext uri="{FF2B5EF4-FFF2-40B4-BE49-F238E27FC236}">
                  <a16:creationId xmlns:a16="http://schemas.microsoft.com/office/drawing/2014/main" id="{38697C07-3D86-446B-C035-CCF153894246}"/>
                </a:ext>
              </a:extLst>
            </p:cNvPr>
            <p:cNvSpPr/>
            <p:nvPr/>
          </p:nvSpPr>
          <p:spPr>
            <a:xfrm>
              <a:off x="6739734" y="2476655"/>
              <a:ext cx="1877641" cy="445934"/>
            </a:xfrm>
            <a:prstGeom prst="roundRect">
              <a:avLst>
                <a:gd name="adj" fmla="val 16667"/>
              </a:avLst>
            </a:prstGeom>
            <a:solidFill>
              <a:srgbClr val="F2F2F2">
                <a:alpha val="100000"/>
              </a:srgbClr>
            </a:solidFill>
            <a:ln w="25400" cap="flat" cmpd="sng" algn="ctr">
              <a:solidFill>
                <a:srgbClr val="F2F2F2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본문 미리보기</a:t>
              </a:r>
              <a:endParaRPr kumimoji="0" lang="ko-KR" altLang="en-US" sz="18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굴림"/>
              </a:endParaRPr>
            </a:p>
          </p:txBody>
        </p:sp>
        <p:sp>
          <p:nvSpPr>
            <p:cNvPr id="23" name="TextBox 131">
              <a:extLst>
                <a:ext uri="{FF2B5EF4-FFF2-40B4-BE49-F238E27FC236}">
                  <a16:creationId xmlns:a16="http://schemas.microsoft.com/office/drawing/2014/main" id="{A714285B-00C4-9428-A437-1243F4243E81}"/>
                </a:ext>
              </a:extLst>
            </p:cNvPr>
            <p:cNvSpPr txBox="1"/>
            <p:nvPr/>
          </p:nvSpPr>
          <p:spPr>
            <a:xfrm>
              <a:off x="8083298" y="2240005"/>
              <a:ext cx="607184" cy="2349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작성자</a:t>
              </a:r>
            </a:p>
          </p:txBody>
        </p:sp>
        <p:sp>
          <p:nvSpPr>
            <p:cNvPr id="24" name="TextBox 133">
              <a:extLst>
                <a:ext uri="{FF2B5EF4-FFF2-40B4-BE49-F238E27FC236}">
                  <a16:creationId xmlns:a16="http://schemas.microsoft.com/office/drawing/2014/main" id="{8D1E22E1-EAD4-5057-5133-B52013F8E315}"/>
                </a:ext>
              </a:extLst>
            </p:cNvPr>
            <p:cNvSpPr txBox="1"/>
            <p:nvPr/>
          </p:nvSpPr>
          <p:spPr>
            <a:xfrm>
              <a:off x="6687930" y="2975535"/>
              <a:ext cx="1087655" cy="2134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#</a:t>
              </a: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태그 </a:t>
              </a:r>
              <a:r>
                <a:rPr kumimoji="0" lang="en-US" altLang="ko-KR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#</a:t>
              </a: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태그 </a:t>
              </a:r>
              <a:r>
                <a:rPr kumimoji="0" lang="en-US" altLang="ko-KR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#</a:t>
              </a: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태그</a:t>
              </a:r>
            </a:p>
          </p:txBody>
        </p:sp>
        <p:sp>
          <p:nvSpPr>
            <p:cNvPr id="25" name="TextBox 134">
              <a:extLst>
                <a:ext uri="{FF2B5EF4-FFF2-40B4-BE49-F238E27FC236}">
                  <a16:creationId xmlns:a16="http://schemas.microsoft.com/office/drawing/2014/main" id="{DEBC25D1-F076-550F-1617-F80ACBA16837}"/>
                </a:ext>
              </a:extLst>
            </p:cNvPr>
            <p:cNvSpPr txBox="1"/>
            <p:nvPr/>
          </p:nvSpPr>
          <p:spPr>
            <a:xfrm>
              <a:off x="6692517" y="3156481"/>
              <a:ext cx="1249867" cy="2154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좋아요수 </a:t>
              </a:r>
              <a:r>
                <a:rPr kumimoji="0" lang="en-US" altLang="ko-KR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/</a:t>
              </a: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 댓글수</a:t>
              </a:r>
            </a:p>
          </p:txBody>
        </p:sp>
      </p:grpSp>
      <p:cxnSp>
        <p:nvCxnSpPr>
          <p:cNvPr id="26" name="직선 연결선 71">
            <a:extLst>
              <a:ext uri="{FF2B5EF4-FFF2-40B4-BE49-F238E27FC236}">
                <a16:creationId xmlns:a16="http://schemas.microsoft.com/office/drawing/2014/main" id="{82BF2A41-7825-8D9F-49E8-8334A39C18C9}"/>
              </a:ext>
            </a:extLst>
          </p:cNvPr>
          <p:cNvCxnSpPr/>
          <p:nvPr/>
        </p:nvCxnSpPr>
        <p:spPr>
          <a:xfrm>
            <a:off x="1115080" y="3172156"/>
            <a:ext cx="7674044" cy="8058"/>
          </a:xfrm>
          <a:prstGeom prst="line">
            <a:avLst/>
          </a:prstGeom>
          <a:noFill/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2876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 noSelect="1"/>
          </p:cNvSpPr>
          <p:nvPr/>
        </p:nvSpPr>
        <p:spPr>
          <a:xfrm>
            <a:off x="0" y="0"/>
            <a:ext cx="9904205" cy="68567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lum bright="70000" contrast="-50000"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3">
                    <hd:imgEffect xmlns:hd="http://schemas.haansoft.com/office/drawingml/8.0">
                      <hd:artEffectSharpenSoften amount="-1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5103166" y="3912693"/>
            <a:ext cx="1376742" cy="1338069"/>
          </a:xfrm>
          <a:prstGeom prst="rect">
            <a:avLst/>
          </a:prstGeom>
          <a:solidFill>
            <a:srgbClr val="FFFFFF">
              <a:alpha val="100000"/>
            </a:srgbClr>
          </a:solidFill>
        </p:spPr>
      </p:pic>
      <p:sp>
        <p:nvSpPr>
          <p:cNvPr id="7" name="TextBox 6"/>
          <p:cNvSpPr txBox="1"/>
          <p:nvPr/>
        </p:nvSpPr>
        <p:spPr>
          <a:xfrm>
            <a:off x="5968720" y="4785502"/>
            <a:ext cx="3802565" cy="5751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200" b="1" i="0" baseline="0">
                <a:solidFill>
                  <a:srgbClr val="101322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3200" b="1" i="0" baseline="0">
                <a:solidFill>
                  <a:srgbClr val="101322"/>
                </a:solidFill>
                <a:latin typeface="맑은 고딕"/>
                <a:ea typeface="맑은 고딕"/>
              </a:rPr>
              <a:t>CINE </a:t>
            </a:r>
            <a:r>
              <a:rPr kumimoji="1" lang="ko-KR" altLang="en-US" sz="2500" b="1" i="0" baseline="0">
                <a:solidFill>
                  <a:srgbClr val="101322"/>
                </a:solidFill>
                <a:latin typeface="맑은 고딕"/>
                <a:ea typeface="맑은 고딕"/>
              </a:rPr>
              <a:t>서비스 소개</a:t>
            </a:r>
            <a:endParaRPr kumimoji="1" lang="en-US" altLang="ko-KR" sz="2500" b="1" i="0" baseline="0">
              <a:solidFill>
                <a:srgbClr val="101322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68041" y="5370265"/>
            <a:ext cx="2503243" cy="34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700" b="1" i="0" baseline="0">
                <a:solidFill>
                  <a:srgbClr val="101322"/>
                </a:solidFill>
                <a:latin typeface="맑은 고딕"/>
                <a:ea typeface="맑은 고딕"/>
              </a:rPr>
              <a:t>영화 정보페이지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5294017"/>
            <a:ext cx="9904205" cy="76247"/>
          </a:xfrm>
          <a:prstGeom prst="rect">
            <a:avLst/>
          </a:prstGeom>
          <a:solidFill>
            <a:srgbClr val="101322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313562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567429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338" name="그룹 9337"/>
          <p:cNvGrpSpPr/>
          <p:nvPr/>
        </p:nvGrpSpPr>
        <p:grpSpPr>
          <a:xfrm>
            <a:off x="1044889" y="461271"/>
            <a:ext cx="7870329" cy="5920530"/>
            <a:chOff x="1044889" y="461270"/>
            <a:chExt cx="7870329" cy="5920530"/>
          </a:xfrm>
        </p:grpSpPr>
        <p:grpSp>
          <p:nvGrpSpPr>
            <p:cNvPr id="9333" name="그룹 9332"/>
            <p:cNvGrpSpPr/>
            <p:nvPr/>
          </p:nvGrpSpPr>
          <p:grpSpPr>
            <a:xfrm>
              <a:off x="1070272" y="1366212"/>
              <a:ext cx="7763661" cy="2165059"/>
              <a:chOff x="439981" y="1407327"/>
              <a:chExt cx="6708373" cy="2165059"/>
            </a:xfrm>
          </p:grpSpPr>
          <p:grpSp>
            <p:nvGrpSpPr>
              <p:cNvPr id="9288" name="그룹 6"/>
              <p:cNvGrpSpPr/>
              <p:nvPr/>
            </p:nvGrpSpPr>
            <p:grpSpPr>
              <a:xfrm>
                <a:off x="439981" y="1407327"/>
                <a:ext cx="6708373" cy="2165059"/>
                <a:chOff x="99752" y="915566"/>
                <a:chExt cx="6708373" cy="2021043"/>
              </a:xfrm>
            </p:grpSpPr>
            <p:sp>
              <p:nvSpPr>
                <p:cNvPr id="9289" name="직사각형 7"/>
                <p:cNvSpPr/>
                <p:nvPr/>
              </p:nvSpPr>
              <p:spPr>
                <a:xfrm>
                  <a:off x="99752" y="915566"/>
                  <a:ext cx="6708373" cy="2021043"/>
                </a:xfrm>
                <a:prstGeom prst="rect">
                  <a:avLst/>
                </a:prstGeom>
                <a:solidFill>
                  <a:srgbClr val="F2F2F2">
                    <a:alpha val="69800"/>
                  </a:srgbClr>
                </a:solidFill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1800" b="1" i="0" u="none" strike="noStrike" kern="1200" cap="none" spc="0" normalizeH="0" baseline="0">
                      <a:solidFill>
                        <a:srgbClr val="FFFFFF"/>
                      </a:solidFill>
                      <a:latin typeface="맑은 고딕"/>
                      <a:ea typeface="맑은 고딕"/>
                    </a:rPr>
                    <a:t>`</a:t>
                  </a:r>
                  <a:endParaRPr kumimoji="0" lang="ko-KR" altLang="en-US" sz="1800" b="1" i="0" u="none" strike="noStrike" kern="1200" cap="none" spc="0" normalizeH="0" baseline="0">
                    <a:solidFill>
                      <a:srgbClr val="FFFFFF"/>
                    </a:solidFill>
                    <a:latin typeface="맑은 고딕"/>
                    <a:ea typeface="맑은 고딕"/>
                  </a:endParaRPr>
                </a:p>
              </p:txBody>
            </p:sp>
            <p:cxnSp>
              <p:nvCxnSpPr>
                <p:cNvPr id="9290" name="직선 연결선 8"/>
                <p:cNvCxnSpPr/>
                <p:nvPr/>
              </p:nvCxnSpPr>
              <p:spPr>
                <a:xfrm flipH="1">
                  <a:off x="107504" y="915566"/>
                  <a:ext cx="6696744" cy="201622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808080">
                      <a:alpha val="100000"/>
                    </a:srgbClr>
                  </a:solidFill>
                  <a:prstDash val="solid"/>
                </a:ln>
              </p:spPr>
            </p:cxnSp>
          </p:grpSp>
          <p:sp>
            <p:nvSpPr>
              <p:cNvPr id="9291" name="TextBox 19"/>
              <p:cNvSpPr txBox="1"/>
              <p:nvPr/>
            </p:nvSpPr>
            <p:spPr>
              <a:xfrm>
                <a:off x="583996" y="1473507"/>
                <a:ext cx="1173419" cy="2992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4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영화 이미지</a:t>
                </a:r>
              </a:p>
            </p:txBody>
          </p:sp>
          <p:sp>
            <p:nvSpPr>
              <p:cNvPr id="9292" name="직사각형 17"/>
              <p:cNvSpPr/>
              <p:nvPr/>
            </p:nvSpPr>
            <p:spPr>
              <a:xfrm>
                <a:off x="5426297" y="3181452"/>
                <a:ext cx="1656184" cy="288030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제목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/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연도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/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장르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/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chemeClr val="tx1"/>
                    </a:solidFill>
                    <a:latin typeface="맑은 고딕"/>
                    <a:ea typeface="맑은 고딕"/>
                  </a:rPr>
                  <a:t>국가</a:t>
                </a:r>
              </a:p>
            </p:txBody>
          </p:sp>
          <p:sp>
            <p:nvSpPr>
              <p:cNvPr id="9293" name="직사각형 17"/>
              <p:cNvSpPr/>
              <p:nvPr/>
            </p:nvSpPr>
            <p:spPr>
              <a:xfrm>
                <a:off x="511989" y="2351730"/>
                <a:ext cx="864096" cy="111775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함초롬돋움"/>
                    <a:ea typeface="함초롬돋움"/>
                    <a:cs typeface="함초롬돋움"/>
                  </a:rPr>
                  <a:t>컨텐츠 </a:t>
                </a:r>
              </a:p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함초롬돋움"/>
                    <a:ea typeface="함초롬돋움"/>
                    <a:cs typeface="함초롬돋움"/>
                  </a:rPr>
                  <a:t>포스터</a:t>
                </a:r>
              </a:p>
            </p:txBody>
          </p:sp>
          <p:cxnSp>
            <p:nvCxnSpPr>
              <p:cNvPr id="9299" name="직선 연결선 9298"/>
              <p:cNvCxnSpPr/>
              <p:nvPr/>
            </p:nvCxnSpPr>
            <p:spPr>
              <a:xfrm rot="5400000">
                <a:off x="394040" y="2485154"/>
                <a:ext cx="1110107" cy="858547"/>
              </a:xfrm>
              <a:prstGeom prst="line">
                <a:avLst/>
              </a:prstGeom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16" name="사각형: 둥근 모서리 9315"/>
            <p:cNvSpPr/>
            <p:nvPr/>
          </p:nvSpPr>
          <p:spPr>
            <a:xfrm>
              <a:off x="1559783" y="3832893"/>
              <a:ext cx="1440160" cy="706262"/>
            </a:xfrm>
            <a:prstGeom prst="roundRect">
              <a:avLst>
                <a:gd name="adj" fmla="val 16667"/>
              </a:avLst>
            </a:prstGeom>
            <a:noFill/>
            <a:ln w="0" cap="rnd" cmpd="sng" algn="ctr">
              <a:solidFill>
                <a:srgbClr val="CEA61D">
                  <a:alpha val="100000"/>
                </a:srgbClr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외부 평점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@@</a:t>
              </a:r>
            </a:p>
          </p:txBody>
        </p:sp>
        <p:cxnSp>
          <p:nvCxnSpPr>
            <p:cNvPr id="9326" name="직선 연결선 9325"/>
            <p:cNvCxnSpPr/>
            <p:nvPr/>
          </p:nvCxnSpPr>
          <p:spPr>
            <a:xfrm flipV="1">
              <a:off x="1044889" y="4764609"/>
              <a:ext cx="7729412" cy="1822"/>
            </a:xfrm>
            <a:prstGeom prst="line">
              <a:avLst/>
            </a:prstGeom>
            <a:noFill/>
            <a:ln w="9525" cap="flat" cmpd="sng" algn="ctr">
              <a:solidFill>
                <a:srgbClr val="4A7EBB">
                  <a:alpha val="100000"/>
                </a:srgbClr>
              </a:solidFill>
              <a:prstDash val="solid"/>
            </a:ln>
          </p:spPr>
        </p:cxnSp>
        <p:grpSp>
          <p:nvGrpSpPr>
            <p:cNvPr id="9337" name="그룹 9336"/>
            <p:cNvGrpSpPr/>
            <p:nvPr/>
          </p:nvGrpSpPr>
          <p:grpSpPr>
            <a:xfrm>
              <a:off x="1052275" y="4929068"/>
              <a:ext cx="7799654" cy="1452733"/>
              <a:chOff x="1176363" y="4970184"/>
              <a:chExt cx="6790846" cy="1452733"/>
            </a:xfrm>
          </p:grpSpPr>
          <p:sp>
            <p:nvSpPr>
              <p:cNvPr id="9323" name="직사각형 17"/>
              <p:cNvSpPr/>
              <p:nvPr/>
            </p:nvSpPr>
            <p:spPr>
              <a:xfrm>
                <a:off x="1248504" y="5047295"/>
                <a:ext cx="864096" cy="288032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Font typeface="Arial"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기본 정보</a:t>
                </a:r>
              </a:p>
            </p:txBody>
          </p:sp>
          <p:sp>
            <p:nvSpPr>
              <p:cNvPr id="9324" name="사각형: 둥근 모서리 9323"/>
              <p:cNvSpPr/>
              <p:nvPr/>
            </p:nvSpPr>
            <p:spPr>
              <a:xfrm>
                <a:off x="7009144" y="5839383"/>
                <a:ext cx="648072" cy="216024"/>
              </a:xfrm>
              <a:prstGeom prst="roundRect">
                <a:avLst>
                  <a:gd name="adj" fmla="val 16667"/>
                </a:avLst>
              </a:prstGeom>
              <a:noFill/>
              <a:ln w="0" cap="rnd" cmpd="sng" algn="ctr">
                <a:solidFill>
                  <a:srgbClr val="CEA61D">
                    <a:alpha val="100000"/>
                  </a:srgbClr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0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더보기</a:t>
                </a:r>
              </a:p>
            </p:txBody>
          </p:sp>
          <p:sp>
            <p:nvSpPr>
              <p:cNvPr id="9325" name="TextBox 9324"/>
              <p:cNvSpPr txBox="1"/>
              <p:nvPr/>
            </p:nvSpPr>
            <p:spPr>
              <a:xfrm>
                <a:off x="1581017" y="5403852"/>
                <a:ext cx="1875351" cy="823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>
                    <a:latin typeface="맑은 고딕"/>
                    <a:ea typeface="맑은 고딕"/>
                  </a:rPr>
                  <a:t>제목</a:t>
                </a:r>
              </a:p>
              <a:p>
                <a:pPr>
                  <a:defRPr/>
                </a:pPr>
                <a:r>
                  <a:rPr lang="ko-KR" altLang="en-US" sz="1200" b="1">
                    <a:latin typeface="맑은 고딕"/>
                    <a:ea typeface="맑은 고딕"/>
                  </a:rPr>
                  <a:t>연도 </a:t>
                </a:r>
                <a:r>
                  <a:rPr lang="en-US" altLang="ko-KR" sz="1200" b="1">
                    <a:latin typeface="맑은 고딕"/>
                    <a:ea typeface="맑은 고딕"/>
                  </a:rPr>
                  <a:t>/</a:t>
                </a:r>
                <a:r>
                  <a:rPr lang="ko-KR" altLang="en-US" sz="1200" b="1">
                    <a:latin typeface="맑은 고딕"/>
                    <a:ea typeface="맑은 고딕"/>
                  </a:rPr>
                  <a:t> 연령등급</a:t>
                </a:r>
              </a:p>
              <a:p>
                <a:pPr>
                  <a:defRPr/>
                </a:pPr>
                <a:r>
                  <a:rPr lang="ko-KR" altLang="en-US" sz="1200" b="1">
                    <a:latin typeface="맑은 고딕"/>
                    <a:ea typeface="맑은 고딕"/>
                  </a:rPr>
                  <a:t>장르 </a:t>
                </a:r>
                <a:r>
                  <a:rPr lang="en-US" altLang="ko-KR" sz="1200" b="1">
                    <a:latin typeface="맑은 고딕"/>
                    <a:ea typeface="맑은 고딕"/>
                  </a:rPr>
                  <a:t>/</a:t>
                </a:r>
                <a:r>
                  <a:rPr lang="ko-KR" altLang="en-US" sz="1200" b="1">
                    <a:latin typeface="맑은 고딕"/>
                    <a:ea typeface="맑은 고딕"/>
                  </a:rPr>
                  <a:t> 국가</a:t>
                </a:r>
              </a:p>
              <a:p>
                <a:pPr>
                  <a:defRPr/>
                </a:pPr>
                <a:r>
                  <a:rPr lang="ko-KR" altLang="en-US" sz="1200" b="1">
                    <a:latin typeface="맑은 고딕"/>
                    <a:ea typeface="맑은 고딕"/>
                  </a:rPr>
                  <a:t>줄거리</a:t>
                </a:r>
              </a:p>
            </p:txBody>
          </p:sp>
          <p:sp>
            <p:nvSpPr>
              <p:cNvPr id="9327" name="직사각형 9326"/>
              <p:cNvSpPr/>
              <p:nvPr/>
            </p:nvSpPr>
            <p:spPr>
              <a:xfrm>
                <a:off x="1176363" y="4970184"/>
                <a:ext cx="6790846" cy="1452733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vert="horz" wrap="none" lIns="91440" tIns="45720" rIns="91440" bIns="45720" anchor="ctr" anchorCtr="0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 kumimoji="1" lang="ko-KR" altLang="en-US" sz="800" b="1" i="0" u="none" strike="noStrike" cap="none" normalizeH="0" baseline="0">
                  <a:solidFill>
                    <a:schemeClr val="tx1"/>
                  </a:solidFill>
                  <a:effectLst/>
                  <a:latin typeface="맑은 고딕"/>
                  <a:ea typeface="맑은 고딕"/>
                </a:endParaRPr>
              </a:p>
            </p:txBody>
          </p:sp>
        </p:grpSp>
        <p:pic>
          <p:nvPicPr>
            <p:cNvPr id="9328" name="그림 9327"/>
            <p:cNvPicPr>
              <a:picLocks noChangeAspect="1"/>
            </p:cNvPicPr>
            <p:nvPr/>
          </p:nvPicPr>
          <p:blipFill rotWithShape="1">
            <a:blip r:embed="rId3">
              <a:lum bright="70000" contrast="-5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4">
                      <hd:imgEffect xmlns:hd="http://schemas.haansoft.com/office/drawingml/8.0">
                        <hd:artEffectSharpenSoften amount="100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1149419" y="461270"/>
              <a:ext cx="670932" cy="65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</p:pic>
        <p:sp>
          <p:nvSpPr>
            <p:cNvPr id="9329" name="TextBox 9328"/>
            <p:cNvSpPr txBox="1"/>
            <p:nvPr/>
          </p:nvSpPr>
          <p:spPr>
            <a:xfrm>
              <a:off x="6993051" y="795188"/>
              <a:ext cx="1922167" cy="2411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로그아웃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마이페이지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800" b="0" i="0" u="none" strike="noStrike" kern="1200" cap="none" spc="0" normalizeH="0" baseline="0">
                  <a:solidFill>
                    <a:srgbClr val="FAF3DB"/>
                  </a:solidFill>
                  <a:latin typeface="돋움"/>
                  <a:ea typeface="돋움"/>
                </a:rPr>
                <a:t>|</a:t>
              </a:r>
            </a:p>
          </p:txBody>
        </p:sp>
        <p:sp>
          <p:nvSpPr>
            <p:cNvPr id="9330" name="TextBox 9329"/>
            <p:cNvSpPr txBox="1"/>
            <p:nvPr/>
          </p:nvSpPr>
          <p:spPr>
            <a:xfrm>
              <a:off x="1553935" y="756933"/>
              <a:ext cx="1029651" cy="31748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누네</a:t>
              </a:r>
              <a:r>
                <a:rPr kumimoji="1" lang="en-US" altLang="ko-KR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CINE</a:t>
              </a:r>
            </a:p>
          </p:txBody>
        </p:sp>
        <p:sp>
          <p:nvSpPr>
            <p:cNvPr id="9331" name="직사각형 120"/>
            <p:cNvSpPr/>
            <p:nvPr/>
          </p:nvSpPr>
          <p:spPr>
            <a:xfrm>
              <a:off x="3144692" y="744495"/>
              <a:ext cx="3614821" cy="338150"/>
            </a:xfrm>
            <a:prstGeom prst="roundRect">
              <a:avLst>
                <a:gd name="adj" fmla="val 16667"/>
              </a:avLst>
            </a:prstGeom>
            <a:no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검 색</a:t>
              </a:r>
            </a:p>
          </p:txBody>
        </p:sp>
        <p:pic>
          <p:nvPicPr>
            <p:cNvPr id="9332" name="그림 933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503297" y="775140"/>
              <a:ext cx="262424" cy="257021"/>
            </a:xfrm>
            <a:prstGeom prst="rect">
              <a:avLst/>
            </a:prstGeom>
          </p:spPr>
        </p:pic>
        <p:sp>
          <p:nvSpPr>
            <p:cNvPr id="9335" name="사각형: 둥근 모서리 9334"/>
            <p:cNvSpPr/>
            <p:nvPr/>
          </p:nvSpPr>
          <p:spPr>
            <a:xfrm>
              <a:off x="4232022" y="3832893"/>
              <a:ext cx="1440160" cy="692556"/>
            </a:xfrm>
            <a:prstGeom prst="roundRect">
              <a:avLst>
                <a:gd name="adj" fmla="val 16667"/>
              </a:avLst>
            </a:prstGeom>
            <a:noFill/>
            <a:ln w="0" cap="rnd" cmpd="sng" algn="ctr">
              <a:solidFill>
                <a:srgbClr val="CEA61D">
                  <a:alpha val="100000"/>
                </a:srgbClr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누네</a:t>
              </a:r>
              <a:r>
                <a:rPr kumimoji="0" lang="en-US" altLang="ko-KR" sz="14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CINE</a:t>
              </a:r>
              <a:r>
                <a:rPr kumimoji="0" lang="ko-KR" altLang="en-US" sz="14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평점</a:t>
              </a:r>
              <a:endPara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@@</a:t>
              </a:r>
            </a:p>
          </p:txBody>
        </p:sp>
        <p:sp>
          <p:nvSpPr>
            <p:cNvPr id="9336" name="사각형: 둥근 모서리 9335"/>
            <p:cNvSpPr/>
            <p:nvPr/>
          </p:nvSpPr>
          <p:spPr>
            <a:xfrm>
              <a:off x="6984953" y="3798631"/>
              <a:ext cx="1440160" cy="692726"/>
            </a:xfrm>
            <a:prstGeom prst="roundRect">
              <a:avLst>
                <a:gd name="adj" fmla="val 16667"/>
              </a:avLst>
            </a:prstGeom>
            <a:noFill/>
            <a:ln w="0" cap="rnd" cmpd="sng" algn="ctr">
              <a:solidFill>
                <a:srgbClr val="CEA61D">
                  <a:alpha val="100000"/>
                </a:srgbClr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찜하기</a:t>
              </a:r>
            </a:p>
          </p:txBody>
        </p:sp>
      </p:grpSp>
      <p:pic>
        <p:nvPicPr>
          <p:cNvPr id="9339" name="그림 933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096548" y="552999"/>
            <a:ext cx="228789" cy="5649811"/>
          </a:xfrm>
          <a:prstGeom prst="rect">
            <a:avLst/>
          </a:prstGeom>
        </p:spPr>
      </p:pic>
      <p:sp>
        <p:nvSpPr>
          <p:cNvPr id="2" name="모서리가 둥근 직사각형 61">
            <a:extLst>
              <a:ext uri="{FF2B5EF4-FFF2-40B4-BE49-F238E27FC236}">
                <a16:creationId xmlns:a16="http://schemas.microsoft.com/office/drawing/2014/main" id="{85CE5A1C-A6B6-FF56-3B54-4D641C643B6E}"/>
              </a:ext>
            </a:extLst>
          </p:cNvPr>
          <p:cNvSpPr/>
          <p:nvPr/>
        </p:nvSpPr>
        <p:spPr>
          <a:xfrm>
            <a:off x="1479300" y="3764369"/>
            <a:ext cx="229433" cy="194501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tIns="45720" rIns="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3" name="모서리가 둥근 직사각형 61">
            <a:extLst>
              <a:ext uri="{FF2B5EF4-FFF2-40B4-BE49-F238E27FC236}">
                <a16:creationId xmlns:a16="http://schemas.microsoft.com/office/drawing/2014/main" id="{D6D6EAF1-868F-69C6-AE1A-DE90AB5DCF89}"/>
              </a:ext>
            </a:extLst>
          </p:cNvPr>
          <p:cNvSpPr/>
          <p:nvPr/>
        </p:nvSpPr>
        <p:spPr>
          <a:xfrm>
            <a:off x="6878334" y="3751564"/>
            <a:ext cx="229433" cy="194501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tIns="45720" rIns="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597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558603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321" name="그룹 9320"/>
          <p:cNvGrpSpPr/>
          <p:nvPr/>
        </p:nvGrpSpPr>
        <p:grpSpPr>
          <a:xfrm>
            <a:off x="1070277" y="280296"/>
            <a:ext cx="7844941" cy="6151284"/>
            <a:chOff x="1070277" y="280295"/>
            <a:chExt cx="7844941" cy="6151284"/>
          </a:xfrm>
        </p:grpSpPr>
        <p:pic>
          <p:nvPicPr>
            <p:cNvPr id="9316" name="그림 9315"/>
            <p:cNvPicPr>
              <a:picLocks noChangeAspect="1"/>
            </p:cNvPicPr>
            <p:nvPr/>
          </p:nvPicPr>
          <p:blipFill rotWithShape="1">
            <a:blip r:embed="rId3">
              <a:lum bright="70000" contrast="-5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4">
                      <hd:imgEffect xmlns:hd="http://schemas.haansoft.com/office/drawingml/8.0">
                        <hd:artEffectSharpenSoften amount="100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1149419" y="280295"/>
              <a:ext cx="670932" cy="65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</p:pic>
        <p:grpSp>
          <p:nvGrpSpPr>
            <p:cNvPr id="9320" name="그룹 9319"/>
            <p:cNvGrpSpPr/>
            <p:nvPr/>
          </p:nvGrpSpPr>
          <p:grpSpPr>
            <a:xfrm>
              <a:off x="1070277" y="1124112"/>
              <a:ext cx="7763650" cy="5307468"/>
              <a:chOff x="271964" y="1124112"/>
              <a:chExt cx="7210683" cy="5307468"/>
            </a:xfrm>
          </p:grpSpPr>
          <p:sp>
            <p:nvSpPr>
              <p:cNvPr id="9284" name="직사각형 17"/>
              <p:cNvSpPr/>
              <p:nvPr/>
            </p:nvSpPr>
            <p:spPr>
              <a:xfrm>
                <a:off x="271964" y="1124112"/>
                <a:ext cx="7210683" cy="5307468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9286" name="직선 연결선 9285"/>
              <p:cNvCxnSpPr/>
              <p:nvPr/>
            </p:nvCxnSpPr>
            <p:spPr>
              <a:xfrm flipV="1">
                <a:off x="504566" y="2366227"/>
                <a:ext cx="6739531" cy="1822"/>
              </a:xfrm>
              <a:prstGeom prst="line">
                <a:avLst/>
              </a:prstGeom>
              <a:noFill/>
              <a:ln w="9525" cap="flat" cmpd="sng" algn="ctr">
                <a:solidFill>
                  <a:srgbClr val="4A7EBB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9287" name="직사각형 17"/>
              <p:cNvSpPr/>
              <p:nvPr/>
            </p:nvSpPr>
            <p:spPr>
              <a:xfrm>
                <a:off x="349498" y="2450979"/>
                <a:ext cx="930410" cy="3317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Font typeface="Arial"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감독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/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출연</a:t>
                </a:r>
              </a:p>
            </p:txBody>
          </p:sp>
          <p:cxnSp>
            <p:nvCxnSpPr>
              <p:cNvPr id="9288" name="직선 연결선 9287"/>
              <p:cNvCxnSpPr/>
              <p:nvPr/>
            </p:nvCxnSpPr>
            <p:spPr>
              <a:xfrm flipV="1">
                <a:off x="504568" y="3853223"/>
                <a:ext cx="6739512" cy="7551"/>
              </a:xfrm>
              <a:prstGeom prst="line">
                <a:avLst/>
              </a:prstGeom>
              <a:noFill/>
              <a:ln w="9525" cap="flat" cmpd="sng" algn="ctr">
                <a:solidFill>
                  <a:srgbClr val="4A7EBB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9290" name="사각형: 둥근 모서리 9289"/>
              <p:cNvSpPr/>
              <p:nvPr/>
            </p:nvSpPr>
            <p:spPr>
              <a:xfrm>
                <a:off x="6539508" y="2453912"/>
                <a:ext cx="697808" cy="248787"/>
              </a:xfrm>
              <a:prstGeom prst="roundRect">
                <a:avLst>
                  <a:gd name="adj" fmla="val 16667"/>
                </a:avLst>
              </a:prstGeom>
              <a:noFill/>
              <a:ln w="0" cap="rnd" cmpd="sng" algn="ctr">
                <a:solidFill>
                  <a:srgbClr val="CEA61D">
                    <a:alpha val="100000"/>
                  </a:srgbClr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0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더보기</a:t>
                </a:r>
              </a:p>
            </p:txBody>
          </p:sp>
          <p:sp>
            <p:nvSpPr>
              <p:cNvPr id="9291" name="직사각형 17"/>
              <p:cNvSpPr/>
              <p:nvPr/>
            </p:nvSpPr>
            <p:spPr>
              <a:xfrm>
                <a:off x="349498" y="3943704"/>
                <a:ext cx="1163013" cy="3317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Font typeface="Arial"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예고편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(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영상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)</a:t>
                </a:r>
              </a:p>
            </p:txBody>
          </p:sp>
          <p:sp>
            <p:nvSpPr>
              <p:cNvPr id="9292" name="직사각형 9291"/>
              <p:cNvSpPr/>
              <p:nvPr/>
            </p:nvSpPr>
            <p:spPr>
              <a:xfrm>
                <a:off x="1279908" y="4358350"/>
                <a:ext cx="1085479" cy="74636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영상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#1</a:t>
                </a:r>
              </a:p>
            </p:txBody>
          </p:sp>
          <p:sp>
            <p:nvSpPr>
              <p:cNvPr id="9293" name="직사각형 9292"/>
              <p:cNvSpPr/>
              <p:nvPr/>
            </p:nvSpPr>
            <p:spPr>
              <a:xfrm>
                <a:off x="3295799" y="4358350"/>
                <a:ext cx="1085479" cy="74636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영상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#2</a:t>
                </a:r>
              </a:p>
            </p:txBody>
          </p:sp>
          <p:sp>
            <p:nvSpPr>
              <p:cNvPr id="9294" name="직사각형 9293"/>
              <p:cNvSpPr/>
              <p:nvPr/>
            </p:nvSpPr>
            <p:spPr>
              <a:xfrm>
                <a:off x="5466758" y="4358350"/>
                <a:ext cx="1085479" cy="74636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영상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#3</a:t>
                </a:r>
              </a:p>
            </p:txBody>
          </p:sp>
          <p:cxnSp>
            <p:nvCxnSpPr>
              <p:cNvPr id="9295" name="직선 연결선 9294"/>
              <p:cNvCxnSpPr/>
              <p:nvPr/>
            </p:nvCxnSpPr>
            <p:spPr>
              <a:xfrm flipV="1">
                <a:off x="504567" y="5182612"/>
                <a:ext cx="6739512" cy="5030"/>
              </a:xfrm>
              <a:prstGeom prst="line">
                <a:avLst/>
              </a:prstGeom>
              <a:noFill/>
              <a:ln w="9525" cap="flat" cmpd="sng" algn="ctr">
                <a:solidFill>
                  <a:srgbClr val="4A7EBB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9296" name="직사각형 17"/>
              <p:cNvSpPr/>
              <p:nvPr/>
            </p:nvSpPr>
            <p:spPr>
              <a:xfrm>
                <a:off x="349498" y="5270571"/>
                <a:ext cx="697808" cy="3317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Font typeface="Arial"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포토</a:t>
                </a:r>
              </a:p>
            </p:txBody>
          </p:sp>
          <p:sp>
            <p:nvSpPr>
              <p:cNvPr id="9297" name="직사각형 9296"/>
              <p:cNvSpPr/>
              <p:nvPr/>
            </p:nvSpPr>
            <p:spPr>
              <a:xfrm>
                <a:off x="1279909" y="5602288"/>
                <a:ext cx="1085479" cy="74636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이미지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#1</a:t>
                </a:r>
              </a:p>
            </p:txBody>
          </p:sp>
          <p:sp>
            <p:nvSpPr>
              <p:cNvPr id="9298" name="직사각형 9297"/>
              <p:cNvSpPr/>
              <p:nvPr/>
            </p:nvSpPr>
            <p:spPr>
              <a:xfrm>
                <a:off x="3295799" y="5602288"/>
                <a:ext cx="1085479" cy="74636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이미지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#2</a:t>
                </a:r>
              </a:p>
            </p:txBody>
          </p:sp>
          <p:sp>
            <p:nvSpPr>
              <p:cNvPr id="9299" name="직사각형 9298"/>
              <p:cNvSpPr/>
              <p:nvPr/>
            </p:nvSpPr>
            <p:spPr>
              <a:xfrm>
                <a:off x="5466758" y="5602288"/>
                <a:ext cx="1085479" cy="74636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이미지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#3</a:t>
                </a:r>
              </a:p>
            </p:txBody>
          </p:sp>
          <p:sp>
            <p:nvSpPr>
              <p:cNvPr id="9301" name="이등변 삼각형 9300"/>
              <p:cNvSpPr/>
              <p:nvPr/>
            </p:nvSpPr>
            <p:spPr>
              <a:xfrm rot="16242784">
                <a:off x="296643" y="5876130"/>
                <a:ext cx="698205" cy="174734"/>
              </a:xfrm>
              <a:prstGeom prst="triangle">
                <a:avLst>
                  <a:gd name="adj" fmla="val 50000"/>
                </a:avLst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302" name="이등변 삼각형 9301"/>
              <p:cNvSpPr/>
              <p:nvPr/>
            </p:nvSpPr>
            <p:spPr>
              <a:xfrm rot="16242784">
                <a:off x="296643" y="4643162"/>
                <a:ext cx="698205" cy="174734"/>
              </a:xfrm>
              <a:prstGeom prst="triangle">
                <a:avLst>
                  <a:gd name="adj" fmla="val 50000"/>
                </a:avLst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303" name="이등변 삼각형 9302"/>
              <p:cNvSpPr/>
              <p:nvPr/>
            </p:nvSpPr>
            <p:spPr>
              <a:xfrm rot="5451343">
                <a:off x="6664707" y="4643162"/>
                <a:ext cx="698205" cy="174734"/>
              </a:xfrm>
              <a:prstGeom prst="triangle">
                <a:avLst>
                  <a:gd name="adj" fmla="val 50000"/>
                </a:avLst>
              </a:prstGeom>
              <a:solidFill>
                <a:srgbClr val="F2F2F2">
                  <a:alpha val="6941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304" name="이등변 삼각형 9303"/>
              <p:cNvSpPr/>
              <p:nvPr/>
            </p:nvSpPr>
            <p:spPr>
              <a:xfrm rot="5451343">
                <a:off x="6683036" y="5865380"/>
                <a:ext cx="698205" cy="174734"/>
              </a:xfrm>
              <a:prstGeom prst="triangle">
                <a:avLst>
                  <a:gd name="adj" fmla="val 50000"/>
                </a:avLst>
              </a:prstGeom>
              <a:solidFill>
                <a:srgbClr val="F2F2F2">
                  <a:alpha val="6941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306" name="직사각형 9305"/>
              <p:cNvSpPr/>
              <p:nvPr/>
            </p:nvSpPr>
            <p:spPr>
              <a:xfrm>
                <a:off x="737169" y="2782696"/>
                <a:ext cx="775342" cy="912221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감독</a:t>
                </a:r>
              </a:p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(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감독명</a:t>
                </a: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)</a:t>
                </a:r>
              </a:p>
            </p:txBody>
          </p:sp>
          <p:sp>
            <p:nvSpPr>
              <p:cNvPr id="9307" name="직사각형 9306"/>
              <p:cNvSpPr/>
              <p:nvPr/>
            </p:nvSpPr>
            <p:spPr>
              <a:xfrm>
                <a:off x="1977717" y="2782696"/>
                <a:ext cx="775342" cy="912221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배우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#1</a:t>
                </a:r>
              </a:p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(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배우명</a:t>
                </a: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)</a:t>
                </a:r>
              </a:p>
            </p:txBody>
          </p:sp>
          <p:sp>
            <p:nvSpPr>
              <p:cNvPr id="9308" name="직사각형 9307"/>
              <p:cNvSpPr/>
              <p:nvPr/>
            </p:nvSpPr>
            <p:spPr>
              <a:xfrm>
                <a:off x="2908128" y="2782696"/>
                <a:ext cx="775342" cy="912221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배우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#2</a:t>
                </a:r>
              </a:p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(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배우명</a:t>
                </a: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)</a:t>
                </a:r>
              </a:p>
            </p:txBody>
          </p:sp>
          <p:sp>
            <p:nvSpPr>
              <p:cNvPr id="9309" name="직사각형 9308"/>
              <p:cNvSpPr/>
              <p:nvPr/>
            </p:nvSpPr>
            <p:spPr>
              <a:xfrm>
                <a:off x="3838539" y="2782696"/>
                <a:ext cx="775342" cy="912221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배우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#3</a:t>
                </a:r>
              </a:p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(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배우명</a:t>
                </a: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)</a:t>
                </a:r>
              </a:p>
            </p:txBody>
          </p:sp>
          <p:sp>
            <p:nvSpPr>
              <p:cNvPr id="9310" name="직사각형 9309"/>
              <p:cNvSpPr/>
              <p:nvPr/>
            </p:nvSpPr>
            <p:spPr>
              <a:xfrm>
                <a:off x="4768950" y="2782696"/>
                <a:ext cx="775342" cy="912221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배우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#4</a:t>
                </a:r>
              </a:p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(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배우명</a:t>
                </a: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)</a:t>
                </a:r>
              </a:p>
            </p:txBody>
          </p:sp>
          <p:sp>
            <p:nvSpPr>
              <p:cNvPr id="9311" name="직사각형 9310"/>
              <p:cNvSpPr/>
              <p:nvPr/>
            </p:nvSpPr>
            <p:spPr>
              <a:xfrm>
                <a:off x="5699361" y="2782696"/>
                <a:ext cx="775342" cy="912221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배우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#5</a:t>
                </a:r>
              </a:p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(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배우명</a:t>
                </a: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)</a:t>
                </a:r>
              </a:p>
            </p:txBody>
          </p:sp>
          <p:sp>
            <p:nvSpPr>
              <p:cNvPr id="9312" name="TextBox 9311"/>
              <p:cNvSpPr txBox="1"/>
              <p:nvPr/>
            </p:nvSpPr>
            <p:spPr>
              <a:xfrm>
                <a:off x="573661" y="1283981"/>
                <a:ext cx="1224136" cy="287293"/>
              </a:xfrm>
              <a:prstGeom prst="rect">
                <a:avLst/>
              </a:prstGeom>
              <a:ln w="0">
                <a:solidFill>
                  <a:srgbClr val="BFBFBF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3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굴림"/>
                  </a:rPr>
                  <a:t>감상하기</a:t>
                </a:r>
              </a:p>
            </p:txBody>
          </p:sp>
          <p:sp>
            <p:nvSpPr>
              <p:cNvPr id="9313" name="직사각형 9312"/>
              <p:cNvSpPr/>
              <p:nvPr/>
            </p:nvSpPr>
            <p:spPr>
              <a:xfrm>
                <a:off x="460539" y="1228351"/>
                <a:ext cx="6696744" cy="1059675"/>
              </a:xfrm>
              <a:prstGeom prst="rect">
                <a:avLst/>
              </a:prstGeom>
              <a:noFill/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314" name="TextBox 9313"/>
              <p:cNvSpPr txBox="1"/>
              <p:nvPr/>
            </p:nvSpPr>
            <p:spPr>
              <a:xfrm>
                <a:off x="2829511" y="1554921"/>
                <a:ext cx="1981057" cy="319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5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굴림"/>
                  </a:rPr>
                  <a:t>로고 </a:t>
                </a:r>
                <a:r>
                  <a:rPr kumimoji="0" lang="en-US" altLang="ko-KR" sz="15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굴림"/>
                  </a:rPr>
                  <a:t>+</a:t>
                </a:r>
                <a:r>
                  <a:rPr kumimoji="0" lang="ko-KR" altLang="en-US" sz="15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굴림"/>
                  </a:rPr>
                  <a:t> </a:t>
                </a:r>
                <a:r>
                  <a:rPr kumimoji="0" lang="en-US" altLang="ko-KR" sz="15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굴림"/>
                  </a:rPr>
                  <a:t>OTT</a:t>
                </a:r>
                <a:r>
                  <a:rPr kumimoji="0" lang="ko-KR" altLang="en-US" sz="15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굴림"/>
                  </a:rPr>
                  <a:t>명</a:t>
                </a:r>
              </a:p>
            </p:txBody>
          </p:sp>
        </p:grpSp>
        <p:sp>
          <p:nvSpPr>
            <p:cNvPr id="9315" name="TextBox 9314"/>
            <p:cNvSpPr txBox="1"/>
            <p:nvPr/>
          </p:nvSpPr>
          <p:spPr>
            <a:xfrm>
              <a:off x="1553935" y="575958"/>
              <a:ext cx="1029651" cy="31748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누네</a:t>
              </a:r>
              <a:r>
                <a:rPr kumimoji="1" lang="en-US" altLang="ko-KR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CINE</a:t>
              </a:r>
            </a:p>
          </p:txBody>
        </p:sp>
        <p:sp>
          <p:nvSpPr>
            <p:cNvPr id="9317" name="TextBox 9316"/>
            <p:cNvSpPr txBox="1"/>
            <p:nvPr/>
          </p:nvSpPr>
          <p:spPr>
            <a:xfrm>
              <a:off x="6993051" y="614213"/>
              <a:ext cx="1922167" cy="2411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로그아웃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마이페이지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800" b="0" i="0" u="none" strike="noStrike" kern="1200" cap="none" spc="0" normalizeH="0" baseline="0">
                  <a:solidFill>
                    <a:srgbClr val="FAF3DB"/>
                  </a:solidFill>
                  <a:latin typeface="돋움"/>
                  <a:ea typeface="돋움"/>
                </a:rPr>
                <a:t>|</a:t>
              </a:r>
            </a:p>
          </p:txBody>
        </p:sp>
        <p:sp>
          <p:nvSpPr>
            <p:cNvPr id="9318" name="직사각형 120"/>
            <p:cNvSpPr/>
            <p:nvPr/>
          </p:nvSpPr>
          <p:spPr>
            <a:xfrm>
              <a:off x="2992793" y="556667"/>
              <a:ext cx="3614821" cy="338150"/>
            </a:xfrm>
            <a:prstGeom prst="roundRect">
              <a:avLst>
                <a:gd name="adj" fmla="val 16667"/>
              </a:avLst>
            </a:prstGeom>
            <a:no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검 색</a:t>
              </a:r>
            </a:p>
          </p:txBody>
        </p:sp>
        <p:pic>
          <p:nvPicPr>
            <p:cNvPr id="9319" name="그림 931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318278" y="581968"/>
              <a:ext cx="262424" cy="257021"/>
            </a:xfrm>
            <a:prstGeom prst="rect">
              <a:avLst/>
            </a:prstGeom>
          </p:spPr>
        </p:pic>
      </p:grpSp>
      <p:pic>
        <p:nvPicPr>
          <p:cNvPr id="9322" name="그림 932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0800000">
            <a:off x="9043371" y="510953"/>
            <a:ext cx="228789" cy="5834830"/>
          </a:xfrm>
          <a:prstGeom prst="rect">
            <a:avLst/>
          </a:prstGeom>
        </p:spPr>
      </p:pic>
      <p:sp>
        <p:nvSpPr>
          <p:cNvPr id="2" name="모서리가 둥근 직사각형 61">
            <a:extLst>
              <a:ext uri="{FF2B5EF4-FFF2-40B4-BE49-F238E27FC236}">
                <a16:creationId xmlns:a16="http://schemas.microsoft.com/office/drawing/2014/main" id="{234615A9-4101-3CD6-D011-AB57FBC0FB19}"/>
              </a:ext>
            </a:extLst>
          </p:cNvPr>
          <p:cNvSpPr/>
          <p:nvPr/>
        </p:nvSpPr>
        <p:spPr>
          <a:xfrm>
            <a:off x="1320717" y="1208106"/>
            <a:ext cx="229433" cy="194501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tIns="45720" rIns="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3" name="모서리가 둥근 직사각형 61">
            <a:extLst>
              <a:ext uri="{FF2B5EF4-FFF2-40B4-BE49-F238E27FC236}">
                <a16:creationId xmlns:a16="http://schemas.microsoft.com/office/drawing/2014/main" id="{EE2ABE73-DF68-03FE-E5E5-2E42F8D9A391}"/>
              </a:ext>
            </a:extLst>
          </p:cNvPr>
          <p:cNvSpPr/>
          <p:nvPr/>
        </p:nvSpPr>
        <p:spPr>
          <a:xfrm>
            <a:off x="7691228" y="2389641"/>
            <a:ext cx="229433" cy="194501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tIns="45720" rIns="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3307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551751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321" name="그룹 9320"/>
          <p:cNvGrpSpPr/>
          <p:nvPr/>
        </p:nvGrpSpPr>
        <p:grpSpPr>
          <a:xfrm>
            <a:off x="1149420" y="280296"/>
            <a:ext cx="7765798" cy="652086"/>
            <a:chOff x="1149419" y="280295"/>
            <a:chExt cx="7765798" cy="652086"/>
          </a:xfrm>
        </p:grpSpPr>
        <p:pic>
          <p:nvPicPr>
            <p:cNvPr id="9316" name="그림 9315"/>
            <p:cNvPicPr>
              <a:picLocks noChangeAspect="1"/>
            </p:cNvPicPr>
            <p:nvPr/>
          </p:nvPicPr>
          <p:blipFill rotWithShape="1">
            <a:blip r:embed="rId3">
              <a:lum bright="70000" contrast="-5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4">
                      <hd:imgEffect xmlns:hd="http://schemas.haansoft.com/office/drawingml/8.0">
                        <hd:artEffectSharpenSoften amount="100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1149419" y="280295"/>
              <a:ext cx="670932" cy="65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</p:pic>
        <p:sp>
          <p:nvSpPr>
            <p:cNvPr id="9315" name="TextBox 9314"/>
            <p:cNvSpPr txBox="1"/>
            <p:nvPr/>
          </p:nvSpPr>
          <p:spPr>
            <a:xfrm>
              <a:off x="1553935" y="575958"/>
              <a:ext cx="1029651" cy="31748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누네</a:t>
              </a:r>
              <a:r>
                <a:rPr kumimoji="1" lang="en-US" altLang="ko-KR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CINE</a:t>
              </a:r>
            </a:p>
          </p:txBody>
        </p:sp>
        <p:sp>
          <p:nvSpPr>
            <p:cNvPr id="9317" name="TextBox 9316"/>
            <p:cNvSpPr txBox="1"/>
            <p:nvPr/>
          </p:nvSpPr>
          <p:spPr>
            <a:xfrm>
              <a:off x="6993051" y="614213"/>
              <a:ext cx="1922167" cy="2411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로그아웃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마이페이지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800" b="0" i="0" u="none" strike="noStrike" kern="1200" cap="none" spc="0" normalizeH="0" baseline="0">
                  <a:solidFill>
                    <a:srgbClr val="FAF3DB"/>
                  </a:solidFill>
                  <a:latin typeface="돋움"/>
                  <a:ea typeface="돋움"/>
                </a:rPr>
                <a:t>|</a:t>
              </a:r>
            </a:p>
          </p:txBody>
        </p:sp>
        <p:sp>
          <p:nvSpPr>
            <p:cNvPr id="9318" name="직사각형 120"/>
            <p:cNvSpPr/>
            <p:nvPr/>
          </p:nvSpPr>
          <p:spPr>
            <a:xfrm>
              <a:off x="2992793" y="556667"/>
              <a:ext cx="3614821" cy="338150"/>
            </a:xfrm>
            <a:prstGeom prst="roundRect">
              <a:avLst>
                <a:gd name="adj" fmla="val 16667"/>
              </a:avLst>
            </a:prstGeom>
            <a:no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검 색</a:t>
              </a:r>
            </a:p>
          </p:txBody>
        </p:sp>
        <p:pic>
          <p:nvPicPr>
            <p:cNvPr id="9319" name="그림 931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318278" y="581968"/>
              <a:ext cx="262424" cy="257021"/>
            </a:xfrm>
            <a:prstGeom prst="rect">
              <a:avLst/>
            </a:prstGeom>
          </p:spPr>
        </p:pic>
      </p:grpSp>
      <p:grpSp>
        <p:nvGrpSpPr>
          <p:cNvPr id="9336" name="그룹 9335"/>
          <p:cNvGrpSpPr/>
          <p:nvPr/>
        </p:nvGrpSpPr>
        <p:grpSpPr>
          <a:xfrm>
            <a:off x="1247398" y="1261275"/>
            <a:ext cx="7409407" cy="4779824"/>
            <a:chOff x="559614" y="1268128"/>
            <a:chExt cx="6696744" cy="4608512"/>
          </a:xfrm>
        </p:grpSpPr>
        <p:sp>
          <p:nvSpPr>
            <p:cNvPr id="9322" name="직사각형 17"/>
            <p:cNvSpPr/>
            <p:nvPr/>
          </p:nvSpPr>
          <p:spPr>
            <a:xfrm>
              <a:off x="559614" y="1268128"/>
              <a:ext cx="6696744" cy="4608512"/>
            </a:xfrm>
            <a:prstGeom prst="rect">
              <a:avLst/>
            </a:prstGeom>
            <a:solidFill>
              <a:srgbClr val="F2F2F2">
                <a:alpha val="6941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9323" name="직선 연결선 9322"/>
            <p:cNvCxnSpPr/>
            <p:nvPr/>
          </p:nvCxnSpPr>
          <p:spPr>
            <a:xfrm>
              <a:off x="703630" y="2996320"/>
              <a:ext cx="6264696" cy="0"/>
            </a:xfrm>
            <a:prstGeom prst="line">
              <a:avLst/>
            </a:prstGeom>
            <a:noFill/>
            <a:ln w="9525" cap="flat" cmpd="sng" algn="ctr">
              <a:solidFill>
                <a:srgbClr val="D9D9D9">
                  <a:alpha val="100000"/>
                </a:srgbClr>
              </a:solidFill>
              <a:prstDash val="solid"/>
            </a:ln>
          </p:spPr>
        </p:cxnSp>
        <p:sp>
          <p:nvSpPr>
            <p:cNvPr id="9324" name="직사각형 17"/>
            <p:cNvSpPr/>
            <p:nvPr/>
          </p:nvSpPr>
          <p:spPr>
            <a:xfrm>
              <a:off x="631622" y="1412144"/>
              <a:ext cx="86409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kumimoji="0" lang="ko-KR" altLang="en-US" sz="14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감독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</a:p>
          </p:txBody>
        </p:sp>
        <p:sp>
          <p:nvSpPr>
            <p:cNvPr id="9325" name="직사각형 17"/>
            <p:cNvSpPr/>
            <p:nvPr/>
          </p:nvSpPr>
          <p:spPr>
            <a:xfrm>
              <a:off x="631622" y="3068328"/>
              <a:ext cx="86409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출연작품</a:t>
              </a:r>
            </a:p>
          </p:txBody>
        </p:sp>
        <p:sp>
          <p:nvSpPr>
            <p:cNvPr id="9326" name="직사각형 9325"/>
            <p:cNvSpPr/>
            <p:nvPr/>
          </p:nvSpPr>
          <p:spPr>
            <a:xfrm>
              <a:off x="1207686" y="1772184"/>
              <a:ext cx="864096" cy="1008112"/>
            </a:xfrm>
            <a:prstGeom prst="rect">
              <a:avLst/>
            </a:prstGeom>
            <a:solidFill>
              <a:srgbClr val="F2F2F2">
                <a:alpha val="6902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감독</a:t>
              </a:r>
              <a:endPara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327" name="TextBox 9326"/>
            <p:cNvSpPr txBox="1"/>
            <p:nvPr/>
          </p:nvSpPr>
          <p:spPr>
            <a:xfrm>
              <a:off x="2503829" y="1859440"/>
              <a:ext cx="2448272" cy="892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감독명</a:t>
              </a: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생년월일</a:t>
              </a: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작품명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1,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20XX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/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작품명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2, 20XX </a:t>
              </a: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328" name="직사각형 9327"/>
            <p:cNvSpPr/>
            <p:nvPr/>
          </p:nvSpPr>
          <p:spPr>
            <a:xfrm>
              <a:off x="991661" y="3572384"/>
              <a:ext cx="720080" cy="792088"/>
            </a:xfrm>
            <a:prstGeom prst="rect">
              <a:avLst/>
            </a:prstGeom>
            <a:solidFill>
              <a:srgbClr val="F2F2F2">
                <a:alpha val="6902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작품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#1</a:t>
              </a:r>
            </a:p>
          </p:txBody>
        </p:sp>
        <p:sp>
          <p:nvSpPr>
            <p:cNvPr id="9329" name="TextBox 9328"/>
            <p:cNvSpPr txBox="1"/>
            <p:nvPr/>
          </p:nvSpPr>
          <p:spPr>
            <a:xfrm>
              <a:off x="1999773" y="4724512"/>
              <a:ext cx="1440160" cy="717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작품명</a:t>
              </a: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19XX | 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국가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장르</a:t>
              </a:r>
            </a:p>
          </p:txBody>
        </p:sp>
        <p:sp>
          <p:nvSpPr>
            <p:cNvPr id="9330" name="직사각형 9329"/>
            <p:cNvSpPr/>
            <p:nvPr/>
          </p:nvSpPr>
          <p:spPr>
            <a:xfrm>
              <a:off x="4232022" y="3572384"/>
              <a:ext cx="720080" cy="792088"/>
            </a:xfrm>
            <a:prstGeom prst="rect">
              <a:avLst/>
            </a:prstGeom>
            <a:solidFill>
              <a:srgbClr val="F2F2F2">
                <a:alpha val="6902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작품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#2</a:t>
              </a:r>
            </a:p>
          </p:txBody>
        </p:sp>
        <p:sp>
          <p:nvSpPr>
            <p:cNvPr id="9331" name="TextBox 9330"/>
            <p:cNvSpPr txBox="1"/>
            <p:nvPr/>
          </p:nvSpPr>
          <p:spPr>
            <a:xfrm>
              <a:off x="5240134" y="3572383"/>
              <a:ext cx="1440160" cy="720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작품명</a:t>
              </a: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20XX | 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국가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장르</a:t>
              </a:r>
            </a:p>
          </p:txBody>
        </p:sp>
        <p:sp>
          <p:nvSpPr>
            <p:cNvPr id="9332" name="직사각형 9331"/>
            <p:cNvSpPr/>
            <p:nvPr/>
          </p:nvSpPr>
          <p:spPr>
            <a:xfrm>
              <a:off x="4232022" y="4724512"/>
              <a:ext cx="720080" cy="792088"/>
            </a:xfrm>
            <a:prstGeom prst="rect">
              <a:avLst/>
            </a:prstGeom>
            <a:solidFill>
              <a:srgbClr val="F2F2F2">
                <a:alpha val="6902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작품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#4</a:t>
              </a:r>
            </a:p>
          </p:txBody>
        </p:sp>
        <p:sp>
          <p:nvSpPr>
            <p:cNvPr id="9333" name="TextBox 9332"/>
            <p:cNvSpPr txBox="1"/>
            <p:nvPr/>
          </p:nvSpPr>
          <p:spPr>
            <a:xfrm>
              <a:off x="5240134" y="4724512"/>
              <a:ext cx="1440160" cy="717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작품명</a:t>
              </a: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19XX | 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국가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장르</a:t>
              </a:r>
            </a:p>
          </p:txBody>
        </p:sp>
        <p:sp>
          <p:nvSpPr>
            <p:cNvPr id="9334" name="직사각형 9333"/>
            <p:cNvSpPr/>
            <p:nvPr/>
          </p:nvSpPr>
          <p:spPr>
            <a:xfrm>
              <a:off x="991662" y="4724511"/>
              <a:ext cx="720080" cy="792088"/>
            </a:xfrm>
            <a:prstGeom prst="rect">
              <a:avLst/>
            </a:prstGeom>
            <a:solidFill>
              <a:srgbClr val="F2F2F2">
                <a:alpha val="6902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작품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#3</a:t>
              </a:r>
            </a:p>
          </p:txBody>
        </p:sp>
        <p:sp>
          <p:nvSpPr>
            <p:cNvPr id="9335" name="TextBox 9334"/>
            <p:cNvSpPr txBox="1"/>
            <p:nvPr/>
          </p:nvSpPr>
          <p:spPr>
            <a:xfrm>
              <a:off x="2014632" y="3609311"/>
              <a:ext cx="1440160" cy="720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작품명</a:t>
              </a: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20XX | 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국가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장르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135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546872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321" name="그룹 9320"/>
          <p:cNvGrpSpPr/>
          <p:nvPr/>
        </p:nvGrpSpPr>
        <p:grpSpPr>
          <a:xfrm>
            <a:off x="1149420" y="280296"/>
            <a:ext cx="7765798" cy="652086"/>
            <a:chOff x="1149419" y="280295"/>
            <a:chExt cx="7765798" cy="652086"/>
          </a:xfrm>
        </p:grpSpPr>
        <p:pic>
          <p:nvPicPr>
            <p:cNvPr id="9316" name="그림 9315"/>
            <p:cNvPicPr>
              <a:picLocks noChangeAspect="1"/>
            </p:cNvPicPr>
            <p:nvPr/>
          </p:nvPicPr>
          <p:blipFill rotWithShape="1">
            <a:blip r:embed="rId3">
              <a:lum bright="70000" contrast="-5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4">
                      <hd:imgEffect xmlns:hd="http://schemas.haansoft.com/office/drawingml/8.0">
                        <hd:artEffectSharpenSoften amount="100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1149419" y="280295"/>
              <a:ext cx="670932" cy="65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</p:pic>
        <p:sp>
          <p:nvSpPr>
            <p:cNvPr id="9315" name="TextBox 9314"/>
            <p:cNvSpPr txBox="1"/>
            <p:nvPr/>
          </p:nvSpPr>
          <p:spPr>
            <a:xfrm>
              <a:off x="1553935" y="575958"/>
              <a:ext cx="1029651" cy="31748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누네</a:t>
              </a:r>
              <a:r>
                <a:rPr kumimoji="1" lang="en-US" altLang="ko-KR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CINE</a:t>
              </a:r>
            </a:p>
          </p:txBody>
        </p:sp>
        <p:sp>
          <p:nvSpPr>
            <p:cNvPr id="9317" name="TextBox 9316"/>
            <p:cNvSpPr txBox="1"/>
            <p:nvPr/>
          </p:nvSpPr>
          <p:spPr>
            <a:xfrm>
              <a:off x="6993051" y="614213"/>
              <a:ext cx="1922167" cy="2411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로그아웃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마이페이지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800" b="0" i="0" u="none" strike="noStrike" kern="1200" cap="none" spc="0" normalizeH="0" baseline="0">
                  <a:solidFill>
                    <a:srgbClr val="FAF3DB"/>
                  </a:solidFill>
                  <a:latin typeface="돋움"/>
                  <a:ea typeface="돋움"/>
                </a:rPr>
                <a:t>|</a:t>
              </a:r>
            </a:p>
          </p:txBody>
        </p:sp>
        <p:sp>
          <p:nvSpPr>
            <p:cNvPr id="9318" name="직사각형 120"/>
            <p:cNvSpPr/>
            <p:nvPr/>
          </p:nvSpPr>
          <p:spPr>
            <a:xfrm>
              <a:off x="2992793" y="556667"/>
              <a:ext cx="3614821" cy="338150"/>
            </a:xfrm>
            <a:prstGeom prst="roundRect">
              <a:avLst>
                <a:gd name="adj" fmla="val 16667"/>
              </a:avLst>
            </a:prstGeom>
            <a:no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검 색</a:t>
              </a:r>
            </a:p>
          </p:txBody>
        </p:sp>
        <p:pic>
          <p:nvPicPr>
            <p:cNvPr id="9319" name="그림 931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318278" y="581968"/>
              <a:ext cx="262424" cy="257021"/>
            </a:xfrm>
            <a:prstGeom prst="rect">
              <a:avLst/>
            </a:prstGeom>
          </p:spPr>
        </p:pic>
      </p:grpSp>
      <p:grpSp>
        <p:nvGrpSpPr>
          <p:cNvPr id="9336" name="그룹 9335"/>
          <p:cNvGrpSpPr/>
          <p:nvPr/>
        </p:nvGrpSpPr>
        <p:grpSpPr>
          <a:xfrm>
            <a:off x="1247398" y="1261275"/>
            <a:ext cx="7409407" cy="4779824"/>
            <a:chOff x="559614" y="1268128"/>
            <a:chExt cx="6696744" cy="4608512"/>
          </a:xfrm>
        </p:grpSpPr>
        <p:sp>
          <p:nvSpPr>
            <p:cNvPr id="9322" name="직사각형 17"/>
            <p:cNvSpPr/>
            <p:nvPr/>
          </p:nvSpPr>
          <p:spPr>
            <a:xfrm>
              <a:off x="559614" y="1268128"/>
              <a:ext cx="6696744" cy="4608512"/>
            </a:xfrm>
            <a:prstGeom prst="rect">
              <a:avLst/>
            </a:prstGeom>
            <a:solidFill>
              <a:srgbClr val="F2F2F2">
                <a:alpha val="6941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9323" name="직선 연결선 9322"/>
            <p:cNvCxnSpPr/>
            <p:nvPr/>
          </p:nvCxnSpPr>
          <p:spPr>
            <a:xfrm>
              <a:off x="703630" y="2996320"/>
              <a:ext cx="6264696" cy="0"/>
            </a:xfrm>
            <a:prstGeom prst="line">
              <a:avLst/>
            </a:prstGeom>
            <a:noFill/>
            <a:ln w="9525" cap="flat" cmpd="sng" algn="ctr">
              <a:solidFill>
                <a:srgbClr val="D9D9D9">
                  <a:alpha val="100000"/>
                </a:srgbClr>
              </a:solidFill>
              <a:prstDash val="solid"/>
            </a:ln>
          </p:spPr>
        </p:cxnSp>
        <p:sp>
          <p:nvSpPr>
            <p:cNvPr id="9324" name="직사각형 17"/>
            <p:cNvSpPr/>
            <p:nvPr/>
          </p:nvSpPr>
          <p:spPr>
            <a:xfrm>
              <a:off x="631622" y="1412144"/>
              <a:ext cx="86409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kumimoji="0" lang="ko-KR" altLang="en-US" sz="14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배우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</a:p>
          </p:txBody>
        </p:sp>
        <p:sp>
          <p:nvSpPr>
            <p:cNvPr id="9325" name="직사각형 17"/>
            <p:cNvSpPr/>
            <p:nvPr/>
          </p:nvSpPr>
          <p:spPr>
            <a:xfrm>
              <a:off x="631622" y="3068328"/>
              <a:ext cx="86409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출연작품</a:t>
              </a:r>
            </a:p>
          </p:txBody>
        </p:sp>
        <p:sp>
          <p:nvSpPr>
            <p:cNvPr id="9326" name="직사각형 9325"/>
            <p:cNvSpPr/>
            <p:nvPr/>
          </p:nvSpPr>
          <p:spPr>
            <a:xfrm>
              <a:off x="1207686" y="1772184"/>
              <a:ext cx="864096" cy="1008112"/>
            </a:xfrm>
            <a:prstGeom prst="rect">
              <a:avLst/>
            </a:prstGeom>
            <a:solidFill>
              <a:srgbClr val="F2F2F2">
                <a:alpha val="6902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배우</a:t>
              </a:r>
            </a:p>
          </p:txBody>
        </p:sp>
        <p:sp>
          <p:nvSpPr>
            <p:cNvPr id="9327" name="TextBox 9326"/>
            <p:cNvSpPr txBox="1"/>
            <p:nvPr/>
          </p:nvSpPr>
          <p:spPr>
            <a:xfrm>
              <a:off x="2503829" y="1859440"/>
              <a:ext cx="2448272" cy="892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배우명</a:t>
              </a: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생년월일</a:t>
              </a: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작품명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1,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20XX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/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작품명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2, 20XX </a:t>
              </a: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328" name="직사각형 9327"/>
            <p:cNvSpPr/>
            <p:nvPr/>
          </p:nvSpPr>
          <p:spPr>
            <a:xfrm>
              <a:off x="991661" y="3572384"/>
              <a:ext cx="720080" cy="792088"/>
            </a:xfrm>
            <a:prstGeom prst="rect">
              <a:avLst/>
            </a:prstGeom>
            <a:solidFill>
              <a:srgbClr val="F2F2F2">
                <a:alpha val="6902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출연작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#1</a:t>
              </a:r>
            </a:p>
          </p:txBody>
        </p:sp>
        <p:sp>
          <p:nvSpPr>
            <p:cNvPr id="9329" name="TextBox 9328"/>
            <p:cNvSpPr txBox="1"/>
            <p:nvPr/>
          </p:nvSpPr>
          <p:spPr>
            <a:xfrm>
              <a:off x="1999775" y="4696961"/>
              <a:ext cx="1440160" cy="8634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작품명</a:t>
              </a:r>
            </a:p>
            <a:p>
              <a:pPr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조연 </a:t>
              </a:r>
              <a:r>
                <a:rPr lang="en-US" altLang="ko-KR" sz="1000" b="1">
                  <a:latin typeface="맑은 고딕"/>
                  <a:ea typeface="맑은 고딕"/>
                </a:rPr>
                <a:t>|</a:t>
              </a:r>
              <a:r>
                <a:rPr lang="ko-KR" altLang="en-US" sz="1000" b="1">
                  <a:latin typeface="맑은 고딕"/>
                  <a:ea typeface="맑은 고딕"/>
                </a:rPr>
                <a:t> </a:t>
              </a:r>
              <a:r>
                <a:rPr lang="en-US" altLang="ko-KR" sz="1000" b="1">
                  <a:latin typeface="맑은 고딕"/>
                  <a:ea typeface="맑은 고딕"/>
                </a:rPr>
                <a:t>@@</a:t>
              </a:r>
              <a:r>
                <a:rPr lang="ko-KR" altLang="en-US" sz="1000" b="1">
                  <a:latin typeface="맑은 고딕"/>
                  <a:ea typeface="맑은 고딕"/>
                </a:rPr>
                <a:t> 역</a:t>
              </a:r>
            </a:p>
            <a:p>
              <a:pPr>
                <a:defRPr/>
              </a:pPr>
              <a:endPara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19XX | 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국가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장르</a:t>
              </a:r>
            </a:p>
          </p:txBody>
        </p:sp>
        <p:sp>
          <p:nvSpPr>
            <p:cNvPr id="9330" name="직사각형 9329"/>
            <p:cNvSpPr/>
            <p:nvPr/>
          </p:nvSpPr>
          <p:spPr>
            <a:xfrm>
              <a:off x="4232022" y="3572384"/>
              <a:ext cx="720080" cy="792088"/>
            </a:xfrm>
            <a:prstGeom prst="rect">
              <a:avLst/>
            </a:prstGeom>
            <a:solidFill>
              <a:srgbClr val="F2F2F2">
                <a:alpha val="6902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출연작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#2</a:t>
              </a:r>
            </a:p>
          </p:txBody>
        </p:sp>
        <p:sp>
          <p:nvSpPr>
            <p:cNvPr id="9331" name="TextBox 9330"/>
            <p:cNvSpPr txBox="1"/>
            <p:nvPr/>
          </p:nvSpPr>
          <p:spPr>
            <a:xfrm>
              <a:off x="5240134" y="3535648"/>
              <a:ext cx="1440160" cy="8676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작품명</a:t>
              </a:r>
            </a:p>
            <a:p>
              <a:pPr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주연 </a:t>
              </a:r>
              <a:r>
                <a:rPr lang="en-US" altLang="ko-KR" sz="1000" b="1">
                  <a:latin typeface="맑은 고딕"/>
                  <a:ea typeface="맑은 고딕"/>
                </a:rPr>
                <a:t>|</a:t>
              </a:r>
              <a:r>
                <a:rPr lang="ko-KR" altLang="en-US" sz="1000" b="1">
                  <a:latin typeface="맑은 고딕"/>
                  <a:ea typeface="맑은 고딕"/>
                </a:rPr>
                <a:t> </a:t>
              </a:r>
              <a:r>
                <a:rPr lang="en-US" altLang="ko-KR" sz="1000" b="1">
                  <a:latin typeface="맑은 고딕"/>
                  <a:ea typeface="맑은 고딕"/>
                </a:rPr>
                <a:t>@@</a:t>
              </a:r>
              <a:r>
                <a:rPr lang="ko-KR" altLang="en-US" sz="1000" b="1">
                  <a:latin typeface="맑은 고딕"/>
                  <a:ea typeface="맑은 고딕"/>
                </a:rPr>
                <a:t> 역</a:t>
              </a:r>
              <a:endParaRPr lang="ko-KR" altLang="en-US" sz="1000"/>
            </a:p>
            <a:p>
              <a:pPr>
                <a:defRPr/>
              </a:pPr>
              <a:endPara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20XX | 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국가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장르</a:t>
              </a:r>
            </a:p>
          </p:txBody>
        </p:sp>
        <p:sp>
          <p:nvSpPr>
            <p:cNvPr id="9332" name="직사각형 9331"/>
            <p:cNvSpPr/>
            <p:nvPr/>
          </p:nvSpPr>
          <p:spPr>
            <a:xfrm>
              <a:off x="4232022" y="4724512"/>
              <a:ext cx="720080" cy="792088"/>
            </a:xfrm>
            <a:prstGeom prst="rect">
              <a:avLst/>
            </a:prstGeom>
            <a:solidFill>
              <a:srgbClr val="F2F2F2">
                <a:alpha val="6902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출연작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#4</a:t>
              </a:r>
            </a:p>
          </p:txBody>
        </p:sp>
        <p:sp>
          <p:nvSpPr>
            <p:cNvPr id="9333" name="TextBox 9332"/>
            <p:cNvSpPr txBox="1"/>
            <p:nvPr/>
          </p:nvSpPr>
          <p:spPr>
            <a:xfrm>
              <a:off x="5240134" y="4696960"/>
              <a:ext cx="1440160" cy="8634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작품명</a:t>
              </a:r>
            </a:p>
            <a:p>
              <a:pPr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주연 </a:t>
              </a:r>
              <a:r>
                <a:rPr lang="en-US" altLang="ko-KR" sz="1000" b="1">
                  <a:latin typeface="맑은 고딕"/>
                  <a:ea typeface="맑은 고딕"/>
                </a:rPr>
                <a:t>|</a:t>
              </a:r>
              <a:r>
                <a:rPr lang="ko-KR" altLang="en-US" sz="1000" b="1">
                  <a:latin typeface="맑은 고딕"/>
                  <a:ea typeface="맑은 고딕"/>
                </a:rPr>
                <a:t> </a:t>
              </a:r>
              <a:r>
                <a:rPr lang="en-US" altLang="ko-KR" sz="1000" b="1">
                  <a:latin typeface="맑은 고딕"/>
                  <a:ea typeface="맑은 고딕"/>
                </a:rPr>
                <a:t>@@</a:t>
              </a:r>
              <a:r>
                <a:rPr lang="ko-KR" altLang="en-US" sz="1000" b="1">
                  <a:latin typeface="맑은 고딕"/>
                  <a:ea typeface="맑은 고딕"/>
                </a:rPr>
                <a:t> 역</a:t>
              </a:r>
              <a:endParaRPr lang="ko-KR" altLang="en-US" sz="1000"/>
            </a:p>
            <a:p>
              <a:pPr>
                <a:defRPr/>
              </a:pPr>
              <a:endPara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19XX | 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국가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장르</a:t>
              </a:r>
            </a:p>
          </p:txBody>
        </p:sp>
        <p:sp>
          <p:nvSpPr>
            <p:cNvPr id="9334" name="직사각형 9333"/>
            <p:cNvSpPr/>
            <p:nvPr/>
          </p:nvSpPr>
          <p:spPr>
            <a:xfrm>
              <a:off x="991662" y="4724511"/>
              <a:ext cx="720080" cy="792088"/>
            </a:xfrm>
            <a:prstGeom prst="rect">
              <a:avLst/>
            </a:prstGeom>
            <a:solidFill>
              <a:srgbClr val="F2F2F2">
                <a:alpha val="6902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출연작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#3</a:t>
              </a:r>
            </a:p>
          </p:txBody>
        </p:sp>
        <p:sp>
          <p:nvSpPr>
            <p:cNvPr id="9335" name="TextBox 9334"/>
            <p:cNvSpPr txBox="1"/>
            <p:nvPr/>
          </p:nvSpPr>
          <p:spPr>
            <a:xfrm>
              <a:off x="2014633" y="3554208"/>
              <a:ext cx="1440160" cy="8674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작품명</a:t>
              </a:r>
            </a:p>
            <a:p>
              <a:pPr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주연 </a:t>
              </a:r>
              <a:r>
                <a:rPr lang="en-US" altLang="ko-KR" sz="1000" b="1">
                  <a:latin typeface="맑은 고딕"/>
                  <a:ea typeface="맑은 고딕"/>
                </a:rPr>
                <a:t>|</a:t>
              </a:r>
              <a:r>
                <a:rPr lang="ko-KR" altLang="en-US" sz="1000" b="1">
                  <a:latin typeface="맑은 고딕"/>
                  <a:ea typeface="맑은 고딕"/>
                </a:rPr>
                <a:t> </a:t>
              </a:r>
              <a:r>
                <a:rPr lang="en-US" altLang="ko-KR" sz="1000" b="1">
                  <a:latin typeface="맑은 고딕"/>
                  <a:ea typeface="맑은 고딕"/>
                </a:rPr>
                <a:t>@@</a:t>
              </a:r>
              <a:r>
                <a:rPr lang="ko-KR" altLang="en-US" sz="1000" b="1">
                  <a:latin typeface="맑은 고딕"/>
                  <a:ea typeface="맑은 고딕"/>
                </a:rPr>
                <a:t> 역</a:t>
              </a:r>
              <a:endParaRPr lang="ko-KR" altLang="en-US" sz="1000"/>
            </a:p>
            <a:p>
              <a:pPr>
                <a:defRPr/>
              </a:pPr>
              <a:endPara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20XX | 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국가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장르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564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565456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321" name="그룹 9320"/>
          <p:cNvGrpSpPr/>
          <p:nvPr/>
        </p:nvGrpSpPr>
        <p:grpSpPr>
          <a:xfrm>
            <a:off x="1149420" y="280296"/>
            <a:ext cx="7765798" cy="652086"/>
            <a:chOff x="1149419" y="280295"/>
            <a:chExt cx="7765798" cy="652086"/>
          </a:xfrm>
        </p:grpSpPr>
        <p:pic>
          <p:nvPicPr>
            <p:cNvPr id="9316" name="그림 9315"/>
            <p:cNvPicPr>
              <a:picLocks noChangeAspect="1"/>
            </p:cNvPicPr>
            <p:nvPr/>
          </p:nvPicPr>
          <p:blipFill rotWithShape="1">
            <a:blip r:embed="rId3">
              <a:lum bright="70000" contrast="-5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4">
                      <hd:imgEffect xmlns:hd="http://schemas.haansoft.com/office/drawingml/8.0">
                        <hd:artEffectSharpenSoften amount="100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1149419" y="280295"/>
              <a:ext cx="670932" cy="65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</p:pic>
        <p:sp>
          <p:nvSpPr>
            <p:cNvPr id="9315" name="TextBox 9314"/>
            <p:cNvSpPr txBox="1"/>
            <p:nvPr/>
          </p:nvSpPr>
          <p:spPr>
            <a:xfrm>
              <a:off x="1553935" y="575958"/>
              <a:ext cx="1029651" cy="31748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누네</a:t>
              </a:r>
              <a:r>
                <a:rPr kumimoji="1" lang="en-US" altLang="ko-KR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CINE</a:t>
              </a:r>
            </a:p>
          </p:txBody>
        </p:sp>
        <p:sp>
          <p:nvSpPr>
            <p:cNvPr id="9317" name="TextBox 9316"/>
            <p:cNvSpPr txBox="1"/>
            <p:nvPr/>
          </p:nvSpPr>
          <p:spPr>
            <a:xfrm>
              <a:off x="6993051" y="614213"/>
              <a:ext cx="1922167" cy="2411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로그아웃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마이페이지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800" b="0" i="0" u="none" strike="noStrike" kern="1200" cap="none" spc="0" normalizeH="0" baseline="0">
                  <a:solidFill>
                    <a:srgbClr val="FAF3DB"/>
                  </a:solidFill>
                  <a:latin typeface="돋움"/>
                  <a:ea typeface="돋움"/>
                </a:rPr>
                <a:t>|</a:t>
              </a:r>
            </a:p>
          </p:txBody>
        </p:sp>
        <p:sp>
          <p:nvSpPr>
            <p:cNvPr id="9318" name="직사각형 120"/>
            <p:cNvSpPr/>
            <p:nvPr/>
          </p:nvSpPr>
          <p:spPr>
            <a:xfrm>
              <a:off x="2992793" y="556667"/>
              <a:ext cx="3614821" cy="338150"/>
            </a:xfrm>
            <a:prstGeom prst="roundRect">
              <a:avLst>
                <a:gd name="adj" fmla="val 16667"/>
              </a:avLst>
            </a:prstGeom>
            <a:no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검 색</a:t>
              </a:r>
            </a:p>
          </p:txBody>
        </p:sp>
        <p:pic>
          <p:nvPicPr>
            <p:cNvPr id="9319" name="그림 931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318278" y="581968"/>
              <a:ext cx="262424" cy="257021"/>
            </a:xfrm>
            <a:prstGeom prst="rect">
              <a:avLst/>
            </a:prstGeom>
          </p:spPr>
        </p:pic>
      </p:grpSp>
      <p:sp>
        <p:nvSpPr>
          <p:cNvPr id="9322" name="직사각형 17"/>
          <p:cNvSpPr/>
          <p:nvPr/>
        </p:nvSpPr>
        <p:spPr>
          <a:xfrm>
            <a:off x="1247398" y="1261275"/>
            <a:ext cx="7409407" cy="4779824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338" name="직사각형 7"/>
          <p:cNvSpPr/>
          <p:nvPr/>
        </p:nvSpPr>
        <p:spPr>
          <a:xfrm>
            <a:off x="1604814" y="1613126"/>
            <a:ext cx="6708373" cy="2165059"/>
          </a:xfrm>
          <a:prstGeom prst="rect">
            <a:avLst/>
          </a:prstGeom>
          <a:solidFill>
            <a:srgbClr val="FFFFFF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커뮤니티</a:t>
            </a:r>
          </a:p>
        </p:txBody>
      </p:sp>
      <p:sp>
        <p:nvSpPr>
          <p:cNvPr id="9339" name="TextBox 14"/>
          <p:cNvSpPr txBox="1"/>
          <p:nvPr/>
        </p:nvSpPr>
        <p:spPr>
          <a:xfrm>
            <a:off x="6067760" y="3402571"/>
            <a:ext cx="1656184" cy="262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자유롭게 얘기해요</a:t>
            </a:r>
          </a:p>
        </p:txBody>
      </p:sp>
      <p:pic>
        <p:nvPicPr>
          <p:cNvPr id="9340" name="그림 23"/>
          <p:cNvPicPr>
            <a:picLocks noChangeAspect="1"/>
          </p:cNvPicPr>
          <p:nvPr/>
        </p:nvPicPr>
        <p:blipFill rotWithShape="1">
          <a:blip r:embed="rId6">
            <a:biLevel thresh="75000"/>
          </a:blip>
          <a:stretch>
            <a:fillRect/>
          </a:stretch>
        </p:blipFill>
        <p:spPr>
          <a:xfrm>
            <a:off x="5535910" y="2086542"/>
            <a:ext cx="1066800" cy="1072356"/>
          </a:xfrm>
          <a:prstGeom prst="rect">
            <a:avLst/>
          </a:prstGeom>
        </p:spPr>
      </p:pic>
      <p:sp>
        <p:nvSpPr>
          <p:cNvPr id="9342" name="직사각형 26"/>
          <p:cNvSpPr/>
          <p:nvPr/>
        </p:nvSpPr>
        <p:spPr>
          <a:xfrm>
            <a:off x="1604814" y="3922200"/>
            <a:ext cx="6696744" cy="1800199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343" name="TextBox 27"/>
          <p:cNvSpPr txBox="1"/>
          <p:nvPr/>
        </p:nvSpPr>
        <p:spPr>
          <a:xfrm>
            <a:off x="1712824" y="3984916"/>
            <a:ext cx="6500329" cy="37281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인기글 게시판</a:t>
            </a:r>
          </a:p>
        </p:txBody>
      </p:sp>
      <p:grpSp>
        <p:nvGrpSpPr>
          <p:cNvPr id="9345" name="그룹 64"/>
          <p:cNvGrpSpPr/>
          <p:nvPr/>
        </p:nvGrpSpPr>
        <p:grpSpPr>
          <a:xfrm>
            <a:off x="1708591" y="4428519"/>
            <a:ext cx="2052228" cy="1223092"/>
            <a:chOff x="215515" y="3640379"/>
            <a:chExt cx="2052228" cy="1223092"/>
          </a:xfrm>
        </p:grpSpPr>
        <p:grpSp>
          <p:nvGrpSpPr>
            <p:cNvPr id="9346" name="그룹 28"/>
            <p:cNvGrpSpPr/>
            <p:nvPr/>
          </p:nvGrpSpPr>
          <p:grpSpPr>
            <a:xfrm>
              <a:off x="215515" y="3640379"/>
              <a:ext cx="2052228" cy="1223092"/>
              <a:chOff x="2411760" y="3636070"/>
              <a:chExt cx="1368152" cy="1223092"/>
            </a:xfrm>
            <a:solidFill>
              <a:srgbClr val="FFFFFF">
                <a:alpha val="100000"/>
              </a:srgbClr>
            </a:solidFill>
          </p:grpSpPr>
          <p:sp>
            <p:nvSpPr>
              <p:cNvPr id="9347" name="직사각형 43"/>
              <p:cNvSpPr/>
              <p:nvPr/>
            </p:nvSpPr>
            <p:spPr>
              <a:xfrm>
                <a:off x="2411760" y="3636070"/>
                <a:ext cx="1368152" cy="122309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endParaRPr>
              </a:p>
            </p:txBody>
          </p:sp>
          <p:sp>
            <p:nvSpPr>
              <p:cNvPr id="9348" name="직사각형 44"/>
              <p:cNvSpPr/>
              <p:nvPr/>
            </p:nvSpPr>
            <p:spPr>
              <a:xfrm>
                <a:off x="2483768" y="3979903"/>
                <a:ext cx="1224136" cy="19100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굴림"/>
                  </a:rPr>
                  <a:t>제목</a:t>
                </a:r>
              </a:p>
            </p:txBody>
          </p:sp>
          <p:sp>
            <p:nvSpPr>
              <p:cNvPr id="9349" name="직사각형 45"/>
              <p:cNvSpPr/>
              <p:nvPr/>
            </p:nvSpPr>
            <p:spPr>
              <a:xfrm>
                <a:off x="2482983" y="4256569"/>
                <a:ext cx="1224136" cy="32709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굴림"/>
                  </a:rPr>
                  <a:t>내용</a:t>
                </a:r>
              </a:p>
            </p:txBody>
          </p:sp>
        </p:grpSp>
        <p:sp>
          <p:nvSpPr>
            <p:cNvPr id="9350" name="직사각형 34"/>
            <p:cNvSpPr/>
            <p:nvPr/>
          </p:nvSpPr>
          <p:spPr>
            <a:xfrm>
              <a:off x="322349" y="3669597"/>
              <a:ext cx="1188132" cy="2042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9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프로필</a:t>
              </a:r>
            </a:p>
          </p:txBody>
        </p:sp>
        <p:sp>
          <p:nvSpPr>
            <p:cNvPr id="9351" name="직사각형 48"/>
            <p:cNvSpPr/>
            <p:nvPr/>
          </p:nvSpPr>
          <p:spPr>
            <a:xfrm>
              <a:off x="322349" y="4659982"/>
              <a:ext cx="1057032" cy="153388"/>
            </a:xfrm>
            <a:prstGeom prst="rect">
              <a:avLst/>
            </a:prstGeom>
            <a:solidFill>
              <a:srgbClr val="FFFFFF">
                <a:alpha val="69410"/>
              </a:srgbClr>
            </a:solidFill>
            <a:ln w="9525" cap="flat" cmpd="sng" algn="ctr">
              <a:solidFill>
                <a:schemeClr val="lt1">
                  <a:alpha val="100000"/>
                </a:schemeClr>
              </a:solidFill>
              <a:prstDash val="solid"/>
            </a:ln>
          </p:spPr>
          <p:txBody>
            <a:bodyPr anchor="ctr"/>
            <a:lstStyle/>
            <a:p>
              <a:pPr marL="0" indent="0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5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#</a:t>
              </a:r>
              <a:r>
                <a:rPr kumimoji="0" lang="ko-KR" altLang="en-US" sz="105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태그 </a:t>
              </a:r>
              <a:r>
                <a:rPr kumimoji="0" lang="en-US" altLang="ko-KR" sz="105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#</a:t>
              </a:r>
              <a:r>
                <a:rPr kumimoji="0" lang="ko-KR" altLang="en-US" sz="105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태그</a:t>
              </a:r>
            </a:p>
          </p:txBody>
        </p:sp>
      </p:grpSp>
      <p:grpSp>
        <p:nvGrpSpPr>
          <p:cNvPr id="9354" name="그룹 66"/>
          <p:cNvGrpSpPr/>
          <p:nvPr/>
        </p:nvGrpSpPr>
        <p:grpSpPr>
          <a:xfrm>
            <a:off x="6075678" y="4428519"/>
            <a:ext cx="2052228" cy="1223092"/>
            <a:chOff x="2411760" y="3636070"/>
            <a:chExt cx="1368152" cy="1223092"/>
          </a:xfrm>
          <a:solidFill>
            <a:srgbClr val="FFFFFF">
              <a:alpha val="100000"/>
            </a:srgbClr>
          </a:solidFill>
        </p:grpSpPr>
        <p:sp>
          <p:nvSpPr>
            <p:cNvPr id="9355" name="직사각형 70"/>
            <p:cNvSpPr/>
            <p:nvPr/>
          </p:nvSpPr>
          <p:spPr>
            <a:xfrm>
              <a:off x="2411760" y="3636070"/>
              <a:ext cx="1368152" cy="12230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endParaRPr>
            </a:p>
          </p:txBody>
        </p:sp>
        <p:sp>
          <p:nvSpPr>
            <p:cNvPr id="9356" name="직사각형 71"/>
            <p:cNvSpPr/>
            <p:nvPr/>
          </p:nvSpPr>
          <p:spPr>
            <a:xfrm>
              <a:off x="2483768" y="3979903"/>
              <a:ext cx="1224136" cy="1910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제목</a:t>
              </a:r>
            </a:p>
          </p:txBody>
        </p:sp>
        <p:sp>
          <p:nvSpPr>
            <p:cNvPr id="9357" name="직사각형 72"/>
            <p:cNvSpPr/>
            <p:nvPr/>
          </p:nvSpPr>
          <p:spPr>
            <a:xfrm>
              <a:off x="2482983" y="4256569"/>
              <a:ext cx="1224136" cy="3270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내용</a:t>
              </a:r>
            </a:p>
          </p:txBody>
        </p:sp>
      </p:grpSp>
      <p:sp>
        <p:nvSpPr>
          <p:cNvPr id="9358" name="직사각형 67"/>
          <p:cNvSpPr/>
          <p:nvPr/>
        </p:nvSpPr>
        <p:spPr>
          <a:xfrm>
            <a:off x="6182512" y="4457737"/>
            <a:ext cx="1188132" cy="20427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프로필</a:t>
            </a:r>
          </a:p>
        </p:txBody>
      </p:sp>
      <p:grpSp>
        <p:nvGrpSpPr>
          <p:cNvPr id="9361" name="그룹 73"/>
          <p:cNvGrpSpPr/>
          <p:nvPr/>
        </p:nvGrpSpPr>
        <p:grpSpPr>
          <a:xfrm>
            <a:off x="3905690" y="4428519"/>
            <a:ext cx="2052228" cy="1223092"/>
            <a:chOff x="215515" y="3640379"/>
            <a:chExt cx="2052228" cy="1223092"/>
          </a:xfrm>
        </p:grpSpPr>
        <p:grpSp>
          <p:nvGrpSpPr>
            <p:cNvPr id="9362" name="그룹 74"/>
            <p:cNvGrpSpPr/>
            <p:nvPr/>
          </p:nvGrpSpPr>
          <p:grpSpPr>
            <a:xfrm>
              <a:off x="215515" y="3640379"/>
              <a:ext cx="2052228" cy="1223092"/>
              <a:chOff x="2411760" y="3636070"/>
              <a:chExt cx="1368152" cy="1223092"/>
            </a:xfrm>
            <a:solidFill>
              <a:srgbClr val="FFFFFF">
                <a:alpha val="100000"/>
              </a:srgbClr>
            </a:solidFill>
          </p:grpSpPr>
          <p:sp>
            <p:nvSpPr>
              <p:cNvPr id="9363" name="직사각형 78"/>
              <p:cNvSpPr/>
              <p:nvPr/>
            </p:nvSpPr>
            <p:spPr>
              <a:xfrm>
                <a:off x="2411760" y="3636070"/>
                <a:ext cx="1368152" cy="122309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endParaRPr>
              </a:p>
            </p:txBody>
          </p:sp>
          <p:sp>
            <p:nvSpPr>
              <p:cNvPr id="9364" name="직사각형 79"/>
              <p:cNvSpPr/>
              <p:nvPr/>
            </p:nvSpPr>
            <p:spPr>
              <a:xfrm>
                <a:off x="2483768" y="3979903"/>
                <a:ext cx="1224136" cy="19100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굴림"/>
                  </a:rPr>
                  <a:t>제목</a:t>
                </a:r>
              </a:p>
            </p:txBody>
          </p:sp>
          <p:sp>
            <p:nvSpPr>
              <p:cNvPr id="9365" name="직사각형 80"/>
              <p:cNvSpPr/>
              <p:nvPr/>
            </p:nvSpPr>
            <p:spPr>
              <a:xfrm>
                <a:off x="2482983" y="4256569"/>
                <a:ext cx="1224136" cy="32709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굴림"/>
                  </a:rPr>
                  <a:t>내용</a:t>
                </a:r>
              </a:p>
            </p:txBody>
          </p:sp>
        </p:grpSp>
        <p:sp>
          <p:nvSpPr>
            <p:cNvPr id="9366" name="직사각형 75"/>
            <p:cNvSpPr/>
            <p:nvPr/>
          </p:nvSpPr>
          <p:spPr>
            <a:xfrm>
              <a:off x="322349" y="3669597"/>
              <a:ext cx="1188132" cy="2042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9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프로필</a:t>
              </a:r>
            </a:p>
          </p:txBody>
        </p:sp>
        <p:sp>
          <p:nvSpPr>
            <p:cNvPr id="9367" name="직사각형 76"/>
            <p:cNvSpPr/>
            <p:nvPr/>
          </p:nvSpPr>
          <p:spPr>
            <a:xfrm>
              <a:off x="322349" y="4659982"/>
              <a:ext cx="1358543" cy="153388"/>
            </a:xfrm>
            <a:prstGeom prst="rect">
              <a:avLst/>
            </a:prstGeom>
            <a:solidFill>
              <a:srgbClr val="FFFFFF">
                <a:alpha val="69410"/>
              </a:srgbClr>
            </a:solidFill>
            <a:ln w="9525" cap="flat" cmpd="sng" algn="ctr">
              <a:solidFill>
                <a:schemeClr val="lt1">
                  <a:alpha val="100000"/>
                </a:schemeClr>
              </a:solidFill>
              <a:prstDash val="solid"/>
            </a:ln>
          </p:spPr>
          <p:txBody>
            <a:bodyPr anchor="ctr"/>
            <a:lstStyle/>
            <a:p>
              <a:pPr marL="0" indent="0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5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#</a:t>
              </a:r>
              <a:r>
                <a:rPr kumimoji="0" lang="ko-KR" altLang="en-US" sz="105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태그 </a:t>
              </a:r>
              <a:r>
                <a:rPr kumimoji="0" lang="en-US" altLang="ko-KR" sz="105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#</a:t>
              </a:r>
              <a:r>
                <a:rPr kumimoji="0" lang="ko-KR" altLang="en-US" sz="105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태그</a:t>
              </a:r>
            </a:p>
          </p:txBody>
        </p:sp>
      </p:grpSp>
      <p:sp>
        <p:nvSpPr>
          <p:cNvPr id="9371" name="사각형: 둥근 모서리 9370"/>
          <p:cNvSpPr/>
          <p:nvPr/>
        </p:nvSpPr>
        <p:spPr>
          <a:xfrm>
            <a:off x="7441572" y="4036843"/>
            <a:ext cx="751320" cy="248787"/>
          </a:xfrm>
          <a:prstGeom prst="roundRect">
            <a:avLst>
              <a:gd name="adj" fmla="val 16667"/>
            </a:avLst>
          </a:prstGeom>
          <a:noFill/>
          <a:ln w="0" cap="rnd" cmpd="sng" algn="ctr">
            <a:solidFill>
              <a:srgbClr val="CEA61D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더보기</a:t>
            </a:r>
          </a:p>
        </p:txBody>
      </p:sp>
      <p:sp>
        <p:nvSpPr>
          <p:cNvPr id="2" name="모서리가 둥근 직사각형 61">
            <a:extLst>
              <a:ext uri="{FF2B5EF4-FFF2-40B4-BE49-F238E27FC236}">
                <a16:creationId xmlns:a16="http://schemas.microsoft.com/office/drawing/2014/main" id="{F04B50D4-0948-D6A5-68FF-84A244D83715}"/>
              </a:ext>
            </a:extLst>
          </p:cNvPr>
          <p:cNvSpPr/>
          <p:nvPr/>
        </p:nvSpPr>
        <p:spPr>
          <a:xfrm>
            <a:off x="4012524" y="4020596"/>
            <a:ext cx="229433" cy="194501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tIns="45720" rIns="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lang="en-US" altLang="ko-KR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직사각형 76">
            <a:extLst>
              <a:ext uri="{FF2B5EF4-FFF2-40B4-BE49-F238E27FC236}">
                <a16:creationId xmlns:a16="http://schemas.microsoft.com/office/drawing/2014/main" id="{CC3AF6AD-9F52-27BA-305A-A65FAB2E1270}"/>
              </a:ext>
            </a:extLst>
          </p:cNvPr>
          <p:cNvSpPr/>
          <p:nvPr/>
        </p:nvSpPr>
        <p:spPr>
          <a:xfrm>
            <a:off x="6176918" y="5448122"/>
            <a:ext cx="1358543" cy="153388"/>
          </a:xfrm>
          <a:prstGeom prst="rect">
            <a:avLst/>
          </a:prstGeom>
          <a:solidFill>
            <a:srgbClr val="FFFFFF">
              <a:alpha val="69410"/>
            </a:srgbClr>
          </a:solidFill>
          <a:ln w="9525" cap="flat" cmpd="sng" algn="ctr">
            <a:solidFill>
              <a:schemeClr val="lt1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#</a:t>
            </a:r>
            <a:r>
              <a:rPr kumimoji="0" lang="ko-KR" altLang="en-US" sz="105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태그 </a:t>
            </a:r>
            <a:r>
              <a:rPr kumimoji="0" lang="en-US" altLang="ko-KR" sz="105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#</a:t>
            </a:r>
            <a:r>
              <a:rPr kumimoji="0" lang="ko-KR" altLang="en-US" sz="105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태그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0F7876-DB66-AA5F-FB7C-64B44DAAEFE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096548" y="552999"/>
            <a:ext cx="228789" cy="564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4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 noSelect="1"/>
          </p:cNvSpPr>
          <p:nvPr/>
        </p:nvSpPr>
        <p:spPr>
          <a:xfrm>
            <a:off x="0" y="0"/>
            <a:ext cx="9904205" cy="68567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lum bright="70000" contrast="-50000"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3">
                    <hd:imgEffect xmlns:hd="http://schemas.haansoft.com/office/drawingml/8.0">
                      <hd:artEffectSharpenSoften amount="-1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5103166" y="3912693"/>
            <a:ext cx="1376742" cy="1338069"/>
          </a:xfrm>
          <a:prstGeom prst="rect">
            <a:avLst/>
          </a:prstGeom>
          <a:solidFill>
            <a:srgbClr val="FFFFFF">
              <a:alpha val="100000"/>
            </a:srgbClr>
          </a:solidFill>
        </p:spPr>
      </p:pic>
      <p:sp>
        <p:nvSpPr>
          <p:cNvPr id="7" name="TextBox 6"/>
          <p:cNvSpPr txBox="1"/>
          <p:nvPr/>
        </p:nvSpPr>
        <p:spPr>
          <a:xfrm>
            <a:off x="5968720" y="4785502"/>
            <a:ext cx="3802565" cy="5751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200" b="1" i="0" baseline="0">
                <a:solidFill>
                  <a:srgbClr val="101322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3200" b="1" i="0" baseline="0">
                <a:solidFill>
                  <a:srgbClr val="101322"/>
                </a:solidFill>
                <a:latin typeface="맑은 고딕"/>
                <a:ea typeface="맑은 고딕"/>
              </a:rPr>
              <a:t>CINE </a:t>
            </a:r>
            <a:r>
              <a:rPr kumimoji="1" lang="ko-KR" altLang="en-US" sz="2500" b="1" i="0" baseline="0">
                <a:solidFill>
                  <a:srgbClr val="101322"/>
                </a:solidFill>
                <a:latin typeface="맑은 고딕"/>
                <a:ea typeface="맑은 고딕"/>
              </a:rPr>
              <a:t>서비스 소개</a:t>
            </a:r>
            <a:endParaRPr kumimoji="1" lang="en-US" altLang="ko-KR" sz="2500" b="1" i="0" baseline="0">
              <a:solidFill>
                <a:srgbClr val="101322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68041" y="5370265"/>
            <a:ext cx="2503243" cy="34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700" b="1" i="0" baseline="0">
                <a:solidFill>
                  <a:srgbClr val="101322"/>
                </a:solidFill>
                <a:latin typeface="맑은 고딕"/>
                <a:ea typeface="맑은 고딕"/>
              </a:rPr>
              <a:t>요구사항 정의서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5294017"/>
            <a:ext cx="9904205" cy="76247"/>
          </a:xfrm>
          <a:prstGeom prst="rect">
            <a:avLst/>
          </a:prstGeom>
          <a:solidFill>
            <a:srgbClr val="101322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58328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640834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321" name="그룹 9320"/>
          <p:cNvGrpSpPr/>
          <p:nvPr/>
        </p:nvGrpSpPr>
        <p:grpSpPr>
          <a:xfrm>
            <a:off x="1149420" y="280296"/>
            <a:ext cx="7765798" cy="652086"/>
            <a:chOff x="1149419" y="280295"/>
            <a:chExt cx="7765798" cy="652086"/>
          </a:xfrm>
        </p:grpSpPr>
        <p:pic>
          <p:nvPicPr>
            <p:cNvPr id="9316" name="그림 9315"/>
            <p:cNvPicPr>
              <a:picLocks noChangeAspect="1"/>
            </p:cNvPicPr>
            <p:nvPr/>
          </p:nvPicPr>
          <p:blipFill rotWithShape="1">
            <a:blip r:embed="rId3">
              <a:lum bright="70000" contrast="-5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4">
                      <hd:imgEffect xmlns:hd="http://schemas.haansoft.com/office/drawingml/8.0">
                        <hd:artEffectSharpenSoften amount="100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1149419" y="280295"/>
              <a:ext cx="670932" cy="65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</p:pic>
        <p:sp>
          <p:nvSpPr>
            <p:cNvPr id="9315" name="TextBox 9314"/>
            <p:cNvSpPr txBox="1"/>
            <p:nvPr/>
          </p:nvSpPr>
          <p:spPr>
            <a:xfrm>
              <a:off x="1553935" y="575958"/>
              <a:ext cx="1029651" cy="31748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누네</a:t>
              </a:r>
              <a:r>
                <a:rPr kumimoji="1" lang="en-US" altLang="ko-KR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CINE</a:t>
              </a:r>
            </a:p>
          </p:txBody>
        </p:sp>
        <p:sp>
          <p:nvSpPr>
            <p:cNvPr id="9317" name="TextBox 9316"/>
            <p:cNvSpPr txBox="1"/>
            <p:nvPr/>
          </p:nvSpPr>
          <p:spPr>
            <a:xfrm>
              <a:off x="6993051" y="614213"/>
              <a:ext cx="1922167" cy="2411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로그아웃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마이페이지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800" b="0" i="0" u="none" strike="noStrike" kern="1200" cap="none" spc="0" normalizeH="0" baseline="0">
                  <a:solidFill>
                    <a:srgbClr val="FAF3DB"/>
                  </a:solidFill>
                  <a:latin typeface="돋움"/>
                  <a:ea typeface="돋움"/>
                </a:rPr>
                <a:t>|</a:t>
              </a:r>
            </a:p>
          </p:txBody>
        </p:sp>
        <p:sp>
          <p:nvSpPr>
            <p:cNvPr id="9318" name="직사각형 120"/>
            <p:cNvSpPr/>
            <p:nvPr/>
          </p:nvSpPr>
          <p:spPr>
            <a:xfrm>
              <a:off x="2992793" y="556667"/>
              <a:ext cx="3614821" cy="338150"/>
            </a:xfrm>
            <a:prstGeom prst="roundRect">
              <a:avLst>
                <a:gd name="adj" fmla="val 16667"/>
              </a:avLst>
            </a:prstGeom>
            <a:no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검 색</a:t>
              </a:r>
            </a:p>
          </p:txBody>
        </p:sp>
        <p:pic>
          <p:nvPicPr>
            <p:cNvPr id="9319" name="그림 931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318278" y="581968"/>
              <a:ext cx="262424" cy="257021"/>
            </a:xfrm>
            <a:prstGeom prst="rect">
              <a:avLst/>
            </a:prstGeom>
          </p:spPr>
        </p:pic>
      </p:grpSp>
      <p:sp>
        <p:nvSpPr>
          <p:cNvPr id="9322" name="직사각형 17"/>
          <p:cNvSpPr/>
          <p:nvPr/>
        </p:nvSpPr>
        <p:spPr>
          <a:xfrm>
            <a:off x="1247398" y="1261275"/>
            <a:ext cx="7409407" cy="5060778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9450" name="그룹 9449"/>
          <p:cNvGrpSpPr/>
          <p:nvPr/>
        </p:nvGrpSpPr>
        <p:grpSpPr>
          <a:xfrm>
            <a:off x="1667529" y="1522763"/>
            <a:ext cx="6520662" cy="4570286"/>
            <a:chOff x="559614" y="1269220"/>
            <a:chExt cx="6520662" cy="4570286"/>
          </a:xfrm>
        </p:grpSpPr>
        <p:sp>
          <p:nvSpPr>
            <p:cNvPr id="9413" name="사각형: 둥근 모서리 36"/>
            <p:cNvSpPr/>
            <p:nvPr/>
          </p:nvSpPr>
          <p:spPr>
            <a:xfrm>
              <a:off x="559614" y="1916194"/>
              <a:ext cx="6513592" cy="1080102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414" name="직사각형 47"/>
            <p:cNvSpPr/>
            <p:nvPr/>
          </p:nvSpPr>
          <p:spPr>
            <a:xfrm>
              <a:off x="789095" y="2008492"/>
              <a:ext cx="1203087" cy="1957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프로필</a:t>
              </a:r>
            </a:p>
          </p:txBody>
        </p:sp>
        <p:sp>
          <p:nvSpPr>
            <p:cNvPr id="9415" name="직사각형 38"/>
            <p:cNvSpPr/>
            <p:nvPr/>
          </p:nvSpPr>
          <p:spPr>
            <a:xfrm>
              <a:off x="5163960" y="1982744"/>
              <a:ext cx="984344" cy="1957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작성 시간</a:t>
              </a:r>
            </a:p>
          </p:txBody>
        </p:sp>
        <p:sp>
          <p:nvSpPr>
            <p:cNvPr id="9416" name="직사각형 39"/>
            <p:cNvSpPr/>
            <p:nvPr/>
          </p:nvSpPr>
          <p:spPr>
            <a:xfrm>
              <a:off x="1069461" y="2273508"/>
              <a:ext cx="2406175" cy="1957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</a:p>
          </p:txBody>
        </p:sp>
        <p:sp>
          <p:nvSpPr>
            <p:cNvPr id="9417" name="직사각형 40"/>
            <p:cNvSpPr/>
            <p:nvPr/>
          </p:nvSpPr>
          <p:spPr>
            <a:xfrm>
              <a:off x="1475658" y="2551403"/>
              <a:ext cx="3828006" cy="2677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내용</a:t>
              </a:r>
            </a:p>
          </p:txBody>
        </p:sp>
        <p:sp>
          <p:nvSpPr>
            <p:cNvPr id="9418" name="직사각형 116"/>
            <p:cNvSpPr/>
            <p:nvPr/>
          </p:nvSpPr>
          <p:spPr>
            <a:xfrm>
              <a:off x="5382703" y="2636280"/>
              <a:ext cx="765601" cy="3373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추천수</a:t>
              </a:r>
            </a:p>
          </p:txBody>
        </p:sp>
        <p:sp>
          <p:nvSpPr>
            <p:cNvPr id="9419" name="직사각형 117"/>
            <p:cNvSpPr/>
            <p:nvPr/>
          </p:nvSpPr>
          <p:spPr>
            <a:xfrm>
              <a:off x="6185169" y="2636280"/>
              <a:ext cx="765601" cy="3373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조회수</a:t>
              </a:r>
            </a:p>
          </p:txBody>
        </p:sp>
        <p:sp>
          <p:nvSpPr>
            <p:cNvPr id="9421" name="직사각형 29"/>
            <p:cNvSpPr/>
            <p:nvPr/>
          </p:nvSpPr>
          <p:spPr>
            <a:xfrm>
              <a:off x="601641" y="1395341"/>
              <a:ext cx="720080" cy="2160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글 작성</a:t>
              </a:r>
            </a:p>
          </p:txBody>
        </p:sp>
        <p:sp>
          <p:nvSpPr>
            <p:cNvPr id="9422" name="직사각형 30"/>
            <p:cNvSpPr/>
            <p:nvPr/>
          </p:nvSpPr>
          <p:spPr>
            <a:xfrm>
              <a:off x="1465737" y="1395341"/>
              <a:ext cx="936104" cy="216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내가 쓴 글</a:t>
              </a:r>
            </a:p>
          </p:txBody>
        </p:sp>
        <p:sp>
          <p:nvSpPr>
            <p:cNvPr id="9423" name="직사각형 77"/>
            <p:cNvSpPr/>
            <p:nvPr/>
          </p:nvSpPr>
          <p:spPr>
            <a:xfrm>
              <a:off x="2282495" y="5581755"/>
              <a:ext cx="3123385" cy="2577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1   </a:t>
              </a:r>
              <a:r>
                <a:rPr kumimoji="0" lang="en-US" altLang="ko-KR" sz="12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2   3   4  </a:t>
              </a:r>
              <a:r>
                <a:rPr kumimoji="0" lang="ko-KR" altLang="en-US" sz="12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kumimoji="0" lang="en-US" altLang="ko-KR" sz="12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5 </a:t>
              </a:r>
              <a:r>
                <a:rPr kumimoji="0" lang="ko-KR" altLang="en-US" sz="12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 ▷</a:t>
              </a:r>
            </a:p>
          </p:txBody>
        </p:sp>
        <p:sp>
          <p:nvSpPr>
            <p:cNvPr id="9424" name="직사각형 97"/>
            <p:cNvSpPr/>
            <p:nvPr/>
          </p:nvSpPr>
          <p:spPr>
            <a:xfrm>
              <a:off x="6391284" y="1485228"/>
              <a:ext cx="688012" cy="2160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ysDot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최신순</a:t>
              </a:r>
            </a:p>
          </p:txBody>
        </p:sp>
        <p:sp>
          <p:nvSpPr>
            <p:cNvPr id="9425" name="직사각형 98"/>
            <p:cNvSpPr/>
            <p:nvPr/>
          </p:nvSpPr>
          <p:spPr>
            <a:xfrm>
              <a:off x="6391284" y="1700174"/>
              <a:ext cx="688012" cy="2160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ysDot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댓글순</a:t>
              </a:r>
            </a:p>
          </p:txBody>
        </p:sp>
        <p:sp>
          <p:nvSpPr>
            <p:cNvPr id="9426" name="직사각형 99"/>
            <p:cNvSpPr/>
            <p:nvPr/>
          </p:nvSpPr>
          <p:spPr>
            <a:xfrm>
              <a:off x="6391284" y="1915355"/>
              <a:ext cx="688012" cy="2160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ysDot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조회순</a:t>
              </a:r>
            </a:p>
          </p:txBody>
        </p:sp>
        <p:sp>
          <p:nvSpPr>
            <p:cNvPr id="9427" name="직사각형 100"/>
            <p:cNvSpPr/>
            <p:nvPr/>
          </p:nvSpPr>
          <p:spPr>
            <a:xfrm>
              <a:off x="6391284" y="2130301"/>
              <a:ext cx="688012" cy="2160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ysDot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추천순</a:t>
              </a:r>
            </a:p>
          </p:txBody>
        </p:sp>
        <p:sp>
          <p:nvSpPr>
            <p:cNvPr id="9429" name="사각형: 둥근 모서리 102"/>
            <p:cNvSpPr/>
            <p:nvPr/>
          </p:nvSpPr>
          <p:spPr>
            <a:xfrm>
              <a:off x="559614" y="3110322"/>
              <a:ext cx="6520662" cy="1080102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430" name="직사각형 103"/>
            <p:cNvSpPr/>
            <p:nvPr/>
          </p:nvSpPr>
          <p:spPr>
            <a:xfrm>
              <a:off x="5132338" y="3178077"/>
              <a:ext cx="985412" cy="1957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작성 시간</a:t>
              </a:r>
            </a:p>
          </p:txBody>
        </p:sp>
        <p:sp>
          <p:nvSpPr>
            <p:cNvPr id="9431" name="직사각형 104"/>
            <p:cNvSpPr/>
            <p:nvPr/>
          </p:nvSpPr>
          <p:spPr>
            <a:xfrm>
              <a:off x="1033396" y="3468840"/>
              <a:ext cx="2408787" cy="1957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</a:p>
          </p:txBody>
        </p:sp>
        <p:sp>
          <p:nvSpPr>
            <p:cNvPr id="9432" name="직사각형 105"/>
            <p:cNvSpPr/>
            <p:nvPr/>
          </p:nvSpPr>
          <p:spPr>
            <a:xfrm>
              <a:off x="1440034" y="3746736"/>
              <a:ext cx="3832161" cy="2677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내용</a:t>
              </a:r>
            </a:p>
          </p:txBody>
        </p:sp>
        <p:grpSp>
          <p:nvGrpSpPr>
            <p:cNvPr id="9433" name="그룹 112"/>
            <p:cNvGrpSpPr/>
            <p:nvPr/>
          </p:nvGrpSpPr>
          <p:grpSpPr>
            <a:xfrm>
              <a:off x="738864" y="3174417"/>
              <a:ext cx="1207459" cy="250543"/>
              <a:chOff x="2551453" y="2319087"/>
              <a:chExt cx="794104" cy="198790"/>
            </a:xfrm>
            <a:solidFill>
              <a:srgbClr val="FFFFFF">
                <a:alpha val="100000"/>
              </a:srgbClr>
            </a:solidFill>
          </p:grpSpPr>
          <p:cxnSp>
            <p:nvCxnSpPr>
              <p:cNvPr id="9434" name="직선 연결선 113"/>
              <p:cNvCxnSpPr/>
              <p:nvPr/>
            </p:nvCxnSpPr>
            <p:spPr>
              <a:xfrm flipH="1">
                <a:off x="2551453" y="2323675"/>
                <a:ext cx="785860" cy="194202"/>
              </a:xfrm>
              <a:prstGeom prst="line">
                <a:avLst/>
              </a:prstGeom>
              <a:solidFill>
                <a:srgbClr val="FFFFFF">
                  <a:alpha val="100000"/>
                </a:srgbClr>
              </a:solidFill>
              <a:ln w="12700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9435" name="직사각형 114"/>
              <p:cNvSpPr/>
              <p:nvPr/>
            </p:nvSpPr>
            <p:spPr>
              <a:xfrm>
                <a:off x="2553469" y="2319087"/>
                <a:ext cx="792088" cy="19574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굴림"/>
                  </a:rPr>
                  <a:t>내가 쓴 글</a:t>
                </a:r>
              </a:p>
            </p:txBody>
          </p:sp>
        </p:grpSp>
        <p:sp>
          <p:nvSpPr>
            <p:cNvPr id="9436" name="직사각형 118"/>
            <p:cNvSpPr/>
            <p:nvPr/>
          </p:nvSpPr>
          <p:spPr>
            <a:xfrm>
              <a:off x="5370650" y="3834927"/>
              <a:ext cx="766432" cy="322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추천수</a:t>
              </a:r>
            </a:p>
          </p:txBody>
        </p:sp>
        <p:sp>
          <p:nvSpPr>
            <p:cNvPr id="9437" name="직사각형 119"/>
            <p:cNvSpPr/>
            <p:nvPr/>
          </p:nvSpPr>
          <p:spPr>
            <a:xfrm>
              <a:off x="6173987" y="3841780"/>
              <a:ext cx="766432" cy="315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조회수</a:t>
              </a:r>
            </a:p>
          </p:txBody>
        </p:sp>
        <p:sp>
          <p:nvSpPr>
            <p:cNvPr id="9438" name="직사각형 124"/>
            <p:cNvSpPr/>
            <p:nvPr/>
          </p:nvSpPr>
          <p:spPr>
            <a:xfrm>
              <a:off x="6391284" y="1269220"/>
              <a:ext cx="688012" cy="216014"/>
            </a:xfrm>
            <a:prstGeom prst="rect">
              <a:avLst/>
            </a:prstGeom>
            <a:solidFill>
              <a:srgbClr val="FFFFFF">
                <a:alpha val="6941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필터</a:t>
              </a:r>
            </a:p>
          </p:txBody>
        </p:sp>
        <p:sp>
          <p:nvSpPr>
            <p:cNvPr id="9440" name="사각형: 둥근 모서리 64"/>
            <p:cNvSpPr/>
            <p:nvPr/>
          </p:nvSpPr>
          <p:spPr>
            <a:xfrm>
              <a:off x="559614" y="4308193"/>
              <a:ext cx="6512612" cy="1080102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441" name="직사각형 66"/>
            <p:cNvSpPr/>
            <p:nvPr/>
          </p:nvSpPr>
          <p:spPr>
            <a:xfrm>
              <a:off x="5163267" y="4374743"/>
              <a:ext cx="984196" cy="1957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작성 시간</a:t>
              </a:r>
            </a:p>
          </p:txBody>
        </p:sp>
        <p:sp>
          <p:nvSpPr>
            <p:cNvPr id="9442" name="직사각형 120"/>
            <p:cNvSpPr/>
            <p:nvPr/>
          </p:nvSpPr>
          <p:spPr>
            <a:xfrm>
              <a:off x="5371606" y="5083551"/>
              <a:ext cx="765486" cy="2619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추천수</a:t>
              </a:r>
            </a:p>
          </p:txBody>
        </p:sp>
        <p:sp>
          <p:nvSpPr>
            <p:cNvPr id="9444" name="직사각형 122"/>
            <p:cNvSpPr/>
            <p:nvPr/>
          </p:nvSpPr>
          <p:spPr>
            <a:xfrm>
              <a:off x="790549" y="4369604"/>
              <a:ext cx="1202907" cy="1957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프로필</a:t>
              </a:r>
            </a:p>
          </p:txBody>
        </p:sp>
        <p:sp>
          <p:nvSpPr>
            <p:cNvPr id="9445" name="직사각형 125"/>
            <p:cNvSpPr/>
            <p:nvPr/>
          </p:nvSpPr>
          <p:spPr>
            <a:xfrm>
              <a:off x="1357639" y="4625619"/>
              <a:ext cx="5199055" cy="415077"/>
            </a:xfrm>
            <a:prstGeom prst="rect">
              <a:avLst/>
            </a:prstGeom>
            <a:solidFill>
              <a:srgbClr val="F6F6F6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스포일러가 포함된 리뷰입니다</a:t>
              </a:r>
            </a:p>
          </p:txBody>
        </p:sp>
        <p:sp>
          <p:nvSpPr>
            <p:cNvPr id="9448" name="모서리가 둥근 직사각형 61"/>
            <p:cNvSpPr/>
            <p:nvPr/>
          </p:nvSpPr>
          <p:spPr>
            <a:xfrm>
              <a:off x="1259635" y="4575102"/>
              <a:ext cx="216024" cy="216024"/>
            </a:xfrm>
            <a:prstGeom prst="roundRect">
              <a:avLst>
                <a:gd name="adj" fmla="val 16667"/>
              </a:avLst>
            </a:prstGeom>
            <a:solidFill>
              <a:srgbClr val="E46C0A">
                <a:alpha val="100000"/>
              </a:srgbClr>
            </a:solidFill>
            <a:ln w="25400" cap="flat" cmpd="sng" algn="ctr">
              <a:noFill/>
              <a:prstDash val="solid"/>
            </a:ln>
          </p:spPr>
          <p:txBody>
            <a:bodyPr lIns="0" r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50" b="1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3</a:t>
              </a:r>
              <a:endParaRPr kumimoji="0" lang="ko-KR" altLang="en-US" sz="105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451" name="직사각형 120"/>
            <p:cNvSpPr/>
            <p:nvPr/>
          </p:nvSpPr>
          <p:spPr>
            <a:xfrm>
              <a:off x="6204941" y="5090403"/>
              <a:ext cx="765486" cy="2619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조회수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61526E9-0A90-E6E1-6431-66B43118AE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0800000">
            <a:off x="9043371" y="510953"/>
            <a:ext cx="228789" cy="58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1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640834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452" name="그룹 9451"/>
          <p:cNvGrpSpPr/>
          <p:nvPr/>
        </p:nvGrpSpPr>
        <p:grpSpPr>
          <a:xfrm>
            <a:off x="1149420" y="280296"/>
            <a:ext cx="7765798" cy="6041757"/>
            <a:chOff x="1149420" y="280296"/>
            <a:chExt cx="7765798" cy="6041757"/>
          </a:xfrm>
        </p:grpSpPr>
        <p:grpSp>
          <p:nvGrpSpPr>
            <p:cNvPr id="9321" name="그룹 9320"/>
            <p:cNvGrpSpPr/>
            <p:nvPr/>
          </p:nvGrpSpPr>
          <p:grpSpPr>
            <a:xfrm>
              <a:off x="1149420" y="280296"/>
              <a:ext cx="7765798" cy="652086"/>
              <a:chOff x="1149419" y="280295"/>
              <a:chExt cx="7765798" cy="652086"/>
            </a:xfrm>
          </p:grpSpPr>
          <p:pic>
            <p:nvPicPr>
              <p:cNvPr id="9316" name="그림 9315"/>
              <p:cNvPicPr>
                <a:picLocks noChangeAspect="1"/>
              </p:cNvPicPr>
              <p:nvPr/>
            </p:nvPicPr>
            <p:blipFill rotWithShape="1">
              <a:blip r:embed="rId3">
                <a:lum bright="70000" contrast="-50000"/>
                <a:extLst>
                  <a:ext uri="783A4284-B454-46f5-B8C8-42B5039CE256">
  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  <hd:imgLayer xmlns:hd="http://schemas.haansoft.com/office/drawingml/8.0" r:embed="rId4">
                        <hd:imgEffect xmlns:hd="http://schemas.haansoft.com/office/drawingml/8.0">
                          <hd:artEffectSharpenSoften amount="100000"/>
                        </hd:imgEffect>
                      </hd:imgLayer>
                    </hp:hncPhoto>
                  </a:ext>
                </a:extLst>
              </a:blip>
              <a:stretch>
                <a:fillRect/>
              </a:stretch>
            </p:blipFill>
            <p:spPr>
              <a:xfrm>
                <a:off x="1149419" y="280295"/>
                <a:ext cx="670932" cy="65208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</p:pic>
          <p:sp>
            <p:nvSpPr>
              <p:cNvPr id="9315" name="TextBox 9314"/>
              <p:cNvSpPr txBox="1"/>
              <p:nvPr/>
            </p:nvSpPr>
            <p:spPr>
              <a:xfrm>
                <a:off x="1553935" y="575958"/>
                <a:ext cx="1029651" cy="31748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5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누네</a:t>
                </a:r>
                <a:r>
                  <a:rPr kumimoji="1" lang="en-US" altLang="ko-KR" sz="15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CINE</a:t>
                </a:r>
              </a:p>
            </p:txBody>
          </p:sp>
          <p:sp>
            <p:nvSpPr>
              <p:cNvPr id="9317" name="TextBox 9316"/>
              <p:cNvSpPr txBox="1"/>
              <p:nvPr/>
            </p:nvSpPr>
            <p:spPr>
              <a:xfrm>
                <a:off x="6993051" y="614213"/>
                <a:ext cx="1922167" cy="24113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spAutoFit/>
              </a:bodyPr>
              <a:lstStyle/>
              <a:p>
                <a:pPr marL="0" lvl="0" indent="0" algn="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|</a:t>
                </a:r>
                <a:r>
                  <a:rPr kumimoji="1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로그아웃 </a:t>
                </a:r>
                <a:r>
                  <a:rPr kumimoji="1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|</a:t>
                </a:r>
                <a:r>
                  <a:rPr kumimoji="1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마이페이지 </a:t>
                </a:r>
                <a:r>
                  <a:rPr kumimoji="1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|</a:t>
                </a:r>
                <a:r>
                  <a:rPr kumimoji="1" lang="ko-KR" altLang="en-US" sz="800" b="0" i="0" u="none" strike="noStrike" kern="1200" cap="none" spc="0" normalizeH="0" baseline="0">
                    <a:solidFill>
                      <a:srgbClr val="FAF3DB"/>
                    </a:solidFill>
                    <a:latin typeface="돋움"/>
                    <a:ea typeface="돋움"/>
                  </a:rPr>
                  <a:t>|</a:t>
                </a:r>
              </a:p>
            </p:txBody>
          </p:sp>
          <p:sp>
            <p:nvSpPr>
              <p:cNvPr id="9318" name="직사각형 120"/>
              <p:cNvSpPr/>
              <p:nvPr/>
            </p:nvSpPr>
            <p:spPr>
              <a:xfrm>
                <a:off x="2992793" y="556667"/>
                <a:ext cx="3614821" cy="33815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 anchorCtr="0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검 색</a:t>
                </a:r>
              </a:p>
            </p:txBody>
          </p:sp>
          <p:pic>
            <p:nvPicPr>
              <p:cNvPr id="9319" name="그림 9318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4318278" y="581968"/>
                <a:ext cx="262424" cy="257021"/>
              </a:xfrm>
              <a:prstGeom prst="rect">
                <a:avLst/>
              </a:prstGeom>
            </p:spPr>
          </p:pic>
        </p:grpSp>
        <p:sp>
          <p:nvSpPr>
            <p:cNvPr id="9322" name="직사각형 17"/>
            <p:cNvSpPr/>
            <p:nvPr/>
          </p:nvSpPr>
          <p:spPr>
            <a:xfrm>
              <a:off x="1247398" y="1261275"/>
              <a:ext cx="7409407" cy="5060778"/>
            </a:xfrm>
            <a:prstGeom prst="rect">
              <a:avLst/>
            </a:prstGeom>
            <a:solidFill>
              <a:srgbClr val="F2F2F2">
                <a:alpha val="6941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9455" name="직사각형 10"/>
          <p:cNvSpPr/>
          <p:nvPr/>
        </p:nvSpPr>
        <p:spPr>
          <a:xfrm>
            <a:off x="1603730" y="1407258"/>
            <a:ext cx="6696744" cy="4768515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456" name="TextBox 62"/>
          <p:cNvSpPr txBox="1"/>
          <p:nvPr/>
        </p:nvSpPr>
        <p:spPr>
          <a:xfrm>
            <a:off x="3763970" y="1748030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글 작성</a:t>
            </a:r>
          </a:p>
        </p:txBody>
      </p:sp>
      <p:sp>
        <p:nvSpPr>
          <p:cNvPr id="9457" name="직사각형 63"/>
          <p:cNvSpPr/>
          <p:nvPr/>
        </p:nvSpPr>
        <p:spPr>
          <a:xfrm>
            <a:off x="1819754" y="2117362"/>
            <a:ext cx="6264696" cy="3375084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D9D9D9"/>
                </a:solidFill>
                <a:latin typeface="맑은 고딕"/>
                <a:ea typeface="맑은 고딕"/>
              </a:rPr>
              <a:t>내용을 입력하세요</a:t>
            </a:r>
          </a:p>
        </p:txBody>
      </p:sp>
      <p:sp>
        <p:nvSpPr>
          <p:cNvPr id="9458" name="직사각형 64"/>
          <p:cNvSpPr/>
          <p:nvPr/>
        </p:nvSpPr>
        <p:spPr>
          <a:xfrm>
            <a:off x="1819754" y="5636462"/>
            <a:ext cx="159351" cy="162681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459" name="TextBox 71"/>
          <p:cNvSpPr txBox="1"/>
          <p:nvPr/>
        </p:nvSpPr>
        <p:spPr>
          <a:xfrm>
            <a:off x="2062118" y="5602386"/>
            <a:ext cx="1728192" cy="21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스포일러가 포함된 글입니다</a:t>
            </a:r>
          </a:p>
        </p:txBody>
      </p:sp>
      <p:sp>
        <p:nvSpPr>
          <p:cNvPr id="9460" name="직사각형 72"/>
          <p:cNvSpPr/>
          <p:nvPr/>
        </p:nvSpPr>
        <p:spPr>
          <a:xfrm>
            <a:off x="6712602" y="5583420"/>
            <a:ext cx="648072" cy="39411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등록</a:t>
            </a:r>
          </a:p>
        </p:txBody>
      </p:sp>
      <p:sp>
        <p:nvSpPr>
          <p:cNvPr id="9461" name="직사각형 73"/>
          <p:cNvSpPr/>
          <p:nvPr/>
        </p:nvSpPr>
        <p:spPr>
          <a:xfrm>
            <a:off x="7436378" y="5583419"/>
            <a:ext cx="648072" cy="39411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취소</a:t>
            </a:r>
          </a:p>
        </p:txBody>
      </p:sp>
      <p:sp>
        <p:nvSpPr>
          <p:cNvPr id="9462" name="직사각형 75"/>
          <p:cNvSpPr/>
          <p:nvPr/>
        </p:nvSpPr>
        <p:spPr>
          <a:xfrm>
            <a:off x="1979105" y="4959790"/>
            <a:ext cx="4953217" cy="41724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태그 입력란</a:t>
            </a:r>
          </a:p>
        </p:txBody>
      </p:sp>
      <p:sp>
        <p:nvSpPr>
          <p:cNvPr id="9463" name="직사각형 8"/>
          <p:cNvSpPr/>
          <p:nvPr/>
        </p:nvSpPr>
        <p:spPr>
          <a:xfrm>
            <a:off x="7076338" y="4956748"/>
            <a:ext cx="867792" cy="41724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사진 첨부</a:t>
            </a:r>
          </a:p>
        </p:txBody>
      </p:sp>
      <p:sp>
        <p:nvSpPr>
          <p:cNvPr id="9465" name="모서리가 둥근 직사각형 61"/>
          <p:cNvSpPr/>
          <p:nvPr/>
        </p:nvSpPr>
        <p:spPr>
          <a:xfrm>
            <a:off x="1907097" y="482891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kumimoji="0" lang="ko-KR" altLang="en-US" sz="105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466" name="모서리가 둥근 직사각형 61"/>
          <p:cNvSpPr/>
          <p:nvPr/>
        </p:nvSpPr>
        <p:spPr>
          <a:xfrm>
            <a:off x="6983661" y="482891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kumimoji="0" lang="ko-KR" altLang="en-US" sz="105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467" name="모서리가 둥근 직사각형 61"/>
          <p:cNvSpPr/>
          <p:nvPr/>
        </p:nvSpPr>
        <p:spPr>
          <a:xfrm>
            <a:off x="1660108" y="549244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kumimoji="0" lang="ko-KR" altLang="en-US" sz="105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A0629B-A6EC-5BDC-8F12-C165A5FC32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096548" y="552999"/>
            <a:ext cx="228789" cy="564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9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640834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452" name="그룹 9451"/>
          <p:cNvGrpSpPr/>
          <p:nvPr/>
        </p:nvGrpSpPr>
        <p:grpSpPr>
          <a:xfrm>
            <a:off x="1149420" y="280296"/>
            <a:ext cx="7765798" cy="6041757"/>
            <a:chOff x="1149420" y="280296"/>
            <a:chExt cx="7765798" cy="6041757"/>
          </a:xfrm>
        </p:grpSpPr>
        <p:grpSp>
          <p:nvGrpSpPr>
            <p:cNvPr id="9321" name="그룹 9320"/>
            <p:cNvGrpSpPr/>
            <p:nvPr/>
          </p:nvGrpSpPr>
          <p:grpSpPr>
            <a:xfrm>
              <a:off x="1149420" y="280296"/>
              <a:ext cx="7765798" cy="652086"/>
              <a:chOff x="1149419" y="280295"/>
              <a:chExt cx="7765798" cy="652086"/>
            </a:xfrm>
          </p:grpSpPr>
          <p:pic>
            <p:nvPicPr>
              <p:cNvPr id="9316" name="그림 9315"/>
              <p:cNvPicPr>
                <a:picLocks noChangeAspect="1"/>
              </p:cNvPicPr>
              <p:nvPr/>
            </p:nvPicPr>
            <p:blipFill rotWithShape="1">
              <a:blip r:embed="rId3">
                <a:lum bright="70000" contrast="-50000"/>
                <a:extLst>
                  <a:ext uri="783A4284-B454-46f5-B8C8-42B5039CE256">
  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  <hd:imgLayer xmlns:hd="http://schemas.haansoft.com/office/drawingml/8.0" r:embed="rId4">
                        <hd:imgEffect xmlns:hd="http://schemas.haansoft.com/office/drawingml/8.0">
                          <hd:artEffectSharpenSoften amount="100000"/>
                        </hd:imgEffect>
                      </hd:imgLayer>
                    </hp:hncPhoto>
                  </a:ext>
                </a:extLst>
              </a:blip>
              <a:stretch>
                <a:fillRect/>
              </a:stretch>
            </p:blipFill>
            <p:spPr>
              <a:xfrm>
                <a:off x="1149419" y="280295"/>
                <a:ext cx="670932" cy="65208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</p:pic>
          <p:sp>
            <p:nvSpPr>
              <p:cNvPr id="9315" name="TextBox 9314"/>
              <p:cNvSpPr txBox="1"/>
              <p:nvPr/>
            </p:nvSpPr>
            <p:spPr>
              <a:xfrm>
                <a:off x="1553935" y="575958"/>
                <a:ext cx="1029651" cy="31748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5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누네</a:t>
                </a:r>
                <a:r>
                  <a:rPr kumimoji="1" lang="en-US" altLang="ko-KR" sz="15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CINE</a:t>
                </a:r>
              </a:p>
            </p:txBody>
          </p:sp>
          <p:sp>
            <p:nvSpPr>
              <p:cNvPr id="9317" name="TextBox 9316"/>
              <p:cNvSpPr txBox="1"/>
              <p:nvPr/>
            </p:nvSpPr>
            <p:spPr>
              <a:xfrm>
                <a:off x="6993051" y="614213"/>
                <a:ext cx="1922167" cy="24113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spAutoFit/>
              </a:bodyPr>
              <a:lstStyle/>
              <a:p>
                <a:pPr marL="0" lvl="0" indent="0" algn="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|</a:t>
                </a:r>
                <a:r>
                  <a:rPr kumimoji="1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로그아웃 </a:t>
                </a:r>
                <a:r>
                  <a:rPr kumimoji="1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|</a:t>
                </a:r>
                <a:r>
                  <a:rPr kumimoji="1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마이페이지 </a:t>
                </a:r>
                <a:r>
                  <a:rPr kumimoji="1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|</a:t>
                </a:r>
                <a:r>
                  <a:rPr kumimoji="1" lang="ko-KR" altLang="en-US" sz="800" b="0" i="0" u="none" strike="noStrike" kern="1200" cap="none" spc="0" normalizeH="0" baseline="0">
                    <a:solidFill>
                      <a:srgbClr val="FAF3DB"/>
                    </a:solidFill>
                    <a:latin typeface="돋움"/>
                    <a:ea typeface="돋움"/>
                  </a:rPr>
                  <a:t>|</a:t>
                </a:r>
              </a:p>
            </p:txBody>
          </p:sp>
          <p:sp>
            <p:nvSpPr>
              <p:cNvPr id="9318" name="직사각형 120"/>
              <p:cNvSpPr/>
              <p:nvPr/>
            </p:nvSpPr>
            <p:spPr>
              <a:xfrm>
                <a:off x="2992793" y="556667"/>
                <a:ext cx="3614821" cy="33815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 anchorCtr="0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검 색</a:t>
                </a:r>
              </a:p>
            </p:txBody>
          </p:sp>
          <p:pic>
            <p:nvPicPr>
              <p:cNvPr id="9319" name="그림 9318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4318278" y="581968"/>
                <a:ext cx="262424" cy="257021"/>
              </a:xfrm>
              <a:prstGeom prst="rect">
                <a:avLst/>
              </a:prstGeom>
            </p:spPr>
          </p:pic>
        </p:grpSp>
        <p:sp>
          <p:nvSpPr>
            <p:cNvPr id="9322" name="직사각형 17"/>
            <p:cNvSpPr/>
            <p:nvPr/>
          </p:nvSpPr>
          <p:spPr>
            <a:xfrm>
              <a:off x="1247398" y="1261275"/>
              <a:ext cx="7409407" cy="5060778"/>
            </a:xfrm>
            <a:prstGeom prst="rect">
              <a:avLst/>
            </a:prstGeom>
            <a:solidFill>
              <a:srgbClr val="F2F2F2">
                <a:alpha val="6941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9470" name="직사각형 4"/>
          <p:cNvSpPr/>
          <p:nvPr/>
        </p:nvSpPr>
        <p:spPr>
          <a:xfrm>
            <a:off x="1572440" y="1397708"/>
            <a:ext cx="6778974" cy="4801392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굴림"/>
            </a:endParaRPr>
          </a:p>
        </p:txBody>
      </p:sp>
      <p:sp>
        <p:nvSpPr>
          <p:cNvPr id="9471" name="직사각형 46"/>
          <p:cNvSpPr/>
          <p:nvPr/>
        </p:nvSpPr>
        <p:spPr>
          <a:xfrm>
            <a:off x="7596925" y="1436385"/>
            <a:ext cx="510245" cy="324036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굴림"/>
            </a:endParaRPr>
          </a:p>
        </p:txBody>
      </p:sp>
      <p:sp>
        <p:nvSpPr>
          <p:cNvPr id="9472" name="TextBox 48"/>
          <p:cNvSpPr txBox="1"/>
          <p:nvPr/>
        </p:nvSpPr>
        <p:spPr>
          <a:xfrm>
            <a:off x="7365849" y="1483245"/>
            <a:ext cx="9821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공유</a:t>
            </a:r>
          </a:p>
        </p:txBody>
      </p:sp>
      <p:sp>
        <p:nvSpPr>
          <p:cNvPr id="9473" name="직사각형 7"/>
          <p:cNvSpPr/>
          <p:nvPr/>
        </p:nvSpPr>
        <p:spPr>
          <a:xfrm>
            <a:off x="1645332" y="2741285"/>
            <a:ext cx="6628218" cy="3350552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굴림"/>
            </a:endParaRPr>
          </a:p>
        </p:txBody>
      </p:sp>
      <p:sp>
        <p:nvSpPr>
          <p:cNvPr id="9474" name="직사각형 11"/>
          <p:cNvSpPr/>
          <p:nvPr/>
        </p:nvSpPr>
        <p:spPr>
          <a:xfrm>
            <a:off x="7059345" y="2819038"/>
            <a:ext cx="994233" cy="293801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작성 시간</a:t>
            </a:r>
          </a:p>
        </p:txBody>
      </p:sp>
      <p:sp>
        <p:nvSpPr>
          <p:cNvPr id="9475" name="직사각형 14"/>
          <p:cNvSpPr/>
          <p:nvPr/>
        </p:nvSpPr>
        <p:spPr>
          <a:xfrm>
            <a:off x="5739393" y="2819036"/>
            <a:ext cx="1215173" cy="293803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프로필</a:t>
            </a:r>
          </a:p>
        </p:txBody>
      </p:sp>
      <p:sp>
        <p:nvSpPr>
          <p:cNvPr id="9481" name="TextBox 73"/>
          <p:cNvSpPr txBox="1"/>
          <p:nvPr/>
        </p:nvSpPr>
        <p:spPr>
          <a:xfrm>
            <a:off x="3900216" y="5110271"/>
            <a:ext cx="2186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내용</a:t>
            </a:r>
          </a:p>
        </p:txBody>
      </p:sp>
      <p:sp>
        <p:nvSpPr>
          <p:cNvPr id="9482" name="TextBox 74"/>
          <p:cNvSpPr txBox="1"/>
          <p:nvPr/>
        </p:nvSpPr>
        <p:spPr>
          <a:xfrm>
            <a:off x="4098347" y="1825686"/>
            <a:ext cx="1790505" cy="54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제 목</a:t>
            </a:r>
          </a:p>
        </p:txBody>
      </p:sp>
      <p:sp>
        <p:nvSpPr>
          <p:cNvPr id="9483" name="직사각형 6"/>
          <p:cNvSpPr/>
          <p:nvPr/>
        </p:nvSpPr>
        <p:spPr>
          <a:xfrm>
            <a:off x="1865302" y="3258252"/>
            <a:ext cx="6188276" cy="846227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사진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1</a:t>
            </a:r>
            <a:endParaRPr kumimoji="0" lang="ko-KR" altLang="en-US" sz="1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굴림"/>
            </a:endParaRPr>
          </a:p>
        </p:txBody>
      </p:sp>
      <p:cxnSp>
        <p:nvCxnSpPr>
          <p:cNvPr id="9484" name="직선 연결선 8"/>
          <p:cNvCxnSpPr/>
          <p:nvPr/>
        </p:nvCxnSpPr>
        <p:spPr>
          <a:xfrm flipH="1">
            <a:off x="1865302" y="3258252"/>
            <a:ext cx="6188276" cy="846227"/>
          </a:xfrm>
          <a:prstGeom prst="line">
            <a:avLst/>
          </a:prstGeom>
          <a:noFill/>
          <a:ln w="12700" cap="flat" cmpd="sng" algn="ctr">
            <a:solidFill>
              <a:srgbClr val="BFBFBF">
                <a:alpha val="100000"/>
              </a:srgbClr>
            </a:solidFill>
            <a:prstDash val="solid"/>
          </a:ln>
        </p:spPr>
      </p:cxnSp>
      <p:sp>
        <p:nvSpPr>
          <p:cNvPr id="9485" name="직사각형 10"/>
          <p:cNvSpPr/>
          <p:nvPr/>
        </p:nvSpPr>
        <p:spPr>
          <a:xfrm>
            <a:off x="1865302" y="4203878"/>
            <a:ext cx="6188276" cy="846227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사진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2</a:t>
            </a: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굴림"/>
            </a:endParaRPr>
          </a:p>
        </p:txBody>
      </p:sp>
      <p:cxnSp>
        <p:nvCxnSpPr>
          <p:cNvPr id="9486" name="직선 연결선 13"/>
          <p:cNvCxnSpPr/>
          <p:nvPr/>
        </p:nvCxnSpPr>
        <p:spPr>
          <a:xfrm flipH="1">
            <a:off x="1865302" y="4203878"/>
            <a:ext cx="6188276" cy="846227"/>
          </a:xfrm>
          <a:prstGeom prst="line">
            <a:avLst/>
          </a:prstGeom>
          <a:noFill/>
          <a:ln w="12700" cap="flat" cmpd="sng" algn="ctr">
            <a:solidFill>
              <a:srgbClr val="BFBFBF">
                <a:alpha val="100000"/>
              </a:srgbClr>
            </a:solidFill>
            <a:prstDash val="solid"/>
          </a:ln>
        </p:spPr>
      </p:cxnSp>
      <p:sp>
        <p:nvSpPr>
          <p:cNvPr id="9487" name="직사각형 15"/>
          <p:cNvSpPr/>
          <p:nvPr/>
        </p:nvSpPr>
        <p:spPr>
          <a:xfrm>
            <a:off x="1864334" y="5551077"/>
            <a:ext cx="724229" cy="432329"/>
          </a:xfrm>
          <a:prstGeom prst="rect">
            <a:avLst/>
          </a:prstGeom>
          <a:solidFill>
            <a:schemeClr val="lt1">
              <a:alpha val="69410"/>
            </a:schemeClr>
          </a:solidFill>
          <a:ln w="9525" cap="flat" cmpd="sng" algn="ctr">
            <a:solidFill>
              <a:schemeClr val="lt1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#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태그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 1</a:t>
            </a:r>
          </a:p>
        </p:txBody>
      </p:sp>
      <p:sp>
        <p:nvSpPr>
          <p:cNvPr id="9488" name="직사각형 16"/>
          <p:cNvSpPr/>
          <p:nvPr/>
        </p:nvSpPr>
        <p:spPr>
          <a:xfrm>
            <a:off x="2640788" y="5551077"/>
            <a:ext cx="737933" cy="432329"/>
          </a:xfrm>
          <a:prstGeom prst="rect">
            <a:avLst/>
          </a:prstGeom>
          <a:solidFill>
            <a:schemeClr val="lt1">
              <a:alpha val="69410"/>
            </a:schemeClr>
          </a:solidFill>
          <a:ln w="9525" cap="flat" cmpd="sng" algn="ctr">
            <a:solidFill>
              <a:schemeClr val="lt1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#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태그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 2</a:t>
            </a:r>
          </a:p>
        </p:txBody>
      </p:sp>
      <p:sp>
        <p:nvSpPr>
          <p:cNvPr id="9489" name="직사각형 17"/>
          <p:cNvSpPr/>
          <p:nvPr/>
        </p:nvSpPr>
        <p:spPr>
          <a:xfrm>
            <a:off x="3417243" y="5551077"/>
            <a:ext cx="765344" cy="432329"/>
          </a:xfrm>
          <a:prstGeom prst="rect">
            <a:avLst/>
          </a:prstGeom>
          <a:solidFill>
            <a:schemeClr val="lt1">
              <a:alpha val="69410"/>
            </a:schemeClr>
          </a:solidFill>
          <a:ln w="9525" cap="flat" cmpd="sng" algn="ctr">
            <a:solidFill>
              <a:schemeClr val="lt1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#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태그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 3</a:t>
            </a:r>
          </a:p>
        </p:txBody>
      </p:sp>
      <p:sp>
        <p:nvSpPr>
          <p:cNvPr id="9490" name="직사각형 18"/>
          <p:cNvSpPr/>
          <p:nvPr/>
        </p:nvSpPr>
        <p:spPr>
          <a:xfrm>
            <a:off x="4193700" y="5551077"/>
            <a:ext cx="758399" cy="432329"/>
          </a:xfrm>
          <a:prstGeom prst="rect">
            <a:avLst/>
          </a:prstGeom>
          <a:solidFill>
            <a:schemeClr val="lt1">
              <a:alpha val="69410"/>
            </a:schemeClr>
          </a:solidFill>
          <a:ln w="9525" cap="flat" cmpd="sng" algn="ctr">
            <a:solidFill>
              <a:schemeClr val="lt1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#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태그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 4</a:t>
            </a:r>
          </a:p>
        </p:txBody>
      </p:sp>
      <p:sp>
        <p:nvSpPr>
          <p:cNvPr id="9496" name="직사각형 52"/>
          <p:cNvSpPr/>
          <p:nvPr/>
        </p:nvSpPr>
        <p:spPr>
          <a:xfrm>
            <a:off x="7337645" y="5539702"/>
            <a:ext cx="846971" cy="432329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chemeClr val="dk1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싫어요</a:t>
            </a:r>
          </a:p>
        </p:txBody>
      </p:sp>
      <p:pic>
        <p:nvPicPr>
          <p:cNvPr id="9497" name="그림 949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806951" y="5612311"/>
            <a:ext cx="339065" cy="292920"/>
          </a:xfrm>
          <a:prstGeom prst="rect">
            <a:avLst/>
          </a:prstGeom>
        </p:spPr>
      </p:pic>
      <p:sp>
        <p:nvSpPr>
          <p:cNvPr id="9498" name="직사각형 52"/>
          <p:cNvSpPr/>
          <p:nvPr/>
        </p:nvSpPr>
        <p:spPr>
          <a:xfrm>
            <a:off x="6405703" y="5539702"/>
            <a:ext cx="846971" cy="432329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chemeClr val="dk1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좋아요</a:t>
            </a:r>
          </a:p>
        </p:txBody>
      </p:sp>
      <p:pic>
        <p:nvPicPr>
          <p:cNvPr id="9493" name="그림 949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874740" y="5565981"/>
            <a:ext cx="364766" cy="313756"/>
          </a:xfrm>
          <a:prstGeom prst="rect">
            <a:avLst/>
          </a:prstGeom>
        </p:spPr>
      </p:pic>
      <p:sp>
        <p:nvSpPr>
          <p:cNvPr id="9499" name="직사각형 52"/>
          <p:cNvSpPr/>
          <p:nvPr/>
        </p:nvSpPr>
        <p:spPr>
          <a:xfrm>
            <a:off x="5473761" y="5537029"/>
            <a:ext cx="846971" cy="432329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chemeClr val="dk1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조회수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23E22F-92FE-F612-2E10-C11925B7CEE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9043371" y="510953"/>
            <a:ext cx="228789" cy="58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5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640834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321" name="그룹 9320"/>
          <p:cNvGrpSpPr/>
          <p:nvPr/>
        </p:nvGrpSpPr>
        <p:grpSpPr>
          <a:xfrm>
            <a:off x="1149420" y="280296"/>
            <a:ext cx="7765798" cy="652086"/>
            <a:chOff x="1149419" y="280295"/>
            <a:chExt cx="7765798" cy="652086"/>
          </a:xfrm>
        </p:grpSpPr>
        <p:pic>
          <p:nvPicPr>
            <p:cNvPr id="9316" name="그림 9315"/>
            <p:cNvPicPr>
              <a:picLocks noChangeAspect="1"/>
            </p:cNvPicPr>
            <p:nvPr/>
          </p:nvPicPr>
          <p:blipFill rotWithShape="1">
            <a:blip r:embed="rId3">
              <a:lum bright="70000" contrast="-5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4">
                      <hd:imgEffect xmlns:hd="http://schemas.haansoft.com/office/drawingml/8.0">
                        <hd:artEffectSharpenSoften amount="100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1149419" y="280295"/>
              <a:ext cx="670932" cy="65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</p:pic>
        <p:sp>
          <p:nvSpPr>
            <p:cNvPr id="9315" name="TextBox 9314"/>
            <p:cNvSpPr txBox="1"/>
            <p:nvPr/>
          </p:nvSpPr>
          <p:spPr>
            <a:xfrm>
              <a:off x="1553935" y="575958"/>
              <a:ext cx="1029651" cy="31748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누네</a:t>
              </a:r>
              <a:r>
                <a:rPr kumimoji="1" lang="en-US" altLang="ko-KR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CINE</a:t>
              </a:r>
            </a:p>
          </p:txBody>
        </p:sp>
        <p:sp>
          <p:nvSpPr>
            <p:cNvPr id="9317" name="TextBox 9316"/>
            <p:cNvSpPr txBox="1"/>
            <p:nvPr/>
          </p:nvSpPr>
          <p:spPr>
            <a:xfrm>
              <a:off x="6993051" y="614213"/>
              <a:ext cx="1922167" cy="2411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로그아웃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마이페이지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800" b="0" i="0" u="none" strike="noStrike" kern="1200" cap="none" spc="0" normalizeH="0" baseline="0">
                  <a:solidFill>
                    <a:srgbClr val="FAF3DB"/>
                  </a:solidFill>
                  <a:latin typeface="돋움"/>
                  <a:ea typeface="돋움"/>
                </a:rPr>
                <a:t>|</a:t>
              </a:r>
            </a:p>
          </p:txBody>
        </p:sp>
        <p:sp>
          <p:nvSpPr>
            <p:cNvPr id="9318" name="직사각형 120"/>
            <p:cNvSpPr/>
            <p:nvPr/>
          </p:nvSpPr>
          <p:spPr>
            <a:xfrm>
              <a:off x="3144692" y="570373"/>
              <a:ext cx="3614821" cy="338150"/>
            </a:xfrm>
            <a:prstGeom prst="roundRect">
              <a:avLst>
                <a:gd name="adj" fmla="val 16667"/>
              </a:avLst>
            </a:prstGeom>
            <a:no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검 색</a:t>
              </a:r>
            </a:p>
          </p:txBody>
        </p:sp>
        <p:pic>
          <p:nvPicPr>
            <p:cNvPr id="9319" name="그림 931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318278" y="581968"/>
              <a:ext cx="262424" cy="257021"/>
            </a:xfrm>
            <a:prstGeom prst="rect">
              <a:avLst/>
            </a:prstGeom>
          </p:spPr>
        </p:pic>
      </p:grpSp>
      <p:sp>
        <p:nvSpPr>
          <p:cNvPr id="9574" name="TextBox 4"/>
          <p:cNvSpPr txBox="1"/>
          <p:nvPr/>
        </p:nvSpPr>
        <p:spPr>
          <a:xfrm>
            <a:off x="7738502" y="277083"/>
            <a:ext cx="1933276" cy="235362"/>
          </a:xfrm>
          <a:prstGeom prst="rect">
            <a:avLst/>
          </a:prstGeom>
          <a:solidFill>
            <a:srgbClr val="F2F2F2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댓글 보기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(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댓글이 있는 경우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)</a:t>
            </a:r>
          </a:p>
        </p:txBody>
      </p:sp>
      <p:grpSp>
        <p:nvGrpSpPr>
          <p:cNvPr id="9575" name="그룹 169"/>
          <p:cNvGrpSpPr/>
          <p:nvPr/>
        </p:nvGrpSpPr>
        <p:grpSpPr>
          <a:xfrm>
            <a:off x="1222437" y="1151203"/>
            <a:ext cx="7592681" cy="5164131"/>
            <a:chOff x="107504" y="308290"/>
            <a:chExt cx="6784084" cy="5164131"/>
          </a:xfrm>
        </p:grpSpPr>
        <p:sp>
          <p:nvSpPr>
            <p:cNvPr id="9576" name="직사각형 4"/>
            <p:cNvSpPr/>
            <p:nvPr/>
          </p:nvSpPr>
          <p:spPr>
            <a:xfrm>
              <a:off x="107504" y="308290"/>
              <a:ext cx="6696744" cy="4818995"/>
            </a:xfrm>
            <a:prstGeom prst="rect">
              <a:avLst/>
            </a:prstGeom>
            <a:solidFill>
              <a:srgbClr val="F2F2F2">
                <a:alpha val="6941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577" name="직사각형 116"/>
            <p:cNvSpPr/>
            <p:nvPr/>
          </p:nvSpPr>
          <p:spPr>
            <a:xfrm>
              <a:off x="117084" y="324505"/>
              <a:ext cx="6696744" cy="5147916"/>
            </a:xfrm>
            <a:prstGeom prst="rect">
              <a:avLst/>
            </a:prstGeom>
            <a:solidFill>
              <a:srgbClr val="F2F2F2">
                <a:alpha val="6941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578" name="직사각형 85"/>
            <p:cNvSpPr/>
            <p:nvPr/>
          </p:nvSpPr>
          <p:spPr>
            <a:xfrm>
              <a:off x="251520" y="411510"/>
              <a:ext cx="6408712" cy="11521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D9D9D9"/>
                  </a:solidFill>
                  <a:latin typeface="맑은 고딕"/>
                  <a:ea typeface="맑은 고딕"/>
                </a:rPr>
                <a:t>내용을 입력하세요</a:t>
              </a:r>
            </a:p>
          </p:txBody>
        </p:sp>
        <p:sp>
          <p:nvSpPr>
            <p:cNvPr id="9579" name="직사각형 86"/>
            <p:cNvSpPr/>
            <p:nvPr/>
          </p:nvSpPr>
          <p:spPr>
            <a:xfrm>
              <a:off x="5904148" y="539524"/>
              <a:ext cx="648072" cy="8961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등록</a:t>
              </a:r>
            </a:p>
          </p:txBody>
        </p:sp>
        <p:sp>
          <p:nvSpPr>
            <p:cNvPr id="9580" name="TextBox 105"/>
            <p:cNvSpPr txBox="1"/>
            <p:nvPr/>
          </p:nvSpPr>
          <p:spPr>
            <a:xfrm>
              <a:off x="6156175" y="3464392"/>
              <a:ext cx="72008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비추천</a:t>
              </a:r>
            </a:p>
          </p:txBody>
        </p:sp>
        <p:sp>
          <p:nvSpPr>
            <p:cNvPr id="9581" name="직사각형 123"/>
            <p:cNvSpPr/>
            <p:nvPr/>
          </p:nvSpPr>
          <p:spPr>
            <a:xfrm>
              <a:off x="235046" y="2934841"/>
              <a:ext cx="6408712" cy="11521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582" name="직사각형 124"/>
            <p:cNvSpPr/>
            <p:nvPr/>
          </p:nvSpPr>
          <p:spPr>
            <a:xfrm>
              <a:off x="934709" y="2966354"/>
              <a:ext cx="863774" cy="3954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작성자</a:t>
              </a:r>
            </a:p>
          </p:txBody>
        </p:sp>
        <p:sp>
          <p:nvSpPr>
            <p:cNvPr id="9583" name="직사각형 125"/>
            <p:cNvSpPr/>
            <p:nvPr/>
          </p:nvSpPr>
          <p:spPr>
            <a:xfrm>
              <a:off x="1942499" y="2966355"/>
              <a:ext cx="863774" cy="2880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작성시간</a:t>
              </a:r>
            </a:p>
          </p:txBody>
        </p:sp>
        <p:sp>
          <p:nvSpPr>
            <p:cNvPr id="9584" name="직사각형 126"/>
            <p:cNvSpPr/>
            <p:nvPr/>
          </p:nvSpPr>
          <p:spPr>
            <a:xfrm>
              <a:off x="340087" y="3406899"/>
              <a:ext cx="5295559" cy="57606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댓글 내용</a:t>
              </a:r>
            </a:p>
          </p:txBody>
        </p:sp>
        <p:grpSp>
          <p:nvGrpSpPr>
            <p:cNvPr id="9588" name="그룹 155"/>
            <p:cNvGrpSpPr/>
            <p:nvPr/>
          </p:nvGrpSpPr>
          <p:grpSpPr>
            <a:xfrm>
              <a:off x="237056" y="1684799"/>
              <a:ext cx="6408712" cy="1152128"/>
              <a:chOff x="237056" y="1684799"/>
              <a:chExt cx="6408712" cy="1152128"/>
            </a:xfrm>
          </p:grpSpPr>
          <p:grpSp>
            <p:nvGrpSpPr>
              <p:cNvPr id="9589" name="그룹 107"/>
              <p:cNvGrpSpPr/>
              <p:nvPr/>
            </p:nvGrpSpPr>
            <p:grpSpPr>
              <a:xfrm>
                <a:off x="237056" y="1684799"/>
                <a:ext cx="6408712" cy="1152128"/>
                <a:chOff x="253531" y="1904539"/>
                <a:chExt cx="6408712" cy="1152128"/>
              </a:xfrm>
              <a:solidFill>
                <a:srgbClr val="FFFFFF">
                  <a:alpha val="100000"/>
                </a:srgbClr>
              </a:solidFill>
            </p:grpSpPr>
            <p:sp>
              <p:nvSpPr>
                <p:cNvPr id="9590" name="직사각형 93"/>
                <p:cNvSpPr/>
                <p:nvPr/>
              </p:nvSpPr>
              <p:spPr>
                <a:xfrm>
                  <a:off x="253531" y="1904539"/>
                  <a:ext cx="6408712" cy="1152128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endParaRPr>
                </a:p>
              </p:txBody>
            </p:sp>
            <p:sp>
              <p:nvSpPr>
                <p:cNvPr id="9591" name="직사각형 98"/>
                <p:cNvSpPr/>
                <p:nvPr/>
              </p:nvSpPr>
              <p:spPr>
                <a:xfrm>
                  <a:off x="395697" y="1935890"/>
                  <a:ext cx="863774" cy="395497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050" b="0" i="0" u="none" strike="noStrike" kern="1200" cap="none" spc="0" normalizeH="0" baseline="0" dirty="0">
                      <a:solidFill>
                        <a:srgbClr val="000000"/>
                      </a:solidFill>
                      <a:latin typeface="굴림"/>
                      <a:ea typeface="굴림"/>
                      <a:cs typeface="굴림"/>
                    </a:rPr>
                    <a:t>내가 쓴 댓글</a:t>
                  </a:r>
                </a:p>
              </p:txBody>
            </p:sp>
            <p:sp>
              <p:nvSpPr>
                <p:cNvPr id="9592" name="직사각형 99"/>
                <p:cNvSpPr/>
                <p:nvPr/>
              </p:nvSpPr>
              <p:spPr>
                <a:xfrm>
                  <a:off x="1403648" y="1942906"/>
                  <a:ext cx="863774" cy="288032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200" b="0" i="0" u="none" strike="noStrike" kern="1200" cap="none" spc="0" normalizeH="0" baseline="0">
                      <a:solidFill>
                        <a:srgbClr val="000000"/>
                      </a:solidFill>
                      <a:latin typeface="굴림"/>
                      <a:ea typeface="굴림"/>
                      <a:cs typeface="굴림"/>
                    </a:rPr>
                    <a:t>작성시간</a:t>
                  </a:r>
                </a:p>
              </p:txBody>
            </p:sp>
            <p:sp>
              <p:nvSpPr>
                <p:cNvPr id="9593" name="직사각형 100"/>
                <p:cNvSpPr/>
                <p:nvPr/>
              </p:nvSpPr>
              <p:spPr>
                <a:xfrm>
                  <a:off x="356561" y="2383450"/>
                  <a:ext cx="5295559" cy="57606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200" b="0" i="0" u="none" strike="noStrike" kern="1200" cap="none" spc="0" normalizeH="0" baseline="0">
                      <a:solidFill>
                        <a:srgbClr val="000000"/>
                      </a:solidFill>
                      <a:latin typeface="굴림"/>
                      <a:ea typeface="굴림"/>
                      <a:cs typeface="굴림"/>
                    </a:rPr>
                    <a:t>댓글 내용</a:t>
                  </a:r>
                </a:p>
              </p:txBody>
            </p:sp>
          </p:grpSp>
          <p:sp>
            <p:nvSpPr>
              <p:cNvPr id="9598" name="직사각형 152"/>
              <p:cNvSpPr/>
              <p:nvPr/>
            </p:nvSpPr>
            <p:spPr>
              <a:xfrm>
                <a:off x="5904816" y="1747590"/>
                <a:ext cx="610191" cy="238262"/>
              </a:xfrm>
              <a:prstGeom prst="rect">
                <a:avLst/>
              </a:prstGeom>
              <a:solidFill>
                <a:srgbClr val="FFFFFF">
                  <a:alpha val="6941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rPr>
                  <a:t>수정</a:t>
                </a:r>
              </a:p>
            </p:txBody>
          </p:sp>
        </p:grpSp>
        <p:sp>
          <p:nvSpPr>
            <p:cNvPr id="9599" name="직사각형 153"/>
            <p:cNvSpPr/>
            <p:nvPr/>
          </p:nvSpPr>
          <p:spPr>
            <a:xfrm>
              <a:off x="286315" y="2966354"/>
              <a:ext cx="525117" cy="391679"/>
            </a:xfrm>
            <a:prstGeom prst="rect">
              <a:avLst/>
            </a:prstGeom>
            <a:solidFill>
              <a:srgbClr val="FFFFFF">
                <a:alpha val="6941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BEST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601" name="TextBox 159"/>
            <p:cNvSpPr txBox="1"/>
            <p:nvPr/>
          </p:nvSpPr>
          <p:spPr>
            <a:xfrm>
              <a:off x="6171509" y="4664586"/>
              <a:ext cx="72007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비추천</a:t>
              </a:r>
            </a:p>
          </p:txBody>
        </p:sp>
        <p:sp>
          <p:nvSpPr>
            <p:cNvPr id="9602" name="직사각형 160"/>
            <p:cNvSpPr/>
            <p:nvPr/>
          </p:nvSpPr>
          <p:spPr>
            <a:xfrm>
              <a:off x="250379" y="4135035"/>
              <a:ext cx="6408712" cy="11521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603" name="직사각형 161"/>
            <p:cNvSpPr/>
            <p:nvPr/>
          </p:nvSpPr>
          <p:spPr>
            <a:xfrm>
              <a:off x="385139" y="4177288"/>
              <a:ext cx="863774" cy="3954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작성자</a:t>
              </a:r>
            </a:p>
          </p:txBody>
        </p:sp>
        <p:sp>
          <p:nvSpPr>
            <p:cNvPr id="9604" name="직사각형 162"/>
            <p:cNvSpPr/>
            <p:nvPr/>
          </p:nvSpPr>
          <p:spPr>
            <a:xfrm>
              <a:off x="1392929" y="4177289"/>
              <a:ext cx="863774" cy="2880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작성시간</a:t>
              </a:r>
            </a:p>
          </p:txBody>
        </p:sp>
        <p:sp>
          <p:nvSpPr>
            <p:cNvPr id="9605" name="직사각형 163"/>
            <p:cNvSpPr/>
            <p:nvPr/>
          </p:nvSpPr>
          <p:spPr>
            <a:xfrm>
              <a:off x="355420" y="4607093"/>
              <a:ext cx="5295559" cy="57606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댓글 내용</a:t>
              </a:r>
            </a:p>
          </p:txBody>
        </p:sp>
      </p:grpSp>
      <p:pic>
        <p:nvPicPr>
          <p:cNvPr id="9610" name="그림 960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129019" y="3281908"/>
            <a:ext cx="339065" cy="292920"/>
          </a:xfrm>
          <a:prstGeom prst="rect">
            <a:avLst/>
          </a:prstGeom>
        </p:spPr>
      </p:pic>
      <p:pic>
        <p:nvPicPr>
          <p:cNvPr id="9611" name="그림 961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614812" y="3223864"/>
            <a:ext cx="364766" cy="313756"/>
          </a:xfrm>
          <a:prstGeom prst="rect">
            <a:avLst/>
          </a:prstGeom>
        </p:spPr>
      </p:pic>
      <p:pic>
        <p:nvPicPr>
          <p:cNvPr id="9612" name="그림 96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123812" y="4503300"/>
            <a:ext cx="339065" cy="292920"/>
          </a:xfrm>
          <a:prstGeom prst="rect">
            <a:avLst/>
          </a:prstGeom>
        </p:spPr>
      </p:pic>
      <p:pic>
        <p:nvPicPr>
          <p:cNvPr id="9613" name="그림 96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609605" y="4445257"/>
            <a:ext cx="364766" cy="313756"/>
          </a:xfrm>
          <a:prstGeom prst="rect">
            <a:avLst/>
          </a:prstGeom>
        </p:spPr>
      </p:pic>
      <p:pic>
        <p:nvPicPr>
          <p:cNvPr id="9614" name="그림 96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104900" y="5697284"/>
            <a:ext cx="339065" cy="292920"/>
          </a:xfrm>
          <a:prstGeom prst="rect">
            <a:avLst/>
          </a:prstGeom>
        </p:spPr>
      </p:pic>
      <p:pic>
        <p:nvPicPr>
          <p:cNvPr id="9615" name="그림 961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590692" y="5639240"/>
            <a:ext cx="364766" cy="31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640834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sp>
        <p:nvSpPr>
          <p:cNvPr id="9598" name="TextBox 4"/>
          <p:cNvSpPr txBox="1"/>
          <p:nvPr/>
        </p:nvSpPr>
        <p:spPr>
          <a:xfrm>
            <a:off x="7738502" y="277083"/>
            <a:ext cx="1933276" cy="235362"/>
          </a:xfrm>
          <a:prstGeom prst="rect">
            <a:avLst/>
          </a:prstGeom>
          <a:solidFill>
            <a:srgbClr val="F2F2F2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글 공유 팝업</a:t>
            </a:r>
          </a:p>
        </p:txBody>
      </p:sp>
      <p:grpSp>
        <p:nvGrpSpPr>
          <p:cNvPr id="9602" name="그룹 9601"/>
          <p:cNvGrpSpPr/>
          <p:nvPr/>
        </p:nvGrpSpPr>
        <p:grpSpPr>
          <a:xfrm>
            <a:off x="1603834" y="1034314"/>
            <a:ext cx="6696744" cy="4787782"/>
            <a:chOff x="1603730" y="1237234"/>
            <a:chExt cx="6696744" cy="4787782"/>
          </a:xfrm>
        </p:grpSpPr>
        <p:pic>
          <p:nvPicPr>
            <p:cNvPr id="9589" name="그림 9588"/>
            <p:cNvPicPr>
              <a:picLocks noChangeAspect="1"/>
            </p:cNvPicPr>
            <p:nvPr/>
          </p:nvPicPr>
          <p:blipFill rotWithShape="1">
            <a:blip r:embed="rId3">
              <a:lum bright="70000" contrast="-5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4">
                      <hd:imgEffect xmlns:hd="http://schemas.haansoft.com/office/drawingml/8.0">
                        <hd:artEffectSharpenSoften amount="100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1951164" y="1294468"/>
              <a:ext cx="670932" cy="65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</p:pic>
        <p:sp>
          <p:nvSpPr>
            <p:cNvPr id="9590" name="TextBox 9589"/>
            <p:cNvSpPr txBox="1"/>
            <p:nvPr/>
          </p:nvSpPr>
          <p:spPr>
            <a:xfrm>
              <a:off x="2355679" y="1590130"/>
              <a:ext cx="1029651" cy="31748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누네</a:t>
              </a:r>
              <a:r>
                <a:rPr kumimoji="1" lang="en-US" altLang="ko-KR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CINE</a:t>
              </a:r>
            </a:p>
          </p:txBody>
        </p:sp>
        <p:grpSp>
          <p:nvGrpSpPr>
            <p:cNvPr id="9575" name="그룹 18"/>
            <p:cNvGrpSpPr/>
            <p:nvPr/>
          </p:nvGrpSpPr>
          <p:grpSpPr>
            <a:xfrm>
              <a:off x="1603730" y="1237234"/>
              <a:ext cx="6696744" cy="4787782"/>
              <a:chOff x="971600" y="483518"/>
              <a:chExt cx="5400600" cy="4392488"/>
            </a:xfrm>
          </p:grpSpPr>
          <p:sp>
            <p:nvSpPr>
              <p:cNvPr id="9576" name="직사각형 4"/>
              <p:cNvSpPr/>
              <p:nvPr/>
            </p:nvSpPr>
            <p:spPr>
              <a:xfrm>
                <a:off x="971600" y="483518"/>
                <a:ext cx="5400600" cy="4392488"/>
              </a:xfrm>
              <a:prstGeom prst="roundRect">
                <a:avLst>
                  <a:gd name="adj" fmla="val 7031"/>
                </a:avLst>
              </a:prstGeom>
              <a:solidFill>
                <a:srgbClr val="F2F2F2">
                  <a:alpha val="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577" name="TextBox 5"/>
              <p:cNvSpPr txBox="1"/>
              <p:nvPr/>
            </p:nvSpPr>
            <p:spPr>
              <a:xfrm>
                <a:off x="2267743" y="725172"/>
                <a:ext cx="2808312" cy="334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공유하기</a:t>
                </a:r>
              </a:p>
            </p:txBody>
          </p:sp>
          <p:grpSp>
            <p:nvGrpSpPr>
              <p:cNvPr id="9578" name="그룹 58"/>
              <p:cNvGrpSpPr/>
              <p:nvPr/>
            </p:nvGrpSpPr>
            <p:grpSpPr>
              <a:xfrm>
                <a:off x="1331639" y="1336160"/>
                <a:ext cx="4824536" cy="864096"/>
                <a:chOff x="1403648" y="1059582"/>
                <a:chExt cx="4536504" cy="864096"/>
              </a:xfrm>
            </p:grpSpPr>
            <p:sp>
              <p:nvSpPr>
                <p:cNvPr id="9579" name="직사각형 6"/>
                <p:cNvSpPr/>
                <p:nvPr/>
              </p:nvSpPr>
              <p:spPr>
                <a:xfrm>
                  <a:off x="1403648" y="1059582"/>
                  <a:ext cx="4536504" cy="864096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굴림"/>
                  </a:endParaRPr>
                </a:p>
              </p:txBody>
            </p:sp>
            <p:sp>
              <p:nvSpPr>
                <p:cNvPr id="9580" name="TextBox 7"/>
                <p:cNvSpPr txBox="1"/>
                <p:nvPr/>
              </p:nvSpPr>
              <p:spPr>
                <a:xfrm>
                  <a:off x="1763687" y="1300812"/>
                  <a:ext cx="3888432" cy="3300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18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URL</a:t>
                  </a:r>
                  <a:endParaRPr kumimoji="0" lang="ko-KR" altLang="en-US" sz="1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9581" name="직사각형 8"/>
                <p:cNvSpPr/>
                <p:nvPr/>
              </p:nvSpPr>
              <p:spPr>
                <a:xfrm>
                  <a:off x="5364088" y="1317944"/>
                  <a:ext cx="504056" cy="360040"/>
                </a:xfrm>
                <a:prstGeom prst="rect">
                  <a:avLst/>
                </a:prstGeom>
                <a:solidFill>
                  <a:srgbClr val="FFFFFF">
                    <a:alpha val="69410"/>
                  </a:srgbClr>
                </a:solidFill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복사</a:t>
                  </a:r>
                </a:p>
              </p:txBody>
            </p:sp>
          </p:grpSp>
        </p:grpSp>
        <p:pic>
          <p:nvPicPr>
            <p:cNvPr id="9595" name="그림 959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630950" y="3428368"/>
              <a:ext cx="888919" cy="790027"/>
            </a:xfrm>
            <a:prstGeom prst="rect">
              <a:avLst/>
            </a:prstGeom>
          </p:spPr>
        </p:pic>
        <p:pic>
          <p:nvPicPr>
            <p:cNvPr id="9596" name="그림 9595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416321" y="3318727"/>
              <a:ext cx="1071562" cy="1071562"/>
            </a:xfrm>
            <a:prstGeom prst="rect">
              <a:avLst/>
            </a:prstGeom>
          </p:spPr>
        </p:pic>
        <p:pic>
          <p:nvPicPr>
            <p:cNvPr id="9597" name="그림 9596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458148" y="3428368"/>
              <a:ext cx="904533" cy="904533"/>
            </a:xfrm>
            <a:prstGeom prst="rect">
              <a:avLst/>
            </a:prstGeom>
          </p:spPr>
        </p:pic>
        <p:pic>
          <p:nvPicPr>
            <p:cNvPr id="9599" name="그림 959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2648422" y="4689745"/>
              <a:ext cx="821682" cy="807569"/>
            </a:xfrm>
            <a:prstGeom prst="rect">
              <a:avLst/>
            </a:prstGeom>
          </p:spPr>
        </p:pic>
        <p:pic>
          <p:nvPicPr>
            <p:cNvPr id="9600" name="그림 9599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4585494" y="4723495"/>
              <a:ext cx="733217" cy="733217"/>
            </a:xfrm>
            <a:prstGeom prst="rect">
              <a:avLst/>
            </a:prstGeom>
          </p:spPr>
        </p:pic>
        <p:pic>
          <p:nvPicPr>
            <p:cNvPr id="9601" name="그림 9600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6572723" y="4720068"/>
              <a:ext cx="767482" cy="767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999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640834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321" name="그룹 9320"/>
          <p:cNvGrpSpPr/>
          <p:nvPr/>
        </p:nvGrpSpPr>
        <p:grpSpPr>
          <a:xfrm>
            <a:off x="1149420" y="280296"/>
            <a:ext cx="7765798" cy="652086"/>
            <a:chOff x="1149419" y="280295"/>
            <a:chExt cx="7765798" cy="652086"/>
          </a:xfrm>
        </p:grpSpPr>
        <p:pic>
          <p:nvPicPr>
            <p:cNvPr id="9316" name="그림 9315"/>
            <p:cNvPicPr>
              <a:picLocks noChangeAspect="1"/>
            </p:cNvPicPr>
            <p:nvPr/>
          </p:nvPicPr>
          <p:blipFill rotWithShape="1">
            <a:blip r:embed="rId3">
              <a:lum bright="70000" contrast="-5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4">
                      <hd:imgEffect xmlns:hd="http://schemas.haansoft.com/office/drawingml/8.0">
                        <hd:artEffectSharpenSoften amount="100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1149419" y="280295"/>
              <a:ext cx="670932" cy="65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</p:pic>
        <p:sp>
          <p:nvSpPr>
            <p:cNvPr id="9315" name="TextBox 9314"/>
            <p:cNvSpPr txBox="1"/>
            <p:nvPr/>
          </p:nvSpPr>
          <p:spPr>
            <a:xfrm>
              <a:off x="1553935" y="575958"/>
              <a:ext cx="1029651" cy="31748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누네</a:t>
              </a:r>
              <a:r>
                <a:rPr kumimoji="1" lang="en-US" altLang="ko-KR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CINE</a:t>
              </a:r>
            </a:p>
          </p:txBody>
        </p:sp>
        <p:sp>
          <p:nvSpPr>
            <p:cNvPr id="9317" name="TextBox 9316"/>
            <p:cNvSpPr txBox="1"/>
            <p:nvPr/>
          </p:nvSpPr>
          <p:spPr>
            <a:xfrm>
              <a:off x="6993051" y="614213"/>
              <a:ext cx="1922167" cy="2411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로그아웃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마이페이지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800" b="0" i="0" u="none" strike="noStrike" kern="1200" cap="none" spc="0" normalizeH="0" baseline="0">
                  <a:solidFill>
                    <a:srgbClr val="FAF3DB"/>
                  </a:solidFill>
                  <a:latin typeface="돋움"/>
                  <a:ea typeface="돋움"/>
                </a:rPr>
                <a:t>|</a:t>
              </a:r>
            </a:p>
          </p:txBody>
        </p:sp>
        <p:sp>
          <p:nvSpPr>
            <p:cNvPr id="9318" name="직사각형 120"/>
            <p:cNvSpPr/>
            <p:nvPr/>
          </p:nvSpPr>
          <p:spPr>
            <a:xfrm>
              <a:off x="2992793" y="556667"/>
              <a:ext cx="3614821" cy="338150"/>
            </a:xfrm>
            <a:prstGeom prst="roundRect">
              <a:avLst>
                <a:gd name="adj" fmla="val 16667"/>
              </a:avLst>
            </a:prstGeom>
            <a:no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검 색</a:t>
              </a:r>
            </a:p>
          </p:txBody>
        </p:sp>
        <p:pic>
          <p:nvPicPr>
            <p:cNvPr id="9319" name="그림 931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318278" y="581968"/>
              <a:ext cx="262424" cy="257021"/>
            </a:xfrm>
            <a:prstGeom prst="rect">
              <a:avLst/>
            </a:prstGeom>
          </p:spPr>
        </p:pic>
      </p:grpSp>
      <p:grpSp>
        <p:nvGrpSpPr>
          <p:cNvPr id="9521" name="그룹 9520"/>
          <p:cNvGrpSpPr/>
          <p:nvPr/>
        </p:nvGrpSpPr>
        <p:grpSpPr>
          <a:xfrm>
            <a:off x="1275645" y="1399455"/>
            <a:ext cx="7448444" cy="4585420"/>
            <a:chOff x="1275645" y="1399455"/>
            <a:chExt cx="6708373" cy="3961841"/>
          </a:xfrm>
        </p:grpSpPr>
        <p:sp>
          <p:nvSpPr>
            <p:cNvPr id="9507" name="직사각형 7"/>
            <p:cNvSpPr/>
            <p:nvPr/>
          </p:nvSpPr>
          <p:spPr>
            <a:xfrm>
              <a:off x="1275645" y="1399455"/>
              <a:ext cx="6708373" cy="2165059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6941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인기글</a:t>
              </a:r>
            </a:p>
          </p:txBody>
        </p:sp>
        <p:sp>
          <p:nvSpPr>
            <p:cNvPr id="9508" name="TextBox 16"/>
            <p:cNvSpPr txBox="1"/>
            <p:nvPr/>
          </p:nvSpPr>
          <p:spPr>
            <a:xfrm>
              <a:off x="5274257" y="3166758"/>
              <a:ext cx="1656184" cy="2232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인기가 많은 글이예요</a:t>
              </a:r>
            </a:p>
          </p:txBody>
        </p:sp>
        <p:sp>
          <p:nvSpPr>
            <p:cNvPr id="9509" name="직사각형 97"/>
            <p:cNvSpPr/>
            <p:nvPr/>
          </p:nvSpPr>
          <p:spPr>
            <a:xfrm>
              <a:off x="1405653" y="3794231"/>
              <a:ext cx="720080" cy="2160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글 작성</a:t>
              </a:r>
            </a:p>
          </p:txBody>
        </p:sp>
        <p:sp>
          <p:nvSpPr>
            <p:cNvPr id="9510" name="직사각형 98"/>
            <p:cNvSpPr/>
            <p:nvPr/>
          </p:nvSpPr>
          <p:spPr>
            <a:xfrm>
              <a:off x="2205757" y="3794236"/>
              <a:ext cx="936104" cy="216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내가 쓴 글</a:t>
              </a:r>
            </a:p>
          </p:txBody>
        </p:sp>
        <p:sp>
          <p:nvSpPr>
            <p:cNvPr id="9511" name="직사각형 99"/>
            <p:cNvSpPr/>
            <p:nvPr/>
          </p:nvSpPr>
          <p:spPr>
            <a:xfrm>
              <a:off x="7196336" y="3833809"/>
              <a:ext cx="688012" cy="2160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필터</a:t>
              </a:r>
            </a:p>
          </p:txBody>
        </p:sp>
        <p:grpSp>
          <p:nvGrpSpPr>
            <p:cNvPr id="9512" name="그룹 115"/>
            <p:cNvGrpSpPr/>
            <p:nvPr/>
          </p:nvGrpSpPr>
          <p:grpSpPr>
            <a:xfrm>
              <a:off x="1357840" y="4281194"/>
              <a:ext cx="6543981" cy="1080102"/>
              <a:chOff x="2435079" y="1851773"/>
              <a:chExt cx="4288414" cy="1080102"/>
            </a:xfrm>
            <a:solidFill>
              <a:srgbClr val="FFFFFF">
                <a:alpha val="100000"/>
              </a:srgbClr>
            </a:solidFill>
          </p:grpSpPr>
          <p:sp>
            <p:nvSpPr>
              <p:cNvPr id="9513" name="사각형: 둥근 모서리 116"/>
              <p:cNvSpPr/>
              <p:nvPr/>
            </p:nvSpPr>
            <p:spPr>
              <a:xfrm>
                <a:off x="2435079" y="1851773"/>
                <a:ext cx="4288414" cy="1080102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514" name="직사각형 117"/>
              <p:cNvSpPr/>
              <p:nvPr/>
            </p:nvSpPr>
            <p:spPr>
              <a:xfrm>
                <a:off x="5466485" y="1918323"/>
                <a:ext cx="648072" cy="19574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작성 시간</a:t>
                </a:r>
              </a:p>
            </p:txBody>
          </p:sp>
          <p:sp>
            <p:nvSpPr>
              <p:cNvPr id="9515" name="직사각형 118"/>
              <p:cNvSpPr/>
              <p:nvPr/>
            </p:nvSpPr>
            <p:spPr>
              <a:xfrm>
                <a:off x="2770752" y="2209087"/>
                <a:ext cx="1584176" cy="19574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제목</a:t>
                </a:r>
              </a:p>
            </p:txBody>
          </p:sp>
          <p:sp>
            <p:nvSpPr>
              <p:cNvPr id="9516" name="직사각형 119"/>
              <p:cNvSpPr/>
              <p:nvPr/>
            </p:nvSpPr>
            <p:spPr>
              <a:xfrm>
                <a:off x="3038184" y="2486982"/>
                <a:ext cx="2520280" cy="267748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내용</a:t>
                </a:r>
              </a:p>
            </p:txBody>
          </p:sp>
          <p:sp>
            <p:nvSpPr>
              <p:cNvPr id="9517" name="직사각형 120"/>
              <p:cNvSpPr/>
              <p:nvPr/>
            </p:nvSpPr>
            <p:spPr>
              <a:xfrm>
                <a:off x="2525389" y="1924768"/>
                <a:ext cx="403803" cy="18363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800" b="1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HOT</a:t>
                </a:r>
                <a:endParaRPr kumimoji="0" lang="ko-KR" altLang="en-US" sz="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518" name="직사각형 121"/>
              <p:cNvSpPr/>
              <p:nvPr/>
            </p:nvSpPr>
            <p:spPr>
              <a:xfrm>
                <a:off x="3007935" y="1922397"/>
                <a:ext cx="792088" cy="19574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프로필</a:t>
                </a:r>
              </a:p>
            </p:txBody>
          </p:sp>
          <p:sp>
            <p:nvSpPr>
              <p:cNvPr id="9519" name="직사각형 122"/>
              <p:cNvSpPr/>
              <p:nvPr/>
            </p:nvSpPr>
            <p:spPr>
              <a:xfrm>
                <a:off x="5626277" y="2582295"/>
                <a:ext cx="504056" cy="33736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추천수</a:t>
                </a:r>
              </a:p>
            </p:txBody>
          </p:sp>
          <p:sp>
            <p:nvSpPr>
              <p:cNvPr id="9520" name="직사각형 123"/>
              <p:cNvSpPr/>
              <p:nvPr/>
            </p:nvSpPr>
            <p:spPr>
              <a:xfrm>
                <a:off x="6154604" y="2582295"/>
                <a:ext cx="504056" cy="33736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조회수</a:t>
                </a:r>
              </a:p>
            </p:txBody>
          </p:sp>
        </p:grpSp>
      </p:grpSp>
      <p:pic>
        <p:nvPicPr>
          <p:cNvPr id="9522" name="그림 952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096548" y="552999"/>
            <a:ext cx="228789" cy="564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640834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500" name="그룹 9499"/>
          <p:cNvGrpSpPr/>
          <p:nvPr/>
        </p:nvGrpSpPr>
        <p:grpSpPr>
          <a:xfrm>
            <a:off x="1231160" y="542415"/>
            <a:ext cx="7489627" cy="5369524"/>
            <a:chOff x="559614" y="1484152"/>
            <a:chExt cx="6543981" cy="4302333"/>
          </a:xfrm>
        </p:grpSpPr>
        <p:sp>
          <p:nvSpPr>
            <p:cNvPr id="9501" name="직사각형 11"/>
            <p:cNvSpPr/>
            <p:nvPr/>
          </p:nvSpPr>
          <p:spPr>
            <a:xfrm>
              <a:off x="2249054" y="5528734"/>
              <a:ext cx="3123385" cy="2577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1   2   3   4  </a:t>
              </a: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5 </a:t>
              </a: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▷</a:t>
              </a:r>
            </a:p>
          </p:txBody>
        </p:sp>
        <p:grpSp>
          <p:nvGrpSpPr>
            <p:cNvPr id="9502" name="그룹 25"/>
            <p:cNvGrpSpPr/>
            <p:nvPr/>
          </p:nvGrpSpPr>
          <p:grpSpPr>
            <a:xfrm>
              <a:off x="559614" y="1484152"/>
              <a:ext cx="6543981" cy="1080102"/>
              <a:chOff x="2435079" y="1851773"/>
              <a:chExt cx="4288414" cy="1080102"/>
            </a:xfrm>
            <a:solidFill>
              <a:srgbClr val="FFFFFF">
                <a:alpha val="100000"/>
              </a:srgbClr>
            </a:solidFill>
          </p:grpSpPr>
          <p:sp>
            <p:nvSpPr>
              <p:cNvPr id="9503" name="사각형: 둥근 모서리 26"/>
              <p:cNvSpPr/>
              <p:nvPr/>
            </p:nvSpPr>
            <p:spPr>
              <a:xfrm>
                <a:off x="2435079" y="1851773"/>
                <a:ext cx="4288414" cy="1080102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504" name="직사각형 27"/>
              <p:cNvSpPr/>
              <p:nvPr/>
            </p:nvSpPr>
            <p:spPr>
              <a:xfrm>
                <a:off x="5466485" y="1918323"/>
                <a:ext cx="648072" cy="19574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작성 시간</a:t>
                </a:r>
              </a:p>
            </p:txBody>
          </p:sp>
          <p:sp>
            <p:nvSpPr>
              <p:cNvPr id="9505" name="직사각형 28"/>
              <p:cNvSpPr/>
              <p:nvPr/>
            </p:nvSpPr>
            <p:spPr>
              <a:xfrm>
                <a:off x="2770752" y="2209087"/>
                <a:ext cx="1584176" cy="19574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제목</a:t>
                </a:r>
              </a:p>
            </p:txBody>
          </p:sp>
          <p:sp>
            <p:nvSpPr>
              <p:cNvPr id="9506" name="직사각형 29"/>
              <p:cNvSpPr/>
              <p:nvPr/>
            </p:nvSpPr>
            <p:spPr>
              <a:xfrm>
                <a:off x="3038184" y="2486982"/>
                <a:ext cx="2520280" cy="267748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내용</a:t>
                </a:r>
              </a:p>
            </p:txBody>
          </p:sp>
          <p:sp>
            <p:nvSpPr>
              <p:cNvPr id="9507" name="직사각형 30"/>
              <p:cNvSpPr/>
              <p:nvPr/>
            </p:nvSpPr>
            <p:spPr>
              <a:xfrm>
                <a:off x="2525389" y="1924768"/>
                <a:ext cx="403803" cy="18363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HOT</a:t>
                </a:r>
                <a:endPara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508" name="직사각형 31"/>
              <p:cNvSpPr/>
              <p:nvPr/>
            </p:nvSpPr>
            <p:spPr>
              <a:xfrm>
                <a:off x="3007935" y="1922397"/>
                <a:ext cx="792088" cy="19574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프로필</a:t>
                </a:r>
              </a:p>
            </p:txBody>
          </p:sp>
          <p:sp>
            <p:nvSpPr>
              <p:cNvPr id="9509" name="직사각형 32"/>
              <p:cNvSpPr/>
              <p:nvPr/>
            </p:nvSpPr>
            <p:spPr>
              <a:xfrm>
                <a:off x="5626277" y="2582295"/>
                <a:ext cx="504056" cy="33736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추천수</a:t>
                </a:r>
              </a:p>
            </p:txBody>
          </p:sp>
          <p:sp>
            <p:nvSpPr>
              <p:cNvPr id="9510" name="직사각형 33"/>
              <p:cNvSpPr/>
              <p:nvPr/>
            </p:nvSpPr>
            <p:spPr>
              <a:xfrm>
                <a:off x="6154604" y="2582295"/>
                <a:ext cx="504056" cy="33736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조회수</a:t>
                </a:r>
              </a:p>
            </p:txBody>
          </p:sp>
        </p:grpSp>
        <p:grpSp>
          <p:nvGrpSpPr>
            <p:cNvPr id="9511" name="그룹 46"/>
            <p:cNvGrpSpPr/>
            <p:nvPr/>
          </p:nvGrpSpPr>
          <p:grpSpPr>
            <a:xfrm>
              <a:off x="559614" y="2742507"/>
              <a:ext cx="6543981" cy="1080102"/>
              <a:chOff x="2435079" y="1851773"/>
              <a:chExt cx="4288414" cy="1080102"/>
            </a:xfrm>
            <a:solidFill>
              <a:srgbClr val="FFFFFF">
                <a:alpha val="100000"/>
              </a:srgbClr>
            </a:solidFill>
          </p:grpSpPr>
          <p:sp>
            <p:nvSpPr>
              <p:cNvPr id="9512" name="사각형: 둥근 모서리 47"/>
              <p:cNvSpPr/>
              <p:nvPr/>
            </p:nvSpPr>
            <p:spPr>
              <a:xfrm>
                <a:off x="2435079" y="1851773"/>
                <a:ext cx="4288414" cy="1080102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513" name="직사각형 48"/>
              <p:cNvSpPr/>
              <p:nvPr/>
            </p:nvSpPr>
            <p:spPr>
              <a:xfrm>
                <a:off x="5466485" y="1918323"/>
                <a:ext cx="648072" cy="19574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작성 시간</a:t>
                </a:r>
              </a:p>
            </p:txBody>
          </p:sp>
          <p:sp>
            <p:nvSpPr>
              <p:cNvPr id="9514" name="직사각형 49"/>
              <p:cNvSpPr/>
              <p:nvPr/>
            </p:nvSpPr>
            <p:spPr>
              <a:xfrm>
                <a:off x="2770752" y="2209087"/>
                <a:ext cx="1584176" cy="19574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제목</a:t>
                </a:r>
              </a:p>
            </p:txBody>
          </p:sp>
          <p:sp>
            <p:nvSpPr>
              <p:cNvPr id="9515" name="직사각형 50"/>
              <p:cNvSpPr/>
              <p:nvPr/>
            </p:nvSpPr>
            <p:spPr>
              <a:xfrm>
                <a:off x="3038184" y="2486982"/>
                <a:ext cx="2520280" cy="267748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내용</a:t>
                </a:r>
              </a:p>
            </p:txBody>
          </p:sp>
          <p:sp>
            <p:nvSpPr>
              <p:cNvPr id="9516" name="직사각형 51"/>
              <p:cNvSpPr/>
              <p:nvPr/>
            </p:nvSpPr>
            <p:spPr>
              <a:xfrm>
                <a:off x="2525389" y="1924768"/>
                <a:ext cx="403803" cy="18363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HOT</a:t>
                </a:r>
                <a:endPara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517" name="직사각형 52"/>
              <p:cNvSpPr/>
              <p:nvPr/>
            </p:nvSpPr>
            <p:spPr>
              <a:xfrm>
                <a:off x="3007935" y="1922397"/>
                <a:ext cx="792088" cy="19574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프로필</a:t>
                </a:r>
              </a:p>
            </p:txBody>
          </p:sp>
          <p:sp>
            <p:nvSpPr>
              <p:cNvPr id="9518" name="직사각형 54"/>
              <p:cNvSpPr/>
              <p:nvPr/>
            </p:nvSpPr>
            <p:spPr>
              <a:xfrm>
                <a:off x="5626277" y="2582295"/>
                <a:ext cx="504056" cy="33736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추천수</a:t>
                </a:r>
              </a:p>
            </p:txBody>
          </p:sp>
          <p:sp>
            <p:nvSpPr>
              <p:cNvPr id="9519" name="직사각형 55"/>
              <p:cNvSpPr/>
              <p:nvPr/>
            </p:nvSpPr>
            <p:spPr>
              <a:xfrm>
                <a:off x="6154604" y="2582295"/>
                <a:ext cx="504056" cy="33736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조회수</a:t>
                </a:r>
              </a:p>
            </p:txBody>
          </p:sp>
        </p:grpSp>
        <p:grpSp>
          <p:nvGrpSpPr>
            <p:cNvPr id="9520" name="그룹 56"/>
            <p:cNvGrpSpPr/>
            <p:nvPr/>
          </p:nvGrpSpPr>
          <p:grpSpPr>
            <a:xfrm>
              <a:off x="559614" y="3998822"/>
              <a:ext cx="6543981" cy="1080102"/>
              <a:chOff x="2435079" y="1851773"/>
              <a:chExt cx="4288414" cy="1080102"/>
            </a:xfrm>
            <a:solidFill>
              <a:srgbClr val="FFFFFF">
                <a:alpha val="100000"/>
              </a:srgbClr>
            </a:solidFill>
          </p:grpSpPr>
          <p:sp>
            <p:nvSpPr>
              <p:cNvPr id="9521" name="사각형: 둥근 모서리 57"/>
              <p:cNvSpPr/>
              <p:nvPr/>
            </p:nvSpPr>
            <p:spPr>
              <a:xfrm>
                <a:off x="2435079" y="1851773"/>
                <a:ext cx="4288414" cy="1080102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522" name="직사각형 58"/>
              <p:cNvSpPr/>
              <p:nvPr/>
            </p:nvSpPr>
            <p:spPr>
              <a:xfrm>
                <a:off x="5466485" y="1918323"/>
                <a:ext cx="648072" cy="19574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작성 시간</a:t>
                </a:r>
              </a:p>
            </p:txBody>
          </p:sp>
          <p:sp>
            <p:nvSpPr>
              <p:cNvPr id="9523" name="직사각형 59"/>
              <p:cNvSpPr/>
              <p:nvPr/>
            </p:nvSpPr>
            <p:spPr>
              <a:xfrm>
                <a:off x="2770752" y="2209087"/>
                <a:ext cx="1584176" cy="19574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제목</a:t>
                </a:r>
              </a:p>
            </p:txBody>
          </p:sp>
          <p:sp>
            <p:nvSpPr>
              <p:cNvPr id="9524" name="직사각형 60"/>
              <p:cNvSpPr/>
              <p:nvPr/>
            </p:nvSpPr>
            <p:spPr>
              <a:xfrm>
                <a:off x="3038184" y="2486982"/>
                <a:ext cx="2520280" cy="267748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내용</a:t>
                </a:r>
              </a:p>
            </p:txBody>
          </p:sp>
          <p:sp>
            <p:nvSpPr>
              <p:cNvPr id="9525" name="직사각형 61"/>
              <p:cNvSpPr/>
              <p:nvPr/>
            </p:nvSpPr>
            <p:spPr>
              <a:xfrm>
                <a:off x="2525389" y="1924768"/>
                <a:ext cx="403803" cy="18363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HOT</a:t>
                </a:r>
                <a:endPara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526" name="직사각형 62"/>
              <p:cNvSpPr/>
              <p:nvPr/>
            </p:nvSpPr>
            <p:spPr>
              <a:xfrm>
                <a:off x="3007935" y="1922397"/>
                <a:ext cx="792088" cy="19574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프로필</a:t>
                </a:r>
              </a:p>
            </p:txBody>
          </p:sp>
          <p:sp>
            <p:nvSpPr>
              <p:cNvPr id="9527" name="직사각형 63"/>
              <p:cNvSpPr/>
              <p:nvPr/>
            </p:nvSpPr>
            <p:spPr>
              <a:xfrm>
                <a:off x="5626277" y="2582295"/>
                <a:ext cx="504056" cy="33736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추천수</a:t>
                </a:r>
              </a:p>
            </p:txBody>
          </p:sp>
          <p:sp>
            <p:nvSpPr>
              <p:cNvPr id="9528" name="직사각형 64"/>
              <p:cNvSpPr/>
              <p:nvPr/>
            </p:nvSpPr>
            <p:spPr>
              <a:xfrm>
                <a:off x="6154604" y="2582295"/>
                <a:ext cx="504056" cy="33736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조회수</a:t>
                </a:r>
              </a:p>
            </p:txBody>
          </p:sp>
        </p:grpSp>
      </p:grpSp>
      <p:pic>
        <p:nvPicPr>
          <p:cNvPr id="9529" name="그림 95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9043371" y="510953"/>
            <a:ext cx="228789" cy="58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4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546872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321" name="그룹 9320"/>
          <p:cNvGrpSpPr/>
          <p:nvPr/>
        </p:nvGrpSpPr>
        <p:grpSpPr>
          <a:xfrm>
            <a:off x="1149420" y="280296"/>
            <a:ext cx="7765798" cy="652086"/>
            <a:chOff x="1149419" y="280295"/>
            <a:chExt cx="7765798" cy="652086"/>
          </a:xfrm>
        </p:grpSpPr>
        <p:pic>
          <p:nvPicPr>
            <p:cNvPr id="9316" name="그림 9315"/>
            <p:cNvPicPr>
              <a:picLocks noChangeAspect="1"/>
            </p:cNvPicPr>
            <p:nvPr/>
          </p:nvPicPr>
          <p:blipFill rotWithShape="1">
            <a:blip r:embed="rId3">
              <a:lum bright="70000" contrast="-5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4">
                      <hd:imgEffect xmlns:hd="http://schemas.haansoft.com/office/drawingml/8.0">
                        <hd:artEffectSharpenSoften amount="100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1149419" y="280295"/>
              <a:ext cx="670932" cy="65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</p:pic>
        <p:sp>
          <p:nvSpPr>
            <p:cNvPr id="9315" name="TextBox 9314"/>
            <p:cNvSpPr txBox="1"/>
            <p:nvPr/>
          </p:nvSpPr>
          <p:spPr>
            <a:xfrm>
              <a:off x="1553935" y="575958"/>
              <a:ext cx="1029651" cy="31748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누네</a:t>
              </a:r>
              <a:r>
                <a:rPr kumimoji="1" lang="en-US" altLang="ko-KR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CINE</a:t>
              </a:r>
            </a:p>
          </p:txBody>
        </p:sp>
        <p:sp>
          <p:nvSpPr>
            <p:cNvPr id="9317" name="TextBox 9316"/>
            <p:cNvSpPr txBox="1"/>
            <p:nvPr/>
          </p:nvSpPr>
          <p:spPr>
            <a:xfrm>
              <a:off x="6993051" y="614213"/>
              <a:ext cx="1922167" cy="2411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로그아웃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마이페이지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800" b="0" i="0" u="none" strike="noStrike" kern="1200" cap="none" spc="0" normalizeH="0" baseline="0">
                  <a:solidFill>
                    <a:srgbClr val="FAF3DB"/>
                  </a:solidFill>
                  <a:latin typeface="돋움"/>
                  <a:ea typeface="돋움"/>
                </a:rPr>
                <a:t>|</a:t>
              </a:r>
            </a:p>
          </p:txBody>
        </p:sp>
        <p:sp>
          <p:nvSpPr>
            <p:cNvPr id="9318" name="직사각형 120"/>
            <p:cNvSpPr/>
            <p:nvPr/>
          </p:nvSpPr>
          <p:spPr>
            <a:xfrm>
              <a:off x="2992793" y="556667"/>
              <a:ext cx="3614821" cy="338150"/>
            </a:xfrm>
            <a:prstGeom prst="roundRect">
              <a:avLst>
                <a:gd name="adj" fmla="val 16667"/>
              </a:avLst>
            </a:prstGeom>
            <a:no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검 색</a:t>
              </a:r>
            </a:p>
          </p:txBody>
        </p:sp>
        <p:pic>
          <p:nvPicPr>
            <p:cNvPr id="9319" name="그림 931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318278" y="581968"/>
              <a:ext cx="262424" cy="257021"/>
            </a:xfrm>
            <a:prstGeom prst="rect">
              <a:avLst/>
            </a:prstGeom>
          </p:spPr>
        </p:pic>
      </p:grpSp>
      <p:grpSp>
        <p:nvGrpSpPr>
          <p:cNvPr id="9420" name="그룹 9419"/>
          <p:cNvGrpSpPr/>
          <p:nvPr/>
        </p:nvGrpSpPr>
        <p:grpSpPr>
          <a:xfrm>
            <a:off x="923588" y="1187092"/>
            <a:ext cx="8090743" cy="5018440"/>
            <a:chOff x="923588" y="1187092"/>
            <a:chExt cx="6674881" cy="4434595"/>
          </a:xfrm>
        </p:grpSpPr>
        <p:sp>
          <p:nvSpPr>
            <p:cNvPr id="9338" name="모서리가 둥근 직사각형 40"/>
            <p:cNvSpPr/>
            <p:nvPr/>
          </p:nvSpPr>
          <p:spPr>
            <a:xfrm>
              <a:off x="923588" y="4882898"/>
              <a:ext cx="768363" cy="248823"/>
            </a:xfrm>
            <a:prstGeom prst="roundRect">
              <a:avLst>
                <a:gd name="adj" fmla="val 9813"/>
              </a:avLst>
            </a:prstGeom>
            <a:noFill/>
            <a:ln w="6350" cap="flat" cmpd="sng" algn="ctr">
              <a:noFill/>
              <a:prstDash val="solid"/>
            </a:ln>
          </p:spPr>
          <p:txBody>
            <a:bodyPr anchor="ctr"/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</a:rPr>
                <a:t>공지사항</a:t>
              </a:r>
              <a:endParaRPr kumimoji="0" lang="en-US" altLang="ko-KR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348" name="직사각형 143"/>
            <p:cNvSpPr/>
            <p:nvPr/>
          </p:nvSpPr>
          <p:spPr>
            <a:xfrm>
              <a:off x="1266320" y="3603100"/>
              <a:ext cx="2267398" cy="401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종료 예정작</a:t>
              </a:r>
            </a:p>
          </p:txBody>
        </p:sp>
        <p:sp>
          <p:nvSpPr>
            <p:cNvPr id="9349" name="직사각형 145"/>
            <p:cNvSpPr/>
            <p:nvPr/>
          </p:nvSpPr>
          <p:spPr>
            <a:xfrm>
              <a:off x="1266319" y="4112076"/>
              <a:ext cx="2978544" cy="1509611"/>
            </a:xfrm>
            <a:prstGeom prst="rect">
              <a:avLst/>
            </a:prstGeom>
            <a:noFill/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350" name="사각형: 둥근 모서리 146"/>
            <p:cNvSpPr/>
            <p:nvPr/>
          </p:nvSpPr>
          <p:spPr>
            <a:xfrm>
              <a:off x="3585062" y="3688801"/>
              <a:ext cx="659801" cy="299520"/>
            </a:xfrm>
            <a:prstGeom prst="roundRect">
              <a:avLst>
                <a:gd name="adj" fmla="val 16667"/>
              </a:avLst>
            </a:prstGeom>
            <a:noFill/>
            <a:ln w="0" cap="rnd" cmpd="sng" algn="ctr">
              <a:solidFill>
                <a:srgbClr val="CEA61D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더보기</a:t>
              </a:r>
            </a:p>
          </p:txBody>
        </p:sp>
        <p:sp>
          <p:nvSpPr>
            <p:cNvPr id="9351" name="직사각형 147"/>
            <p:cNvSpPr/>
            <p:nvPr/>
          </p:nvSpPr>
          <p:spPr>
            <a:xfrm>
              <a:off x="4417272" y="3576864"/>
              <a:ext cx="2267398" cy="401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공개 예정작</a:t>
              </a:r>
            </a:p>
          </p:txBody>
        </p:sp>
        <p:sp>
          <p:nvSpPr>
            <p:cNvPr id="9352" name="사각형: 둥근 모서리 148"/>
            <p:cNvSpPr/>
            <p:nvPr/>
          </p:nvSpPr>
          <p:spPr>
            <a:xfrm>
              <a:off x="6736014" y="3662564"/>
              <a:ext cx="659801" cy="299520"/>
            </a:xfrm>
            <a:prstGeom prst="roundRect">
              <a:avLst>
                <a:gd name="adj" fmla="val 16667"/>
              </a:avLst>
            </a:prstGeom>
            <a:noFill/>
            <a:ln w="0" cap="rnd" cmpd="sng" algn="ctr">
              <a:solidFill>
                <a:srgbClr val="CEA61D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더보기</a:t>
              </a:r>
            </a:p>
          </p:txBody>
        </p:sp>
        <p:sp>
          <p:nvSpPr>
            <p:cNvPr id="9353" name="직사각형 149"/>
            <p:cNvSpPr/>
            <p:nvPr/>
          </p:nvSpPr>
          <p:spPr>
            <a:xfrm>
              <a:off x="4432792" y="4096761"/>
              <a:ext cx="2978544" cy="1509611"/>
            </a:xfrm>
            <a:prstGeom prst="rect">
              <a:avLst/>
            </a:prstGeom>
            <a:noFill/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9354" name="그룹 6"/>
            <p:cNvGrpSpPr/>
            <p:nvPr/>
          </p:nvGrpSpPr>
          <p:grpSpPr>
            <a:xfrm>
              <a:off x="3021023" y="1738557"/>
              <a:ext cx="1258582" cy="1655194"/>
              <a:chOff x="1044258" y="1696569"/>
              <a:chExt cx="1549305" cy="2037532"/>
            </a:xfrm>
          </p:grpSpPr>
          <p:sp>
            <p:nvSpPr>
              <p:cNvPr id="9355" name="직사각형 7"/>
              <p:cNvSpPr/>
              <p:nvPr/>
            </p:nvSpPr>
            <p:spPr>
              <a:xfrm>
                <a:off x="1044262" y="2074873"/>
                <a:ext cx="1549302" cy="13683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BFA1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위</a:t>
                </a:r>
              </a:p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이미지 링크</a:t>
                </a:r>
                <a:endPara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grpSp>
            <p:nvGrpSpPr>
              <p:cNvPr id="9356" name="그룹 15"/>
              <p:cNvGrpSpPr/>
              <p:nvPr/>
            </p:nvGrpSpPr>
            <p:grpSpPr>
              <a:xfrm>
                <a:off x="1044258" y="1696569"/>
                <a:ext cx="1549304" cy="2037532"/>
                <a:chOff x="1095283" y="2264779"/>
                <a:chExt cx="1549304" cy="2524765"/>
              </a:xfrm>
            </p:grpSpPr>
            <p:sp>
              <p:nvSpPr>
                <p:cNvPr id="9357" name="직사각형 16"/>
                <p:cNvSpPr/>
                <p:nvPr/>
              </p:nvSpPr>
              <p:spPr>
                <a:xfrm>
                  <a:off x="1095286" y="2264779"/>
                  <a:ext cx="1549302" cy="461861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19050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쿠팡플레이</a:t>
                  </a:r>
                </a:p>
              </p:txBody>
            </p:sp>
            <p:sp>
              <p:nvSpPr>
                <p:cNvPr id="9358" name="TextBox 17"/>
                <p:cNvSpPr txBox="1"/>
                <p:nvPr/>
              </p:nvSpPr>
              <p:spPr>
                <a:xfrm>
                  <a:off x="1095283" y="4429132"/>
                  <a:ext cx="1549301" cy="360411"/>
                </a:xfrm>
                <a:prstGeom prst="rect">
                  <a:avLst/>
                </a:prstGeom>
                <a:noFill/>
                <a:ln>
                  <a:solidFill>
                    <a:srgbClr val="000000">
                      <a:alpha val="100000"/>
                    </a:srgb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별점 ★ </a:t>
                  </a:r>
                  <a:r>
                    <a:rPr kumimoji="0" lang="en-US" altLang="ko-KR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5.0</a:t>
                  </a:r>
                  <a:r>
                    <a:rPr kumimoji="0" lang="ko-KR" altLang="en-US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   </a:t>
                  </a:r>
                </a:p>
              </p:txBody>
            </p:sp>
          </p:grpSp>
        </p:grpSp>
        <p:grpSp>
          <p:nvGrpSpPr>
            <p:cNvPr id="9359" name="그룹 18"/>
            <p:cNvGrpSpPr/>
            <p:nvPr/>
          </p:nvGrpSpPr>
          <p:grpSpPr>
            <a:xfrm>
              <a:off x="4454290" y="1738554"/>
              <a:ext cx="1258582" cy="1655195"/>
              <a:chOff x="1044258" y="1696567"/>
              <a:chExt cx="1549306" cy="2037534"/>
            </a:xfrm>
          </p:grpSpPr>
          <p:sp>
            <p:nvSpPr>
              <p:cNvPr id="9360" name="직사각형 19"/>
              <p:cNvSpPr/>
              <p:nvPr/>
            </p:nvSpPr>
            <p:spPr>
              <a:xfrm>
                <a:off x="1044262" y="2074873"/>
                <a:ext cx="1549302" cy="13683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BFA1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위</a:t>
                </a:r>
              </a:p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이미지 링크</a:t>
                </a:r>
                <a:endPara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grpSp>
            <p:nvGrpSpPr>
              <p:cNvPr id="9361" name="그룹 20"/>
              <p:cNvGrpSpPr/>
              <p:nvPr/>
            </p:nvGrpSpPr>
            <p:grpSpPr>
              <a:xfrm>
                <a:off x="1044258" y="1696567"/>
                <a:ext cx="1549305" cy="2037534"/>
                <a:chOff x="1095283" y="2264779"/>
                <a:chExt cx="1549305" cy="2524766"/>
              </a:xfrm>
            </p:grpSpPr>
            <p:sp>
              <p:nvSpPr>
                <p:cNvPr id="9362" name="직사각형 21"/>
                <p:cNvSpPr/>
                <p:nvPr/>
              </p:nvSpPr>
              <p:spPr>
                <a:xfrm>
                  <a:off x="1095286" y="2264779"/>
                  <a:ext cx="1549302" cy="461861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19050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티빙</a:t>
                  </a:r>
                </a:p>
              </p:txBody>
            </p:sp>
            <p:sp>
              <p:nvSpPr>
                <p:cNvPr id="9363" name="TextBox 22"/>
                <p:cNvSpPr txBox="1"/>
                <p:nvPr/>
              </p:nvSpPr>
              <p:spPr>
                <a:xfrm>
                  <a:off x="1095283" y="4429133"/>
                  <a:ext cx="1549302" cy="360411"/>
                </a:xfrm>
                <a:prstGeom prst="rect">
                  <a:avLst/>
                </a:prstGeom>
                <a:noFill/>
                <a:ln>
                  <a:solidFill>
                    <a:srgbClr val="000000">
                      <a:alpha val="100000"/>
                    </a:srgb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별점 ★ </a:t>
                  </a:r>
                  <a:r>
                    <a:rPr kumimoji="0" lang="en-US" altLang="ko-KR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5.0</a:t>
                  </a:r>
                  <a:r>
                    <a:rPr kumimoji="0" lang="ko-KR" altLang="en-US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   </a:t>
                  </a:r>
                </a:p>
              </p:txBody>
            </p:sp>
          </p:grpSp>
        </p:grpSp>
        <p:grpSp>
          <p:nvGrpSpPr>
            <p:cNvPr id="9364" name="그룹 23"/>
            <p:cNvGrpSpPr/>
            <p:nvPr/>
          </p:nvGrpSpPr>
          <p:grpSpPr>
            <a:xfrm>
              <a:off x="5887551" y="1738551"/>
              <a:ext cx="1258592" cy="1655195"/>
              <a:chOff x="1044246" y="1696565"/>
              <a:chExt cx="1549317" cy="2037534"/>
            </a:xfrm>
          </p:grpSpPr>
          <p:sp>
            <p:nvSpPr>
              <p:cNvPr id="9365" name="직사각형 24"/>
              <p:cNvSpPr/>
              <p:nvPr/>
            </p:nvSpPr>
            <p:spPr>
              <a:xfrm>
                <a:off x="1044262" y="2074873"/>
                <a:ext cx="1549302" cy="13683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BFA1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위</a:t>
                </a:r>
              </a:p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이미지 링크</a:t>
                </a:r>
                <a:endPara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grpSp>
            <p:nvGrpSpPr>
              <p:cNvPr id="9366" name="그룹 25"/>
              <p:cNvGrpSpPr/>
              <p:nvPr/>
            </p:nvGrpSpPr>
            <p:grpSpPr>
              <a:xfrm>
                <a:off x="1044246" y="1696565"/>
                <a:ext cx="1549304" cy="2037534"/>
                <a:chOff x="1095283" y="2264779"/>
                <a:chExt cx="1549304" cy="2524767"/>
              </a:xfrm>
            </p:grpSpPr>
            <p:sp>
              <p:nvSpPr>
                <p:cNvPr id="9367" name="직사각형 26"/>
                <p:cNvSpPr/>
                <p:nvPr/>
              </p:nvSpPr>
              <p:spPr>
                <a:xfrm>
                  <a:off x="1095286" y="2264779"/>
                  <a:ext cx="1549302" cy="461861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19050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웨이브</a:t>
                  </a:r>
                </a:p>
              </p:txBody>
            </p:sp>
            <p:sp>
              <p:nvSpPr>
                <p:cNvPr id="9368" name="TextBox 27"/>
                <p:cNvSpPr txBox="1"/>
                <p:nvPr/>
              </p:nvSpPr>
              <p:spPr>
                <a:xfrm>
                  <a:off x="1095283" y="4429133"/>
                  <a:ext cx="1549304" cy="360413"/>
                </a:xfrm>
                <a:prstGeom prst="rect">
                  <a:avLst/>
                </a:prstGeom>
                <a:noFill/>
                <a:ln>
                  <a:solidFill>
                    <a:srgbClr val="000000">
                      <a:alpha val="100000"/>
                    </a:srgb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별점 ★ </a:t>
                  </a:r>
                  <a:r>
                    <a:rPr kumimoji="0" lang="en-US" altLang="ko-KR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5.0</a:t>
                  </a:r>
                  <a:r>
                    <a:rPr kumimoji="0" lang="ko-KR" altLang="en-US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   </a:t>
                  </a:r>
                </a:p>
              </p:txBody>
            </p:sp>
          </p:grpSp>
        </p:grpSp>
        <p:sp>
          <p:nvSpPr>
            <p:cNvPr id="9369" name="사각형: 둥근 모서리 28"/>
            <p:cNvSpPr/>
            <p:nvPr/>
          </p:nvSpPr>
          <p:spPr>
            <a:xfrm>
              <a:off x="7185392" y="2433017"/>
              <a:ext cx="413077" cy="299520"/>
            </a:xfrm>
            <a:prstGeom prst="roundRect">
              <a:avLst>
                <a:gd name="adj" fmla="val 16667"/>
              </a:avLst>
            </a:prstGeom>
            <a:noFill/>
            <a:ln w="0" cap="rnd" cmpd="sng" algn="ctr">
              <a:solidFill>
                <a:srgbClr val="CEA61D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▶</a:t>
              </a:r>
            </a:p>
          </p:txBody>
        </p:sp>
        <p:sp>
          <p:nvSpPr>
            <p:cNvPr id="9371" name="직사각형 8"/>
            <p:cNvSpPr/>
            <p:nvPr/>
          </p:nvSpPr>
          <p:spPr>
            <a:xfrm>
              <a:off x="1266319" y="1187092"/>
              <a:ext cx="2978544" cy="401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오늘의 </a:t>
              </a:r>
              <a:r>
                <a: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OTT</a:t>
              </a:r>
              <a:r>
                <a:rPr kumimoji="0" lang="ko-KR" altLang="en-US" sz="1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별 시청 </a:t>
              </a:r>
              <a:r>
                <a: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</a:t>
              </a:r>
              <a:r>
                <a:rPr kumimoji="0" lang="ko-KR" altLang="en-US" sz="1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위</a:t>
              </a:r>
            </a:p>
          </p:txBody>
        </p:sp>
        <p:sp>
          <p:nvSpPr>
            <p:cNvPr id="9374" name="사각형: 둥근 모서리 3"/>
            <p:cNvSpPr/>
            <p:nvPr/>
          </p:nvSpPr>
          <p:spPr>
            <a:xfrm>
              <a:off x="6201386" y="1289567"/>
              <a:ext cx="1182044" cy="299520"/>
            </a:xfrm>
            <a:prstGeom prst="roundRect">
              <a:avLst>
                <a:gd name="adj" fmla="val 16667"/>
              </a:avLst>
            </a:prstGeom>
            <a:noFill/>
            <a:ln w="0" cap="rnd" cmpd="sng" algn="ctr">
              <a:solidFill>
                <a:srgbClr val="CEA61D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10</a:t>
              </a: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위까지 보기</a:t>
              </a:r>
            </a:p>
          </p:txBody>
        </p:sp>
        <p:sp>
          <p:nvSpPr>
            <p:cNvPr id="9377" name="사각형: 둥근 모서리 52"/>
            <p:cNvSpPr/>
            <p:nvPr/>
          </p:nvSpPr>
          <p:spPr>
            <a:xfrm>
              <a:off x="1048149" y="2433017"/>
              <a:ext cx="413077" cy="299520"/>
            </a:xfrm>
            <a:prstGeom prst="roundRect">
              <a:avLst>
                <a:gd name="adj" fmla="val 16667"/>
              </a:avLst>
            </a:prstGeom>
            <a:noFill/>
            <a:ln w="0" cap="rnd" cmpd="sng" algn="ctr">
              <a:solidFill>
                <a:srgbClr val="CEA61D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◀</a:t>
              </a:r>
            </a:p>
          </p:txBody>
        </p:sp>
        <p:sp>
          <p:nvSpPr>
            <p:cNvPr id="9380" name="직사각형 9"/>
            <p:cNvSpPr/>
            <p:nvPr/>
          </p:nvSpPr>
          <p:spPr>
            <a:xfrm>
              <a:off x="1266319" y="1678497"/>
              <a:ext cx="6117112" cy="1823081"/>
            </a:xfrm>
            <a:prstGeom prst="rect">
              <a:avLst/>
            </a:prstGeom>
            <a:noFill/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9383" name="그룹 5"/>
            <p:cNvGrpSpPr/>
            <p:nvPr/>
          </p:nvGrpSpPr>
          <p:grpSpPr>
            <a:xfrm>
              <a:off x="1587748" y="1738553"/>
              <a:ext cx="1258586" cy="1655195"/>
              <a:chOff x="1044253" y="1696565"/>
              <a:chExt cx="1549310" cy="2037534"/>
            </a:xfrm>
          </p:grpSpPr>
          <p:sp>
            <p:nvSpPr>
              <p:cNvPr id="9384" name="직사각형 4"/>
              <p:cNvSpPr/>
              <p:nvPr/>
            </p:nvSpPr>
            <p:spPr>
              <a:xfrm>
                <a:off x="1044262" y="2074873"/>
                <a:ext cx="1549302" cy="13683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BFA1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위</a:t>
                </a:r>
              </a:p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이미지 링크</a:t>
                </a:r>
                <a:endPara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grpSp>
            <p:nvGrpSpPr>
              <p:cNvPr id="9385" name="그룹 60"/>
              <p:cNvGrpSpPr/>
              <p:nvPr/>
            </p:nvGrpSpPr>
            <p:grpSpPr>
              <a:xfrm>
                <a:off x="1044253" y="1696565"/>
                <a:ext cx="1549307" cy="2037534"/>
                <a:chOff x="1095280" y="2264779"/>
                <a:chExt cx="1549307" cy="2524766"/>
              </a:xfrm>
            </p:grpSpPr>
            <p:sp>
              <p:nvSpPr>
                <p:cNvPr id="9386" name="직사각형 11"/>
                <p:cNvSpPr/>
                <p:nvPr/>
              </p:nvSpPr>
              <p:spPr>
                <a:xfrm>
                  <a:off x="1095286" y="2264779"/>
                  <a:ext cx="1549302" cy="461861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19050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넷플릭스</a:t>
                  </a:r>
                </a:p>
              </p:txBody>
            </p:sp>
            <p:sp>
              <p:nvSpPr>
                <p:cNvPr id="9387" name="TextBox 59"/>
                <p:cNvSpPr txBox="1"/>
                <p:nvPr/>
              </p:nvSpPr>
              <p:spPr>
                <a:xfrm>
                  <a:off x="1095280" y="4429133"/>
                  <a:ext cx="1549305" cy="360411"/>
                </a:xfrm>
                <a:prstGeom prst="rect">
                  <a:avLst/>
                </a:prstGeom>
                <a:noFill/>
                <a:ln>
                  <a:solidFill>
                    <a:srgbClr val="000000">
                      <a:alpha val="100000"/>
                    </a:srgb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별점 ★ </a:t>
                  </a:r>
                  <a:r>
                    <a:rPr kumimoji="0" lang="en-US" altLang="ko-KR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5.0</a:t>
                  </a:r>
                  <a:r>
                    <a:rPr kumimoji="0" lang="ko-KR" altLang="en-US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   </a:t>
                  </a:r>
                </a:p>
              </p:txBody>
            </p:sp>
          </p:grpSp>
        </p:grpSp>
        <p:grpSp>
          <p:nvGrpSpPr>
            <p:cNvPr id="9395" name="그룹 50"/>
            <p:cNvGrpSpPr/>
            <p:nvPr/>
          </p:nvGrpSpPr>
          <p:grpSpPr>
            <a:xfrm>
              <a:off x="1375137" y="4167113"/>
              <a:ext cx="782034" cy="1431853"/>
              <a:chOff x="955582" y="4665126"/>
              <a:chExt cx="962679" cy="1762600"/>
            </a:xfrm>
          </p:grpSpPr>
          <p:sp>
            <p:nvSpPr>
              <p:cNvPr id="9396" name="직사각형 48"/>
              <p:cNvSpPr/>
              <p:nvPr/>
            </p:nvSpPr>
            <p:spPr>
              <a:xfrm>
                <a:off x="955585" y="4665126"/>
                <a:ext cx="962676" cy="127892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BFA1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종료</a:t>
                </a:r>
              </a:p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예정작</a:t>
                </a:r>
                <a:endPara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397" name="TextBox 49"/>
              <p:cNvSpPr txBox="1"/>
              <p:nvPr/>
            </p:nvSpPr>
            <p:spPr>
              <a:xfrm>
                <a:off x="955582" y="5940245"/>
                <a:ext cx="962676" cy="487481"/>
              </a:xfrm>
              <a:prstGeom prst="rect">
                <a:avLst/>
              </a:prstGeom>
              <a:noFill/>
              <a:ln>
                <a:solidFill>
                  <a:srgbClr val="00000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별점 ★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5.0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  </a:t>
                </a:r>
              </a:p>
            </p:txBody>
          </p:sp>
        </p:grpSp>
        <p:grpSp>
          <p:nvGrpSpPr>
            <p:cNvPr id="9398" name="그룹 51"/>
            <p:cNvGrpSpPr/>
            <p:nvPr/>
          </p:nvGrpSpPr>
          <p:grpSpPr>
            <a:xfrm>
              <a:off x="2364572" y="4167119"/>
              <a:ext cx="782033" cy="1431852"/>
              <a:chOff x="955583" y="4665126"/>
              <a:chExt cx="962677" cy="1762599"/>
            </a:xfrm>
          </p:grpSpPr>
          <p:sp>
            <p:nvSpPr>
              <p:cNvPr id="9399" name="직사각형 53"/>
              <p:cNvSpPr/>
              <p:nvPr/>
            </p:nvSpPr>
            <p:spPr>
              <a:xfrm>
                <a:off x="955585" y="4665126"/>
                <a:ext cx="962676" cy="127892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BFA1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종료</a:t>
                </a:r>
              </a:p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예정작</a:t>
                </a:r>
                <a:endPara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400" name="TextBox 54"/>
              <p:cNvSpPr txBox="1"/>
              <p:nvPr/>
            </p:nvSpPr>
            <p:spPr>
              <a:xfrm>
                <a:off x="955583" y="5940243"/>
                <a:ext cx="962675" cy="487481"/>
              </a:xfrm>
              <a:prstGeom prst="rect">
                <a:avLst/>
              </a:prstGeom>
              <a:noFill/>
              <a:ln>
                <a:solidFill>
                  <a:srgbClr val="00000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별점 ★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5.0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  </a:t>
                </a:r>
              </a:p>
            </p:txBody>
          </p:sp>
        </p:grpSp>
        <p:grpSp>
          <p:nvGrpSpPr>
            <p:cNvPr id="9401" name="그룹 55"/>
            <p:cNvGrpSpPr/>
            <p:nvPr/>
          </p:nvGrpSpPr>
          <p:grpSpPr>
            <a:xfrm>
              <a:off x="3334536" y="4167112"/>
              <a:ext cx="784235" cy="1422831"/>
              <a:chOff x="955585" y="4665125"/>
              <a:chExt cx="965387" cy="1751494"/>
            </a:xfrm>
          </p:grpSpPr>
          <p:sp>
            <p:nvSpPr>
              <p:cNvPr id="9402" name="직사각형 61"/>
              <p:cNvSpPr/>
              <p:nvPr/>
            </p:nvSpPr>
            <p:spPr>
              <a:xfrm>
                <a:off x="955585" y="4665125"/>
                <a:ext cx="962676" cy="126401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BFA1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종료</a:t>
                </a:r>
              </a:p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예정작</a:t>
                </a:r>
                <a:endPara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403" name="TextBox 72"/>
              <p:cNvSpPr txBox="1"/>
              <p:nvPr/>
            </p:nvSpPr>
            <p:spPr>
              <a:xfrm>
                <a:off x="958297" y="5929138"/>
                <a:ext cx="962675" cy="487481"/>
              </a:xfrm>
              <a:prstGeom prst="rect">
                <a:avLst/>
              </a:prstGeom>
              <a:noFill/>
              <a:ln>
                <a:solidFill>
                  <a:srgbClr val="00000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별점 ★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5.0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  </a:t>
                </a:r>
              </a:p>
            </p:txBody>
          </p:sp>
        </p:grpSp>
        <p:grpSp>
          <p:nvGrpSpPr>
            <p:cNvPr id="9404" name="그룹 14"/>
            <p:cNvGrpSpPr/>
            <p:nvPr/>
          </p:nvGrpSpPr>
          <p:grpSpPr>
            <a:xfrm>
              <a:off x="4561081" y="4167112"/>
              <a:ext cx="782037" cy="1415020"/>
              <a:chOff x="955579" y="4665126"/>
              <a:chExt cx="962682" cy="1741879"/>
            </a:xfrm>
          </p:grpSpPr>
          <p:sp>
            <p:nvSpPr>
              <p:cNvPr id="9405" name="직사각형 36"/>
              <p:cNvSpPr/>
              <p:nvPr/>
            </p:nvSpPr>
            <p:spPr>
              <a:xfrm>
                <a:off x="955585" y="4665126"/>
                <a:ext cx="962676" cy="126401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BFA1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공개</a:t>
                </a:r>
              </a:p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예정작</a:t>
                </a:r>
                <a:endPara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406" name="TextBox 56"/>
              <p:cNvSpPr txBox="1"/>
              <p:nvPr/>
            </p:nvSpPr>
            <p:spPr>
              <a:xfrm>
                <a:off x="955579" y="5919524"/>
                <a:ext cx="962676" cy="487481"/>
              </a:xfrm>
              <a:prstGeom prst="rect">
                <a:avLst/>
              </a:prstGeom>
              <a:noFill/>
              <a:ln>
                <a:solidFill>
                  <a:srgbClr val="00000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별점 ★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5.0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  </a:t>
                </a:r>
              </a:p>
            </p:txBody>
          </p:sp>
        </p:grpSp>
        <p:grpSp>
          <p:nvGrpSpPr>
            <p:cNvPr id="9407" name="그룹 57"/>
            <p:cNvGrpSpPr/>
            <p:nvPr/>
          </p:nvGrpSpPr>
          <p:grpSpPr>
            <a:xfrm>
              <a:off x="5550515" y="4167114"/>
              <a:ext cx="782034" cy="1415019"/>
              <a:chOff x="955582" y="4665126"/>
              <a:chExt cx="962679" cy="1741879"/>
            </a:xfrm>
          </p:grpSpPr>
          <p:sp>
            <p:nvSpPr>
              <p:cNvPr id="9408" name="직사각형 58"/>
              <p:cNvSpPr/>
              <p:nvPr/>
            </p:nvSpPr>
            <p:spPr>
              <a:xfrm>
                <a:off x="955585" y="4665126"/>
                <a:ext cx="962676" cy="12640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BFA1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공개</a:t>
                </a:r>
              </a:p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예정작</a:t>
                </a:r>
                <a:endPara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409" name="TextBox 62"/>
              <p:cNvSpPr txBox="1"/>
              <p:nvPr/>
            </p:nvSpPr>
            <p:spPr>
              <a:xfrm>
                <a:off x="955582" y="5919523"/>
                <a:ext cx="962674" cy="487481"/>
              </a:xfrm>
              <a:prstGeom prst="rect">
                <a:avLst/>
              </a:prstGeom>
              <a:noFill/>
              <a:ln>
                <a:solidFill>
                  <a:srgbClr val="00000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별점 ★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5.0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  </a:t>
                </a:r>
              </a:p>
            </p:txBody>
          </p:sp>
        </p:grpSp>
        <p:grpSp>
          <p:nvGrpSpPr>
            <p:cNvPr id="9410" name="그룹 63"/>
            <p:cNvGrpSpPr/>
            <p:nvPr/>
          </p:nvGrpSpPr>
          <p:grpSpPr>
            <a:xfrm>
              <a:off x="6520478" y="4167113"/>
              <a:ext cx="782035" cy="1415019"/>
              <a:chOff x="955583" y="4665125"/>
              <a:chExt cx="962679" cy="1741879"/>
            </a:xfrm>
          </p:grpSpPr>
          <p:sp>
            <p:nvSpPr>
              <p:cNvPr id="9411" name="직사각형 64"/>
              <p:cNvSpPr/>
              <p:nvPr/>
            </p:nvSpPr>
            <p:spPr>
              <a:xfrm>
                <a:off x="955586" y="4665125"/>
                <a:ext cx="962676" cy="1256558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BFA1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공개</a:t>
                </a:r>
              </a:p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예정작</a:t>
                </a:r>
                <a:endPara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412" name="TextBox 65"/>
              <p:cNvSpPr txBox="1"/>
              <p:nvPr/>
            </p:nvSpPr>
            <p:spPr>
              <a:xfrm>
                <a:off x="955583" y="5919522"/>
                <a:ext cx="962676" cy="487481"/>
              </a:xfrm>
              <a:prstGeom prst="rect">
                <a:avLst/>
              </a:prstGeom>
              <a:noFill/>
              <a:ln>
                <a:solidFill>
                  <a:srgbClr val="00000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별점 ★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5.0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  </a:t>
                </a:r>
              </a:p>
            </p:txBody>
          </p:sp>
        </p:grpSp>
      </p:grpSp>
      <p:sp>
        <p:nvSpPr>
          <p:cNvPr id="2" name="모서리가 둥근 직사각형 61">
            <a:extLst>
              <a:ext uri="{FF2B5EF4-FFF2-40B4-BE49-F238E27FC236}">
                <a16:creationId xmlns:a16="http://schemas.microsoft.com/office/drawing/2014/main" id="{EB320624-E8E4-78FA-8ED1-B07BA73505FD}"/>
              </a:ext>
            </a:extLst>
          </p:cNvPr>
          <p:cNvSpPr/>
          <p:nvPr/>
        </p:nvSpPr>
        <p:spPr>
          <a:xfrm>
            <a:off x="1613904" y="1798082"/>
            <a:ext cx="229433" cy="194501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tIns="45720" rIns="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lang="en-US" altLang="ko-KR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모서리가 둥근 직사각형 61">
            <a:extLst>
              <a:ext uri="{FF2B5EF4-FFF2-40B4-BE49-F238E27FC236}">
                <a16:creationId xmlns:a16="http://schemas.microsoft.com/office/drawing/2014/main" id="{E56E73B4-F098-A802-4A54-4ABA638758C0}"/>
              </a:ext>
            </a:extLst>
          </p:cNvPr>
          <p:cNvSpPr/>
          <p:nvPr/>
        </p:nvSpPr>
        <p:spPr>
          <a:xfrm>
            <a:off x="4816915" y="3961329"/>
            <a:ext cx="229433" cy="194501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tIns="45720" rIns="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lang="en-US" altLang="ko-KR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8983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546872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321" name="그룹 9320"/>
          <p:cNvGrpSpPr/>
          <p:nvPr/>
        </p:nvGrpSpPr>
        <p:grpSpPr>
          <a:xfrm>
            <a:off x="1149420" y="280296"/>
            <a:ext cx="7765798" cy="652086"/>
            <a:chOff x="1149419" y="280295"/>
            <a:chExt cx="7765798" cy="652086"/>
          </a:xfrm>
        </p:grpSpPr>
        <p:pic>
          <p:nvPicPr>
            <p:cNvPr id="9316" name="그림 9315"/>
            <p:cNvPicPr>
              <a:picLocks noChangeAspect="1"/>
            </p:cNvPicPr>
            <p:nvPr/>
          </p:nvPicPr>
          <p:blipFill rotWithShape="1">
            <a:blip r:embed="rId3">
              <a:lum bright="70000" contrast="-5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4">
                      <hd:imgEffect xmlns:hd="http://schemas.haansoft.com/office/drawingml/8.0">
                        <hd:artEffectSharpenSoften amount="100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1149419" y="280295"/>
              <a:ext cx="670932" cy="65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</p:pic>
        <p:sp>
          <p:nvSpPr>
            <p:cNvPr id="9315" name="TextBox 9314"/>
            <p:cNvSpPr txBox="1"/>
            <p:nvPr/>
          </p:nvSpPr>
          <p:spPr>
            <a:xfrm>
              <a:off x="1553935" y="575958"/>
              <a:ext cx="1029651" cy="31748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누네</a:t>
              </a:r>
              <a:r>
                <a:rPr kumimoji="1" lang="en-US" altLang="ko-KR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CINE</a:t>
              </a:r>
            </a:p>
          </p:txBody>
        </p:sp>
        <p:sp>
          <p:nvSpPr>
            <p:cNvPr id="9317" name="TextBox 9316"/>
            <p:cNvSpPr txBox="1"/>
            <p:nvPr/>
          </p:nvSpPr>
          <p:spPr>
            <a:xfrm>
              <a:off x="6993051" y="614213"/>
              <a:ext cx="1922167" cy="2411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로그아웃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마이페이지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800" b="0" i="0" u="none" strike="noStrike" kern="1200" cap="none" spc="0" normalizeH="0" baseline="0">
                  <a:solidFill>
                    <a:srgbClr val="FAF3DB"/>
                  </a:solidFill>
                  <a:latin typeface="돋움"/>
                  <a:ea typeface="돋움"/>
                </a:rPr>
                <a:t>|</a:t>
              </a:r>
            </a:p>
          </p:txBody>
        </p:sp>
        <p:sp>
          <p:nvSpPr>
            <p:cNvPr id="9318" name="직사각형 120"/>
            <p:cNvSpPr/>
            <p:nvPr/>
          </p:nvSpPr>
          <p:spPr>
            <a:xfrm>
              <a:off x="2992793" y="556667"/>
              <a:ext cx="3614821" cy="338150"/>
            </a:xfrm>
            <a:prstGeom prst="roundRect">
              <a:avLst>
                <a:gd name="adj" fmla="val 16667"/>
              </a:avLst>
            </a:prstGeom>
            <a:no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검 색</a:t>
              </a:r>
            </a:p>
          </p:txBody>
        </p:sp>
        <p:pic>
          <p:nvPicPr>
            <p:cNvPr id="9319" name="그림 931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318278" y="581968"/>
              <a:ext cx="262424" cy="257021"/>
            </a:xfrm>
            <a:prstGeom prst="rect">
              <a:avLst/>
            </a:prstGeom>
          </p:spPr>
        </p:pic>
      </p:grpSp>
      <p:sp>
        <p:nvSpPr>
          <p:cNvPr id="9422" name="모서리가 둥근 직사각형 40"/>
          <p:cNvSpPr/>
          <p:nvPr/>
        </p:nvSpPr>
        <p:spPr>
          <a:xfrm>
            <a:off x="1321325" y="5101560"/>
            <a:ext cx="785056" cy="261016"/>
          </a:xfrm>
          <a:prstGeom prst="roundRect">
            <a:avLst>
              <a:gd name="adj" fmla="val 9813"/>
            </a:avLst>
          </a:prstGeom>
          <a:noFill/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공지사항</a:t>
            </a:r>
            <a:endParaRPr kumimoji="0" lang="en-US" altLang="ko-KR" sz="12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9431" name="직사각형 8"/>
          <p:cNvSpPr/>
          <p:nvPr/>
        </p:nvSpPr>
        <p:spPr>
          <a:xfrm>
            <a:off x="1671503" y="1262941"/>
            <a:ext cx="4568887" cy="421693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오늘의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OTT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별 시청 순위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TOP10</a:t>
            </a:r>
            <a:endParaRPr kumimoji="0" lang="ko-KR" altLang="en-US" sz="18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434" name="사각형: 둥근 모서리 113"/>
          <p:cNvSpPr/>
          <p:nvPr/>
        </p:nvSpPr>
        <p:spPr>
          <a:xfrm>
            <a:off x="6716893" y="1370437"/>
            <a:ext cx="1207725" cy="314198"/>
          </a:xfrm>
          <a:prstGeom prst="roundRect">
            <a:avLst>
              <a:gd name="adj" fmla="val 16667"/>
            </a:avLst>
          </a:prstGeom>
          <a:noFill/>
          <a:ln w="0" cap="rnd" cmpd="sng" algn="ctr">
            <a:solidFill>
              <a:srgbClr val="CEA61D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날짜</a:t>
            </a:r>
          </a:p>
        </p:txBody>
      </p:sp>
      <p:grpSp>
        <p:nvGrpSpPr>
          <p:cNvPr id="9438" name="그룹 184"/>
          <p:cNvGrpSpPr/>
          <p:nvPr/>
        </p:nvGrpSpPr>
        <p:grpSpPr>
          <a:xfrm>
            <a:off x="1671496" y="1793153"/>
            <a:ext cx="1755380" cy="2110192"/>
            <a:chOff x="821618" y="1798462"/>
            <a:chExt cx="1646655" cy="2476284"/>
          </a:xfrm>
        </p:grpSpPr>
        <p:grpSp>
          <p:nvGrpSpPr>
            <p:cNvPr id="9439" name="그룹 16"/>
            <p:cNvGrpSpPr/>
            <p:nvPr/>
          </p:nvGrpSpPr>
          <p:grpSpPr>
            <a:xfrm>
              <a:off x="821626" y="1798462"/>
              <a:ext cx="1646647" cy="1435371"/>
              <a:chOff x="821626" y="1888113"/>
              <a:chExt cx="1649507" cy="1435371"/>
            </a:xfrm>
          </p:grpSpPr>
          <p:grpSp>
            <p:nvGrpSpPr>
              <p:cNvPr id="9440" name="그룹 5"/>
              <p:cNvGrpSpPr/>
              <p:nvPr/>
            </p:nvGrpSpPr>
            <p:grpSpPr>
              <a:xfrm>
                <a:off x="821626" y="1888113"/>
                <a:ext cx="1649507" cy="1435371"/>
                <a:chOff x="821626" y="1888113"/>
                <a:chExt cx="1649507" cy="1435371"/>
              </a:xfrm>
            </p:grpSpPr>
            <p:grpSp>
              <p:nvGrpSpPr>
                <p:cNvPr id="9441" name="그룹 6"/>
                <p:cNvGrpSpPr/>
                <p:nvPr/>
              </p:nvGrpSpPr>
              <p:grpSpPr>
                <a:xfrm>
                  <a:off x="821626" y="2191343"/>
                  <a:ext cx="1649507" cy="1132140"/>
                  <a:chOff x="99752" y="915566"/>
                  <a:chExt cx="6708373" cy="2021043"/>
                </a:xfrm>
              </p:grpSpPr>
              <p:sp>
                <p:nvSpPr>
                  <p:cNvPr id="9442" name="직사각형 7"/>
                  <p:cNvSpPr/>
                  <p:nvPr/>
                </p:nvSpPr>
                <p:spPr>
                  <a:xfrm>
                    <a:off x="99752" y="915566"/>
                    <a:ext cx="6708373" cy="2021043"/>
                  </a:xfrm>
                  <a:prstGeom prst="rect">
                    <a:avLst/>
                  </a:prstGeom>
                  <a:solidFill>
                    <a:srgbClr val="F2F2F2">
                      <a:alpha val="69410"/>
                    </a:srgbClr>
                  </a:solidFill>
                  <a:ln w="9525" cap="flat" cmpd="sng" algn="ctr">
                    <a:solidFill>
                      <a:srgbClr val="000000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en-US" altLang="ko-KR" sz="1800" b="1" i="0" u="none" strike="noStrike" kern="1200" cap="none" spc="0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</a:rPr>
                      <a:t>`</a:t>
                    </a:r>
                    <a:endParaRPr kumimoji="0" lang="ko-KR" altLang="en-US" sz="1800" b="1" i="0" u="none" strike="noStrike" kern="1200" cap="none" spc="0" normalizeH="0" baseline="0">
                      <a:solidFill>
                        <a:srgbClr val="FFFFFF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cxnSp>
                <p:nvCxnSpPr>
                  <p:cNvPr id="9443" name="직선 연결선 8"/>
                  <p:cNvCxnSpPr/>
                  <p:nvPr/>
                </p:nvCxnSpPr>
                <p:spPr>
                  <a:xfrm flipH="1">
                    <a:off x="99752" y="915566"/>
                    <a:ext cx="6696746" cy="2016225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808080">
                        <a:alpha val="100000"/>
                      </a:srgbClr>
                    </a:solidFill>
                    <a:prstDash val="solid"/>
                  </a:ln>
                </p:spPr>
              </p:cxnSp>
            </p:grpSp>
            <p:sp>
              <p:nvSpPr>
                <p:cNvPr id="9444" name="직사각형 42"/>
                <p:cNvSpPr/>
                <p:nvPr/>
              </p:nvSpPr>
              <p:spPr>
                <a:xfrm>
                  <a:off x="821626" y="1888113"/>
                  <a:ext cx="1649507" cy="306300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19050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8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넷플릭스</a:t>
                  </a:r>
                </a:p>
              </p:txBody>
            </p:sp>
          </p:grpSp>
          <p:sp>
            <p:nvSpPr>
              <p:cNvPr id="9445" name="TextBox 19"/>
              <p:cNvSpPr txBox="1"/>
              <p:nvPr/>
            </p:nvSpPr>
            <p:spPr>
              <a:xfrm>
                <a:off x="1111614" y="2603524"/>
                <a:ext cx="1069524" cy="352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4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</a:t>
                </a:r>
                <a:r>
                  <a:rPr kumimoji="0" lang="ko-KR" altLang="en-US" sz="14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위 이미지</a:t>
                </a:r>
              </a:p>
            </p:txBody>
          </p:sp>
        </p:grpSp>
        <p:sp>
          <p:nvSpPr>
            <p:cNvPr id="9446" name="TextBox 179"/>
            <p:cNvSpPr txBox="1"/>
            <p:nvPr/>
          </p:nvSpPr>
          <p:spPr>
            <a:xfrm>
              <a:off x="821622" y="3240097"/>
              <a:ext cx="1646648" cy="285759"/>
            </a:xfrm>
            <a:prstGeom prst="rect">
              <a:avLst/>
            </a:prstGeom>
            <a:noFill/>
            <a:ln>
              <a:solidFill>
                <a:srgbClr val="BFA10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1. 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넷플릭스 </a:t>
              </a: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위 영화</a:t>
              </a:r>
              <a:endPara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447" name="TextBox 181"/>
            <p:cNvSpPr txBox="1"/>
            <p:nvPr/>
          </p:nvSpPr>
          <p:spPr>
            <a:xfrm>
              <a:off x="821622" y="3491109"/>
              <a:ext cx="1646648" cy="280652"/>
            </a:xfrm>
            <a:prstGeom prst="rect">
              <a:avLst/>
            </a:prstGeom>
            <a:noFill/>
            <a:ln>
              <a:solidFill>
                <a:srgbClr val="BFA10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2. 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넷플릭스 </a:t>
              </a: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2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위 영화</a:t>
              </a:r>
            </a:p>
          </p:txBody>
        </p:sp>
        <p:sp>
          <p:nvSpPr>
            <p:cNvPr id="9448" name="TextBox 182"/>
            <p:cNvSpPr txBox="1"/>
            <p:nvPr/>
          </p:nvSpPr>
          <p:spPr>
            <a:xfrm>
              <a:off x="821618" y="3742116"/>
              <a:ext cx="1646648" cy="275548"/>
            </a:xfrm>
            <a:prstGeom prst="rect">
              <a:avLst/>
            </a:prstGeom>
            <a:noFill/>
            <a:ln>
              <a:solidFill>
                <a:srgbClr val="BFA10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….</a:t>
              </a:r>
              <a:endPara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449" name="TextBox 183"/>
            <p:cNvSpPr txBox="1"/>
            <p:nvPr/>
          </p:nvSpPr>
          <p:spPr>
            <a:xfrm>
              <a:off x="821618" y="3992993"/>
              <a:ext cx="1646648" cy="281754"/>
            </a:xfrm>
            <a:prstGeom prst="rect">
              <a:avLst/>
            </a:prstGeom>
            <a:noFill/>
            <a:ln>
              <a:solidFill>
                <a:srgbClr val="BFA10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10. 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넷플릭스 </a:t>
              </a: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10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위 영화</a:t>
              </a:r>
            </a:p>
          </p:txBody>
        </p:sp>
      </p:grpSp>
      <p:grpSp>
        <p:nvGrpSpPr>
          <p:cNvPr id="9455" name="그룹 3"/>
          <p:cNvGrpSpPr/>
          <p:nvPr/>
        </p:nvGrpSpPr>
        <p:grpSpPr>
          <a:xfrm>
            <a:off x="3768573" y="1797171"/>
            <a:ext cx="1755379" cy="2106173"/>
            <a:chOff x="821621" y="1798462"/>
            <a:chExt cx="1646654" cy="2471568"/>
          </a:xfrm>
        </p:grpSpPr>
        <p:grpSp>
          <p:nvGrpSpPr>
            <p:cNvPr id="9456" name="그룹 9"/>
            <p:cNvGrpSpPr/>
            <p:nvPr/>
          </p:nvGrpSpPr>
          <p:grpSpPr>
            <a:xfrm>
              <a:off x="821627" y="1798462"/>
              <a:ext cx="1646648" cy="1435371"/>
              <a:chOff x="821626" y="1888112"/>
              <a:chExt cx="1649507" cy="1435371"/>
            </a:xfrm>
          </p:grpSpPr>
          <p:grpSp>
            <p:nvGrpSpPr>
              <p:cNvPr id="9457" name="그룹 15"/>
              <p:cNvGrpSpPr/>
              <p:nvPr/>
            </p:nvGrpSpPr>
            <p:grpSpPr>
              <a:xfrm>
                <a:off x="821626" y="1888112"/>
                <a:ext cx="1649507" cy="1435371"/>
                <a:chOff x="821626" y="1888113"/>
                <a:chExt cx="1649507" cy="1435371"/>
              </a:xfrm>
            </p:grpSpPr>
            <p:grpSp>
              <p:nvGrpSpPr>
                <p:cNvPr id="9458" name="그룹 6"/>
                <p:cNvGrpSpPr/>
                <p:nvPr/>
              </p:nvGrpSpPr>
              <p:grpSpPr>
                <a:xfrm>
                  <a:off x="821626" y="2191343"/>
                  <a:ext cx="1649507" cy="1132140"/>
                  <a:chOff x="99752" y="915566"/>
                  <a:chExt cx="6708373" cy="2021043"/>
                </a:xfrm>
              </p:grpSpPr>
              <p:sp>
                <p:nvSpPr>
                  <p:cNvPr id="9459" name="직사각형 7"/>
                  <p:cNvSpPr/>
                  <p:nvPr/>
                </p:nvSpPr>
                <p:spPr>
                  <a:xfrm>
                    <a:off x="99752" y="915566"/>
                    <a:ext cx="6708373" cy="2021043"/>
                  </a:xfrm>
                  <a:prstGeom prst="rect">
                    <a:avLst/>
                  </a:prstGeom>
                  <a:solidFill>
                    <a:srgbClr val="F2F2F2">
                      <a:alpha val="69410"/>
                    </a:srgbClr>
                  </a:solidFill>
                  <a:ln w="9525" cap="flat" cmpd="sng" algn="ctr">
                    <a:solidFill>
                      <a:srgbClr val="000000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en-US" altLang="ko-KR" sz="1800" b="1" i="0" u="none" strike="noStrike" kern="1200" cap="none" spc="0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</a:rPr>
                      <a:t>`</a:t>
                    </a:r>
                    <a:endParaRPr kumimoji="0" lang="ko-KR" altLang="en-US" sz="1800" b="1" i="0" u="none" strike="noStrike" kern="1200" cap="none" spc="0" normalizeH="0" baseline="0">
                      <a:solidFill>
                        <a:srgbClr val="FFFFFF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cxnSp>
                <p:nvCxnSpPr>
                  <p:cNvPr id="9460" name="직선 연결선 8"/>
                  <p:cNvCxnSpPr/>
                  <p:nvPr/>
                </p:nvCxnSpPr>
                <p:spPr>
                  <a:xfrm flipH="1">
                    <a:off x="99752" y="915566"/>
                    <a:ext cx="6696746" cy="2016225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808080">
                        <a:alpha val="100000"/>
                      </a:srgbClr>
                    </a:solidFill>
                    <a:prstDash val="solid"/>
                  </a:ln>
                </p:spPr>
              </p:cxnSp>
            </p:grpSp>
            <p:sp>
              <p:nvSpPr>
                <p:cNvPr id="9461" name="직사각형 19"/>
                <p:cNvSpPr/>
                <p:nvPr/>
              </p:nvSpPr>
              <p:spPr>
                <a:xfrm>
                  <a:off x="821626" y="1888113"/>
                  <a:ext cx="1649507" cy="306300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19050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8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쿠팡플레이</a:t>
                  </a:r>
                </a:p>
              </p:txBody>
            </p:sp>
          </p:grpSp>
          <p:sp>
            <p:nvSpPr>
              <p:cNvPr id="9462" name="TextBox 19"/>
              <p:cNvSpPr txBox="1"/>
              <p:nvPr/>
            </p:nvSpPr>
            <p:spPr>
              <a:xfrm>
                <a:off x="1111615" y="2603524"/>
                <a:ext cx="1069524" cy="3477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4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</a:t>
                </a:r>
                <a:r>
                  <a:rPr kumimoji="0" lang="ko-KR" altLang="en-US" sz="14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위 이미지</a:t>
                </a:r>
              </a:p>
            </p:txBody>
          </p:sp>
        </p:grpSp>
        <p:sp>
          <p:nvSpPr>
            <p:cNvPr id="9463" name="TextBox 10"/>
            <p:cNvSpPr txBox="1"/>
            <p:nvPr/>
          </p:nvSpPr>
          <p:spPr>
            <a:xfrm>
              <a:off x="821623" y="3240100"/>
              <a:ext cx="1646648" cy="281039"/>
            </a:xfrm>
            <a:prstGeom prst="rect">
              <a:avLst/>
            </a:prstGeom>
            <a:noFill/>
            <a:ln>
              <a:solidFill>
                <a:srgbClr val="BFA10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1. 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쿠팡플레이 </a:t>
              </a: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위 영화</a:t>
              </a:r>
              <a:endPara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464" name="TextBox 11"/>
            <p:cNvSpPr txBox="1"/>
            <p:nvPr/>
          </p:nvSpPr>
          <p:spPr>
            <a:xfrm>
              <a:off x="821623" y="3491109"/>
              <a:ext cx="1646648" cy="275934"/>
            </a:xfrm>
            <a:prstGeom prst="rect">
              <a:avLst/>
            </a:prstGeom>
            <a:noFill/>
            <a:ln>
              <a:solidFill>
                <a:srgbClr val="BFA10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2. 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쿠팡플레이 </a:t>
              </a: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2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위 영화</a:t>
              </a:r>
            </a:p>
          </p:txBody>
        </p:sp>
        <p:sp>
          <p:nvSpPr>
            <p:cNvPr id="9465" name="TextBox 12"/>
            <p:cNvSpPr txBox="1"/>
            <p:nvPr/>
          </p:nvSpPr>
          <p:spPr>
            <a:xfrm>
              <a:off x="821621" y="3742120"/>
              <a:ext cx="1646648" cy="282005"/>
            </a:xfrm>
            <a:prstGeom prst="rect">
              <a:avLst/>
            </a:prstGeom>
            <a:noFill/>
            <a:ln>
              <a:solidFill>
                <a:srgbClr val="BFA10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….</a:t>
              </a:r>
              <a:endPara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466" name="TextBox 14"/>
            <p:cNvSpPr txBox="1"/>
            <p:nvPr/>
          </p:nvSpPr>
          <p:spPr>
            <a:xfrm>
              <a:off x="821621" y="3992994"/>
              <a:ext cx="1646648" cy="277035"/>
            </a:xfrm>
            <a:prstGeom prst="rect">
              <a:avLst/>
            </a:prstGeom>
            <a:noFill/>
            <a:ln>
              <a:solidFill>
                <a:srgbClr val="BFA10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10. 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쿠팡플레이 </a:t>
              </a: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10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위 영화</a:t>
              </a:r>
            </a:p>
          </p:txBody>
        </p:sp>
      </p:grpSp>
      <p:grpSp>
        <p:nvGrpSpPr>
          <p:cNvPr id="9467" name="그룹 23"/>
          <p:cNvGrpSpPr/>
          <p:nvPr/>
        </p:nvGrpSpPr>
        <p:grpSpPr>
          <a:xfrm>
            <a:off x="5865645" y="1790069"/>
            <a:ext cx="1755377" cy="2113276"/>
            <a:chOff x="821621" y="1798461"/>
            <a:chExt cx="1646652" cy="2479902"/>
          </a:xfrm>
        </p:grpSpPr>
        <p:grpSp>
          <p:nvGrpSpPr>
            <p:cNvPr id="9468" name="그룹 27"/>
            <p:cNvGrpSpPr/>
            <p:nvPr/>
          </p:nvGrpSpPr>
          <p:grpSpPr>
            <a:xfrm>
              <a:off x="821624" y="1798461"/>
              <a:ext cx="1646648" cy="1435371"/>
              <a:chOff x="821624" y="1888112"/>
              <a:chExt cx="1649507" cy="1435371"/>
            </a:xfrm>
          </p:grpSpPr>
          <p:grpSp>
            <p:nvGrpSpPr>
              <p:cNvPr id="9469" name="그룹 32"/>
              <p:cNvGrpSpPr/>
              <p:nvPr/>
            </p:nvGrpSpPr>
            <p:grpSpPr>
              <a:xfrm>
                <a:off x="821624" y="1888112"/>
                <a:ext cx="1649507" cy="1435371"/>
                <a:chOff x="821625" y="1888113"/>
                <a:chExt cx="1649507" cy="1435371"/>
              </a:xfrm>
            </p:grpSpPr>
            <p:grpSp>
              <p:nvGrpSpPr>
                <p:cNvPr id="9470" name="그룹 6"/>
                <p:cNvGrpSpPr/>
                <p:nvPr/>
              </p:nvGrpSpPr>
              <p:grpSpPr>
                <a:xfrm>
                  <a:off x="821625" y="2191343"/>
                  <a:ext cx="1649506" cy="1132140"/>
                  <a:chOff x="99752" y="915566"/>
                  <a:chExt cx="6708373" cy="2021043"/>
                </a:xfrm>
              </p:grpSpPr>
              <p:sp>
                <p:nvSpPr>
                  <p:cNvPr id="9471" name="직사각형 7"/>
                  <p:cNvSpPr/>
                  <p:nvPr/>
                </p:nvSpPr>
                <p:spPr>
                  <a:xfrm>
                    <a:off x="99752" y="915566"/>
                    <a:ext cx="6708373" cy="2021043"/>
                  </a:xfrm>
                  <a:prstGeom prst="rect">
                    <a:avLst/>
                  </a:prstGeom>
                  <a:solidFill>
                    <a:srgbClr val="F2F2F2">
                      <a:alpha val="69410"/>
                    </a:srgbClr>
                  </a:solidFill>
                  <a:ln w="9525" cap="flat" cmpd="sng" algn="ctr">
                    <a:solidFill>
                      <a:srgbClr val="000000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en-US" altLang="ko-KR" sz="1800" b="1" i="0" u="none" strike="noStrike" kern="1200" cap="none" spc="0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</a:rPr>
                      <a:t>`</a:t>
                    </a:r>
                    <a:endParaRPr kumimoji="0" lang="ko-KR" altLang="en-US" sz="1800" b="1" i="0" u="none" strike="noStrike" kern="1200" cap="none" spc="0" normalizeH="0" baseline="0">
                      <a:solidFill>
                        <a:srgbClr val="FFFFFF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cxnSp>
                <p:nvCxnSpPr>
                  <p:cNvPr id="9472" name="직선 연결선 8"/>
                  <p:cNvCxnSpPr/>
                  <p:nvPr/>
                </p:nvCxnSpPr>
                <p:spPr>
                  <a:xfrm flipH="1">
                    <a:off x="99752" y="915566"/>
                    <a:ext cx="6696746" cy="2016225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808080">
                        <a:alpha val="100000"/>
                      </a:srgbClr>
                    </a:solidFill>
                    <a:prstDash val="solid"/>
                  </a:ln>
                </p:spPr>
              </p:cxnSp>
            </p:grpSp>
            <p:sp>
              <p:nvSpPr>
                <p:cNvPr id="9473" name="직사각형 35"/>
                <p:cNvSpPr/>
                <p:nvPr/>
              </p:nvSpPr>
              <p:spPr>
                <a:xfrm>
                  <a:off x="821626" y="1888113"/>
                  <a:ext cx="1649507" cy="306300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19050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8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티빙</a:t>
                  </a:r>
                </a:p>
              </p:txBody>
            </p:sp>
          </p:grpSp>
          <p:sp>
            <p:nvSpPr>
              <p:cNvPr id="9474" name="TextBox 19"/>
              <p:cNvSpPr txBox="1"/>
              <p:nvPr/>
            </p:nvSpPr>
            <p:spPr>
              <a:xfrm>
                <a:off x="1111615" y="2603525"/>
                <a:ext cx="1069523" cy="3449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4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</a:t>
                </a:r>
                <a:r>
                  <a:rPr kumimoji="0" lang="ko-KR" altLang="en-US" sz="14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위 이미지</a:t>
                </a:r>
              </a:p>
            </p:txBody>
          </p:sp>
        </p:grpSp>
        <p:sp>
          <p:nvSpPr>
            <p:cNvPr id="9475" name="TextBox 28"/>
            <p:cNvSpPr txBox="1"/>
            <p:nvPr/>
          </p:nvSpPr>
          <p:spPr>
            <a:xfrm>
              <a:off x="821621" y="3240095"/>
              <a:ext cx="1646647" cy="278200"/>
            </a:xfrm>
            <a:prstGeom prst="rect">
              <a:avLst/>
            </a:prstGeom>
            <a:noFill/>
            <a:ln>
              <a:solidFill>
                <a:srgbClr val="BFA10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1. 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티빙 </a:t>
              </a: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위 영화</a:t>
              </a:r>
              <a:endPara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476" name="TextBox 29"/>
            <p:cNvSpPr txBox="1"/>
            <p:nvPr/>
          </p:nvSpPr>
          <p:spPr>
            <a:xfrm>
              <a:off x="821621" y="3491108"/>
              <a:ext cx="1646647" cy="284270"/>
            </a:xfrm>
            <a:prstGeom prst="rect">
              <a:avLst/>
            </a:prstGeom>
            <a:noFill/>
            <a:ln>
              <a:solidFill>
                <a:srgbClr val="BFA10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2. 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티빙 </a:t>
              </a: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2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위 영화</a:t>
              </a:r>
            </a:p>
          </p:txBody>
        </p:sp>
        <p:sp>
          <p:nvSpPr>
            <p:cNvPr id="9477" name="TextBox 30"/>
            <p:cNvSpPr txBox="1"/>
            <p:nvPr/>
          </p:nvSpPr>
          <p:spPr>
            <a:xfrm>
              <a:off x="821621" y="3742119"/>
              <a:ext cx="1646647" cy="279163"/>
            </a:xfrm>
            <a:prstGeom prst="rect">
              <a:avLst/>
            </a:prstGeom>
            <a:noFill/>
            <a:ln>
              <a:solidFill>
                <a:srgbClr val="BFA10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….</a:t>
              </a:r>
              <a:endPara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478" name="TextBox 31"/>
            <p:cNvSpPr txBox="1"/>
            <p:nvPr/>
          </p:nvSpPr>
          <p:spPr>
            <a:xfrm>
              <a:off x="821621" y="3992993"/>
              <a:ext cx="1646647" cy="285370"/>
            </a:xfrm>
            <a:prstGeom prst="rect">
              <a:avLst/>
            </a:prstGeom>
            <a:noFill/>
            <a:ln>
              <a:solidFill>
                <a:srgbClr val="BFA10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10. 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티빙 </a:t>
              </a: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10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위 영화</a:t>
              </a:r>
            </a:p>
          </p:txBody>
        </p:sp>
      </p:grpSp>
      <p:pic>
        <p:nvPicPr>
          <p:cNvPr id="9479" name="그림 29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284878" y="1678216"/>
            <a:ext cx="1310085" cy="1328036"/>
          </a:xfrm>
          <a:prstGeom prst="rect">
            <a:avLst/>
          </a:prstGeom>
        </p:spPr>
      </p:pic>
      <p:grpSp>
        <p:nvGrpSpPr>
          <p:cNvPr id="9481" name="그룹 39"/>
          <p:cNvGrpSpPr/>
          <p:nvPr/>
        </p:nvGrpSpPr>
        <p:grpSpPr>
          <a:xfrm>
            <a:off x="1680384" y="3978428"/>
            <a:ext cx="1755382" cy="2106143"/>
            <a:chOff x="821617" y="1798463"/>
            <a:chExt cx="1646657" cy="2471532"/>
          </a:xfrm>
        </p:grpSpPr>
        <p:grpSp>
          <p:nvGrpSpPr>
            <p:cNvPr id="9482" name="그룹 45"/>
            <p:cNvGrpSpPr/>
            <p:nvPr/>
          </p:nvGrpSpPr>
          <p:grpSpPr>
            <a:xfrm>
              <a:off x="821626" y="1798463"/>
              <a:ext cx="1646647" cy="1435371"/>
              <a:chOff x="821626" y="1888112"/>
              <a:chExt cx="1649507" cy="1435371"/>
            </a:xfrm>
          </p:grpSpPr>
          <p:grpSp>
            <p:nvGrpSpPr>
              <p:cNvPr id="9483" name="그룹 50"/>
              <p:cNvGrpSpPr/>
              <p:nvPr/>
            </p:nvGrpSpPr>
            <p:grpSpPr>
              <a:xfrm>
                <a:off x="821626" y="1888112"/>
                <a:ext cx="1649507" cy="1435371"/>
                <a:chOff x="821626" y="1888113"/>
                <a:chExt cx="1649507" cy="1435371"/>
              </a:xfrm>
            </p:grpSpPr>
            <p:grpSp>
              <p:nvGrpSpPr>
                <p:cNvPr id="9484" name="그룹 6"/>
                <p:cNvGrpSpPr/>
                <p:nvPr/>
              </p:nvGrpSpPr>
              <p:grpSpPr>
                <a:xfrm>
                  <a:off x="821626" y="2191344"/>
                  <a:ext cx="1649507" cy="1132140"/>
                  <a:chOff x="99752" y="915566"/>
                  <a:chExt cx="6708373" cy="2021043"/>
                </a:xfrm>
              </p:grpSpPr>
              <p:sp>
                <p:nvSpPr>
                  <p:cNvPr id="9485" name="직사각형 7"/>
                  <p:cNvSpPr/>
                  <p:nvPr/>
                </p:nvSpPr>
                <p:spPr>
                  <a:xfrm>
                    <a:off x="99752" y="915566"/>
                    <a:ext cx="6708373" cy="2021043"/>
                  </a:xfrm>
                  <a:prstGeom prst="rect">
                    <a:avLst/>
                  </a:prstGeom>
                  <a:solidFill>
                    <a:srgbClr val="F2F2F2">
                      <a:alpha val="69410"/>
                    </a:srgbClr>
                  </a:solidFill>
                  <a:ln w="9525" cap="flat" cmpd="sng" algn="ctr">
                    <a:solidFill>
                      <a:srgbClr val="000000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en-US" altLang="ko-KR" sz="1800" b="1" i="0" u="none" strike="noStrike" kern="1200" cap="none" spc="0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</a:rPr>
                      <a:t>`</a:t>
                    </a:r>
                    <a:endParaRPr kumimoji="0" lang="ko-KR" altLang="en-US" sz="1800" b="1" i="0" u="none" strike="noStrike" kern="1200" cap="none" spc="0" normalizeH="0" baseline="0">
                      <a:solidFill>
                        <a:srgbClr val="FFFFFF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cxnSp>
                <p:nvCxnSpPr>
                  <p:cNvPr id="9486" name="직선 연결선 8"/>
                  <p:cNvCxnSpPr/>
                  <p:nvPr/>
                </p:nvCxnSpPr>
                <p:spPr>
                  <a:xfrm flipH="1">
                    <a:off x="99752" y="915566"/>
                    <a:ext cx="6696746" cy="2016225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808080">
                        <a:alpha val="100000"/>
                      </a:srgbClr>
                    </a:solidFill>
                    <a:prstDash val="solid"/>
                  </a:ln>
                </p:spPr>
              </p:cxnSp>
            </p:grpSp>
            <p:sp>
              <p:nvSpPr>
                <p:cNvPr id="9487" name="직사각형 53"/>
                <p:cNvSpPr/>
                <p:nvPr/>
              </p:nvSpPr>
              <p:spPr>
                <a:xfrm>
                  <a:off x="821626" y="1888113"/>
                  <a:ext cx="1649507" cy="306300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19050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8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웨이브</a:t>
                  </a:r>
                </a:p>
              </p:txBody>
            </p:sp>
          </p:grpSp>
          <p:sp>
            <p:nvSpPr>
              <p:cNvPr id="9488" name="TextBox 19"/>
              <p:cNvSpPr txBox="1"/>
              <p:nvPr/>
            </p:nvSpPr>
            <p:spPr>
              <a:xfrm>
                <a:off x="1111614" y="2603523"/>
                <a:ext cx="1069523" cy="347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4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</a:t>
                </a:r>
                <a:r>
                  <a:rPr kumimoji="0" lang="ko-KR" altLang="en-US" sz="14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위 이미지</a:t>
                </a:r>
              </a:p>
            </p:txBody>
          </p:sp>
        </p:grpSp>
        <p:sp>
          <p:nvSpPr>
            <p:cNvPr id="9489" name="TextBox 46"/>
            <p:cNvSpPr txBox="1"/>
            <p:nvPr/>
          </p:nvSpPr>
          <p:spPr>
            <a:xfrm>
              <a:off x="821622" y="3240098"/>
              <a:ext cx="1646648" cy="290167"/>
            </a:xfrm>
            <a:prstGeom prst="rect">
              <a:avLst/>
            </a:prstGeom>
            <a:noFill/>
            <a:ln>
              <a:solidFill>
                <a:srgbClr val="BFA10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1. 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웨이브 </a:t>
              </a: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위 영화</a:t>
              </a:r>
              <a:endPara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490" name="TextBox 47"/>
            <p:cNvSpPr txBox="1"/>
            <p:nvPr/>
          </p:nvSpPr>
          <p:spPr>
            <a:xfrm>
              <a:off x="821622" y="3491109"/>
              <a:ext cx="1646648" cy="275898"/>
            </a:xfrm>
            <a:prstGeom prst="rect">
              <a:avLst/>
            </a:prstGeom>
            <a:noFill/>
            <a:ln>
              <a:solidFill>
                <a:srgbClr val="BFA10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2. 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웨이브 </a:t>
              </a: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2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위 영화</a:t>
              </a:r>
            </a:p>
          </p:txBody>
        </p:sp>
        <p:sp>
          <p:nvSpPr>
            <p:cNvPr id="9491" name="TextBox 48"/>
            <p:cNvSpPr txBox="1"/>
            <p:nvPr/>
          </p:nvSpPr>
          <p:spPr>
            <a:xfrm>
              <a:off x="821617" y="3742118"/>
              <a:ext cx="1646648" cy="292328"/>
            </a:xfrm>
            <a:prstGeom prst="rect">
              <a:avLst/>
            </a:prstGeom>
            <a:noFill/>
            <a:ln>
              <a:solidFill>
                <a:srgbClr val="BFA10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….</a:t>
              </a:r>
              <a:endPara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492" name="TextBox 49"/>
            <p:cNvSpPr txBox="1"/>
            <p:nvPr/>
          </p:nvSpPr>
          <p:spPr>
            <a:xfrm>
              <a:off x="821617" y="3992992"/>
              <a:ext cx="1646648" cy="277001"/>
            </a:xfrm>
            <a:prstGeom prst="rect">
              <a:avLst/>
            </a:prstGeom>
            <a:noFill/>
            <a:ln>
              <a:solidFill>
                <a:srgbClr val="BFA10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10. 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웨이브 </a:t>
              </a: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10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위 영화</a:t>
              </a:r>
            </a:p>
          </p:txBody>
        </p:sp>
      </p:grpSp>
      <p:grpSp>
        <p:nvGrpSpPr>
          <p:cNvPr id="9493" name="그룹 57"/>
          <p:cNvGrpSpPr/>
          <p:nvPr/>
        </p:nvGrpSpPr>
        <p:grpSpPr>
          <a:xfrm>
            <a:off x="3777460" y="3982447"/>
            <a:ext cx="1755379" cy="2111649"/>
            <a:chOff x="821620" y="1798461"/>
            <a:chExt cx="1646655" cy="2477993"/>
          </a:xfrm>
        </p:grpSpPr>
        <p:grpSp>
          <p:nvGrpSpPr>
            <p:cNvPr id="9494" name="그룹 61"/>
            <p:cNvGrpSpPr/>
            <p:nvPr/>
          </p:nvGrpSpPr>
          <p:grpSpPr>
            <a:xfrm>
              <a:off x="821627" y="1798461"/>
              <a:ext cx="1646647" cy="1435371"/>
              <a:chOff x="821626" y="1888112"/>
              <a:chExt cx="1649507" cy="1435371"/>
            </a:xfrm>
          </p:grpSpPr>
          <p:grpSp>
            <p:nvGrpSpPr>
              <p:cNvPr id="9495" name="그룹 66"/>
              <p:cNvGrpSpPr/>
              <p:nvPr/>
            </p:nvGrpSpPr>
            <p:grpSpPr>
              <a:xfrm>
                <a:off x="821626" y="1888112"/>
                <a:ext cx="1649507" cy="1435370"/>
                <a:chOff x="821626" y="1888113"/>
                <a:chExt cx="1649507" cy="1435371"/>
              </a:xfrm>
            </p:grpSpPr>
            <p:grpSp>
              <p:nvGrpSpPr>
                <p:cNvPr id="9496" name="그룹 6"/>
                <p:cNvGrpSpPr/>
                <p:nvPr/>
              </p:nvGrpSpPr>
              <p:grpSpPr>
                <a:xfrm>
                  <a:off x="821626" y="2191344"/>
                  <a:ext cx="1649507" cy="1132140"/>
                  <a:chOff x="99752" y="915566"/>
                  <a:chExt cx="6708373" cy="2021043"/>
                </a:xfrm>
              </p:grpSpPr>
              <p:sp>
                <p:nvSpPr>
                  <p:cNvPr id="9497" name="직사각형 7"/>
                  <p:cNvSpPr/>
                  <p:nvPr/>
                </p:nvSpPr>
                <p:spPr>
                  <a:xfrm>
                    <a:off x="99752" y="915566"/>
                    <a:ext cx="6708373" cy="2021043"/>
                  </a:xfrm>
                  <a:prstGeom prst="rect">
                    <a:avLst/>
                  </a:prstGeom>
                  <a:solidFill>
                    <a:srgbClr val="F2F2F2">
                      <a:alpha val="69410"/>
                    </a:srgbClr>
                  </a:solidFill>
                  <a:ln w="9525" cap="flat" cmpd="sng" algn="ctr">
                    <a:solidFill>
                      <a:srgbClr val="000000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en-US" altLang="ko-KR" sz="1800" b="1" i="0" u="none" strike="noStrike" kern="1200" cap="none" spc="0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</a:rPr>
                      <a:t>`</a:t>
                    </a:r>
                    <a:endParaRPr kumimoji="0" lang="ko-KR" altLang="en-US" sz="1800" b="1" i="0" u="none" strike="noStrike" kern="1200" cap="none" spc="0" normalizeH="0" baseline="0">
                      <a:solidFill>
                        <a:srgbClr val="FFFFFF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cxnSp>
                <p:nvCxnSpPr>
                  <p:cNvPr id="9498" name="직선 연결선 8"/>
                  <p:cNvCxnSpPr/>
                  <p:nvPr/>
                </p:nvCxnSpPr>
                <p:spPr>
                  <a:xfrm flipH="1">
                    <a:off x="99752" y="915566"/>
                    <a:ext cx="6696746" cy="2016225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808080">
                        <a:alpha val="100000"/>
                      </a:srgbClr>
                    </a:solidFill>
                    <a:prstDash val="solid"/>
                  </a:ln>
                </p:spPr>
              </p:cxnSp>
            </p:grpSp>
            <p:sp>
              <p:nvSpPr>
                <p:cNvPr id="9499" name="직사각형 69"/>
                <p:cNvSpPr/>
                <p:nvPr/>
              </p:nvSpPr>
              <p:spPr>
                <a:xfrm>
                  <a:off x="821626" y="1888113"/>
                  <a:ext cx="1649507" cy="306300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19050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8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디즈니</a:t>
                  </a:r>
                  <a:r>
                    <a:rPr kumimoji="0" lang="en-US" altLang="ko-KR" sz="18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+</a:t>
                  </a:r>
                  <a:endParaRPr kumimoji="0" lang="ko-KR" altLang="en-US" sz="1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endParaRPr>
                </a:p>
              </p:txBody>
            </p:sp>
          </p:grpSp>
          <p:sp>
            <p:nvSpPr>
              <p:cNvPr id="9500" name="TextBox 19"/>
              <p:cNvSpPr txBox="1"/>
              <p:nvPr/>
            </p:nvSpPr>
            <p:spPr>
              <a:xfrm>
                <a:off x="1111616" y="2603525"/>
                <a:ext cx="1069524" cy="343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4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</a:t>
                </a:r>
                <a:r>
                  <a:rPr kumimoji="0" lang="ko-KR" altLang="en-US" sz="14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위 이미지</a:t>
                </a:r>
              </a:p>
            </p:txBody>
          </p:sp>
        </p:grpSp>
        <p:sp>
          <p:nvSpPr>
            <p:cNvPr id="9501" name="TextBox 62"/>
            <p:cNvSpPr txBox="1"/>
            <p:nvPr/>
          </p:nvSpPr>
          <p:spPr>
            <a:xfrm>
              <a:off x="821624" y="3240099"/>
              <a:ext cx="1646648" cy="276288"/>
            </a:xfrm>
            <a:prstGeom prst="rect">
              <a:avLst/>
            </a:prstGeom>
            <a:noFill/>
            <a:ln>
              <a:solidFill>
                <a:srgbClr val="BFA10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1. 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디즈니</a:t>
              </a: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+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위 영화</a:t>
              </a:r>
              <a:endPara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502" name="TextBox 63"/>
            <p:cNvSpPr txBox="1"/>
            <p:nvPr/>
          </p:nvSpPr>
          <p:spPr>
            <a:xfrm>
              <a:off x="821624" y="3491110"/>
              <a:ext cx="1646648" cy="292393"/>
            </a:xfrm>
            <a:prstGeom prst="rect">
              <a:avLst/>
            </a:prstGeom>
            <a:noFill/>
            <a:ln>
              <a:solidFill>
                <a:srgbClr val="BFA10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2. 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디즈니</a:t>
              </a: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+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2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위 영화</a:t>
              </a:r>
            </a:p>
          </p:txBody>
        </p:sp>
        <p:sp>
          <p:nvSpPr>
            <p:cNvPr id="9503" name="TextBox 64"/>
            <p:cNvSpPr txBox="1"/>
            <p:nvPr/>
          </p:nvSpPr>
          <p:spPr>
            <a:xfrm>
              <a:off x="821620" y="3742122"/>
              <a:ext cx="1646648" cy="277250"/>
            </a:xfrm>
            <a:prstGeom prst="rect">
              <a:avLst/>
            </a:prstGeom>
            <a:noFill/>
            <a:ln>
              <a:solidFill>
                <a:srgbClr val="BFA10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….</a:t>
              </a:r>
              <a:endPara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504" name="TextBox 65"/>
            <p:cNvSpPr txBox="1"/>
            <p:nvPr/>
          </p:nvSpPr>
          <p:spPr>
            <a:xfrm>
              <a:off x="821620" y="3992994"/>
              <a:ext cx="1646648" cy="283460"/>
            </a:xfrm>
            <a:prstGeom prst="rect">
              <a:avLst/>
            </a:prstGeom>
            <a:noFill/>
            <a:ln>
              <a:solidFill>
                <a:srgbClr val="BFA10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10. 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디즈니</a:t>
              </a: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+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10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위 영화</a:t>
              </a:r>
            </a:p>
          </p:txBody>
        </p:sp>
      </p:grpSp>
      <p:grpSp>
        <p:nvGrpSpPr>
          <p:cNvPr id="9505" name="그룹 73"/>
          <p:cNvGrpSpPr/>
          <p:nvPr/>
        </p:nvGrpSpPr>
        <p:grpSpPr>
          <a:xfrm>
            <a:off x="5874532" y="3975343"/>
            <a:ext cx="1755379" cy="2118330"/>
            <a:chOff x="821620" y="1798461"/>
            <a:chExt cx="1646654" cy="2485833"/>
          </a:xfrm>
        </p:grpSpPr>
        <p:grpSp>
          <p:nvGrpSpPr>
            <p:cNvPr id="9506" name="그룹 77"/>
            <p:cNvGrpSpPr/>
            <p:nvPr/>
          </p:nvGrpSpPr>
          <p:grpSpPr>
            <a:xfrm>
              <a:off x="821626" y="1798461"/>
              <a:ext cx="1646648" cy="1435372"/>
              <a:chOff x="821626" y="1888113"/>
              <a:chExt cx="1649507" cy="1435372"/>
            </a:xfrm>
          </p:grpSpPr>
          <p:grpSp>
            <p:nvGrpSpPr>
              <p:cNvPr id="9507" name="그룹 82"/>
              <p:cNvGrpSpPr/>
              <p:nvPr/>
            </p:nvGrpSpPr>
            <p:grpSpPr>
              <a:xfrm>
                <a:off x="821626" y="1888113"/>
                <a:ext cx="1649507" cy="1435372"/>
                <a:chOff x="821626" y="1888113"/>
                <a:chExt cx="1649507" cy="1435372"/>
              </a:xfrm>
            </p:grpSpPr>
            <p:grpSp>
              <p:nvGrpSpPr>
                <p:cNvPr id="9508" name="그룹 6"/>
                <p:cNvGrpSpPr/>
                <p:nvPr/>
              </p:nvGrpSpPr>
              <p:grpSpPr>
                <a:xfrm>
                  <a:off x="821626" y="2191344"/>
                  <a:ext cx="1649507" cy="1132140"/>
                  <a:chOff x="99752" y="915566"/>
                  <a:chExt cx="6708373" cy="2021043"/>
                </a:xfrm>
              </p:grpSpPr>
              <p:sp>
                <p:nvSpPr>
                  <p:cNvPr id="9509" name="직사각형 7"/>
                  <p:cNvSpPr/>
                  <p:nvPr/>
                </p:nvSpPr>
                <p:spPr>
                  <a:xfrm>
                    <a:off x="99752" y="915566"/>
                    <a:ext cx="6708373" cy="2021043"/>
                  </a:xfrm>
                  <a:prstGeom prst="rect">
                    <a:avLst/>
                  </a:prstGeom>
                  <a:solidFill>
                    <a:srgbClr val="F2F2F2">
                      <a:alpha val="69410"/>
                    </a:srgbClr>
                  </a:solidFill>
                  <a:ln w="9525" cap="flat" cmpd="sng" algn="ctr">
                    <a:solidFill>
                      <a:srgbClr val="000000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en-US" altLang="ko-KR" sz="1800" b="1" i="0" u="none" strike="noStrike" kern="1200" cap="none" spc="0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</a:rPr>
                      <a:t>`</a:t>
                    </a:r>
                    <a:endParaRPr kumimoji="0" lang="ko-KR" altLang="en-US" sz="1800" b="1" i="0" u="none" strike="noStrike" kern="1200" cap="none" spc="0" normalizeH="0" baseline="0">
                      <a:solidFill>
                        <a:srgbClr val="FFFFFF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cxnSp>
                <p:nvCxnSpPr>
                  <p:cNvPr id="9510" name="직선 연결선 8"/>
                  <p:cNvCxnSpPr/>
                  <p:nvPr/>
                </p:nvCxnSpPr>
                <p:spPr>
                  <a:xfrm flipH="1">
                    <a:off x="99752" y="915566"/>
                    <a:ext cx="6696746" cy="2016225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808080">
                        <a:alpha val="100000"/>
                      </a:srgbClr>
                    </a:solidFill>
                    <a:prstDash val="solid"/>
                  </a:ln>
                </p:spPr>
              </p:cxnSp>
            </p:grpSp>
            <p:sp>
              <p:nvSpPr>
                <p:cNvPr id="9511" name="직사각형 85"/>
                <p:cNvSpPr/>
                <p:nvPr/>
              </p:nvSpPr>
              <p:spPr>
                <a:xfrm>
                  <a:off x="821626" y="1888113"/>
                  <a:ext cx="1649507" cy="306300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19050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8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왓챠</a:t>
                  </a:r>
                </a:p>
              </p:txBody>
            </p:sp>
          </p:grpSp>
          <p:sp>
            <p:nvSpPr>
              <p:cNvPr id="9512" name="TextBox 19"/>
              <p:cNvSpPr txBox="1"/>
              <p:nvPr/>
            </p:nvSpPr>
            <p:spPr>
              <a:xfrm>
                <a:off x="1111616" y="2603524"/>
                <a:ext cx="1069523" cy="351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4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</a:t>
                </a:r>
                <a:r>
                  <a:rPr kumimoji="0" lang="ko-KR" altLang="en-US" sz="14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위 이미지</a:t>
                </a:r>
              </a:p>
            </p:txBody>
          </p:sp>
        </p:grpSp>
        <p:sp>
          <p:nvSpPr>
            <p:cNvPr id="9513" name="TextBox 78"/>
            <p:cNvSpPr txBox="1"/>
            <p:nvPr/>
          </p:nvSpPr>
          <p:spPr>
            <a:xfrm>
              <a:off x="821624" y="3240099"/>
              <a:ext cx="1646648" cy="293784"/>
            </a:xfrm>
            <a:prstGeom prst="rect">
              <a:avLst/>
            </a:prstGeom>
            <a:noFill/>
            <a:ln>
              <a:solidFill>
                <a:srgbClr val="BFA10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1. 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왓챠 </a:t>
              </a: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위 영화</a:t>
              </a:r>
              <a:endPara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514" name="TextBox 79"/>
            <p:cNvSpPr txBox="1"/>
            <p:nvPr/>
          </p:nvSpPr>
          <p:spPr>
            <a:xfrm>
              <a:off x="821624" y="3491109"/>
              <a:ext cx="1646648" cy="289002"/>
            </a:xfrm>
            <a:prstGeom prst="rect">
              <a:avLst/>
            </a:prstGeom>
            <a:noFill/>
            <a:ln>
              <a:solidFill>
                <a:srgbClr val="BFA10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2. 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왓챠 </a:t>
              </a: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2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위 영화</a:t>
              </a:r>
            </a:p>
          </p:txBody>
        </p:sp>
        <p:sp>
          <p:nvSpPr>
            <p:cNvPr id="9515" name="TextBox 80"/>
            <p:cNvSpPr txBox="1"/>
            <p:nvPr/>
          </p:nvSpPr>
          <p:spPr>
            <a:xfrm>
              <a:off x="821620" y="3742121"/>
              <a:ext cx="1646648" cy="295945"/>
            </a:xfrm>
            <a:prstGeom prst="rect">
              <a:avLst/>
            </a:prstGeom>
            <a:noFill/>
            <a:ln>
              <a:solidFill>
                <a:srgbClr val="BFA10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….</a:t>
              </a:r>
              <a:endPara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516" name="TextBox 81"/>
            <p:cNvSpPr txBox="1"/>
            <p:nvPr/>
          </p:nvSpPr>
          <p:spPr>
            <a:xfrm>
              <a:off x="821620" y="3992994"/>
              <a:ext cx="1646648" cy="291300"/>
            </a:xfrm>
            <a:prstGeom prst="rect">
              <a:avLst/>
            </a:prstGeom>
            <a:noFill/>
            <a:ln>
              <a:solidFill>
                <a:srgbClr val="BFA10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10. 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왓챠 </a:t>
              </a:r>
              <a:r>
                <a: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10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위 영화</a:t>
              </a:r>
            </a:p>
          </p:txBody>
        </p:sp>
      </p:grpSp>
      <p:sp>
        <p:nvSpPr>
          <p:cNvPr id="2" name="모서리가 둥근 직사각형 61">
            <a:extLst>
              <a:ext uri="{FF2B5EF4-FFF2-40B4-BE49-F238E27FC236}">
                <a16:creationId xmlns:a16="http://schemas.microsoft.com/office/drawing/2014/main" id="{3C6EA1FE-10EF-DCE4-E1A0-7E81B27A899B}"/>
              </a:ext>
            </a:extLst>
          </p:cNvPr>
          <p:cNvSpPr/>
          <p:nvPr/>
        </p:nvSpPr>
        <p:spPr>
          <a:xfrm>
            <a:off x="6607615" y="1312658"/>
            <a:ext cx="229433" cy="194501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tIns="45720" rIns="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lang="en-US" altLang="ko-KR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모서리가 둥근 직사각형 61">
            <a:extLst>
              <a:ext uri="{FF2B5EF4-FFF2-40B4-BE49-F238E27FC236}">
                <a16:creationId xmlns:a16="http://schemas.microsoft.com/office/drawing/2014/main" id="{C9717920-C72F-562F-FD73-FBB58D89F943}"/>
              </a:ext>
            </a:extLst>
          </p:cNvPr>
          <p:cNvSpPr/>
          <p:nvPr/>
        </p:nvSpPr>
        <p:spPr>
          <a:xfrm>
            <a:off x="1610145" y="1750786"/>
            <a:ext cx="229433" cy="194501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tIns="45720" rIns="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lang="en-US" altLang="ko-KR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8479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546872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321" name="그룹 9320"/>
          <p:cNvGrpSpPr/>
          <p:nvPr/>
        </p:nvGrpSpPr>
        <p:grpSpPr>
          <a:xfrm>
            <a:off x="1098469" y="273443"/>
            <a:ext cx="7765798" cy="652086"/>
            <a:chOff x="1149419" y="280295"/>
            <a:chExt cx="7765798" cy="652086"/>
          </a:xfrm>
        </p:grpSpPr>
        <p:pic>
          <p:nvPicPr>
            <p:cNvPr id="9316" name="그림 9315"/>
            <p:cNvPicPr>
              <a:picLocks noChangeAspect="1"/>
            </p:cNvPicPr>
            <p:nvPr/>
          </p:nvPicPr>
          <p:blipFill rotWithShape="1">
            <a:blip r:embed="rId3">
              <a:lum bright="70000" contrast="-5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4">
                      <hd:imgEffect xmlns:hd="http://schemas.haansoft.com/office/drawingml/8.0">
                        <hd:artEffectSharpenSoften amount="100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1149419" y="280295"/>
              <a:ext cx="670932" cy="65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</p:pic>
        <p:sp>
          <p:nvSpPr>
            <p:cNvPr id="9315" name="TextBox 9314"/>
            <p:cNvSpPr txBox="1"/>
            <p:nvPr/>
          </p:nvSpPr>
          <p:spPr>
            <a:xfrm>
              <a:off x="1553935" y="575958"/>
              <a:ext cx="1029651" cy="31748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누네</a:t>
              </a:r>
              <a:r>
                <a:rPr kumimoji="1" lang="en-US" altLang="ko-KR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CINE</a:t>
              </a:r>
            </a:p>
          </p:txBody>
        </p:sp>
        <p:sp>
          <p:nvSpPr>
            <p:cNvPr id="9317" name="TextBox 9316"/>
            <p:cNvSpPr txBox="1"/>
            <p:nvPr/>
          </p:nvSpPr>
          <p:spPr>
            <a:xfrm>
              <a:off x="6993051" y="614213"/>
              <a:ext cx="1922167" cy="2411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로그아웃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마이페이지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800" b="0" i="0" u="none" strike="noStrike" kern="1200" cap="none" spc="0" normalizeH="0" baseline="0">
                  <a:solidFill>
                    <a:srgbClr val="FAF3DB"/>
                  </a:solidFill>
                  <a:latin typeface="돋움"/>
                  <a:ea typeface="돋움"/>
                </a:rPr>
                <a:t>|</a:t>
              </a:r>
            </a:p>
          </p:txBody>
        </p:sp>
        <p:sp>
          <p:nvSpPr>
            <p:cNvPr id="9318" name="직사각형 120"/>
            <p:cNvSpPr/>
            <p:nvPr/>
          </p:nvSpPr>
          <p:spPr>
            <a:xfrm>
              <a:off x="2992793" y="556667"/>
              <a:ext cx="3614821" cy="338150"/>
            </a:xfrm>
            <a:prstGeom prst="roundRect">
              <a:avLst>
                <a:gd name="adj" fmla="val 16667"/>
              </a:avLst>
            </a:prstGeom>
            <a:no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검 색</a:t>
              </a:r>
            </a:p>
          </p:txBody>
        </p:sp>
        <p:pic>
          <p:nvPicPr>
            <p:cNvPr id="9319" name="그림 931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318278" y="581968"/>
              <a:ext cx="262424" cy="257021"/>
            </a:xfrm>
            <a:prstGeom prst="rect">
              <a:avLst/>
            </a:prstGeom>
          </p:spPr>
        </p:pic>
      </p:grpSp>
      <p:sp>
        <p:nvSpPr>
          <p:cNvPr id="9523" name="직사각형 85"/>
          <p:cNvSpPr/>
          <p:nvPr/>
        </p:nvSpPr>
        <p:spPr>
          <a:xfrm>
            <a:off x="2656225" y="1816476"/>
            <a:ext cx="472774" cy="238769"/>
          </a:xfrm>
          <a:prstGeom prst="rect">
            <a:avLst/>
          </a:prstGeom>
          <a:noFill/>
          <a:ln w="19050" cap="flat" cmpd="sng" algn="ctr">
            <a:solidFill>
              <a:srgbClr val="BFA1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grpSp>
        <p:nvGrpSpPr>
          <p:cNvPr id="9533" name="그룹 18"/>
          <p:cNvGrpSpPr/>
          <p:nvPr/>
        </p:nvGrpSpPr>
        <p:grpSpPr>
          <a:xfrm>
            <a:off x="3440409" y="1834723"/>
            <a:ext cx="1492936" cy="1868595"/>
            <a:chOff x="4399898" y="2521334"/>
            <a:chExt cx="962677" cy="2167781"/>
          </a:xfrm>
        </p:grpSpPr>
        <p:grpSp>
          <p:nvGrpSpPr>
            <p:cNvPr id="9534" name="그룹 19"/>
            <p:cNvGrpSpPr/>
            <p:nvPr/>
          </p:nvGrpSpPr>
          <p:grpSpPr>
            <a:xfrm>
              <a:off x="4399898" y="2838084"/>
              <a:ext cx="962677" cy="1851030"/>
              <a:chOff x="955585" y="4704875"/>
              <a:chExt cx="962677" cy="1851031"/>
            </a:xfrm>
          </p:grpSpPr>
          <p:sp>
            <p:nvSpPr>
              <p:cNvPr id="9535" name="직사각형 21"/>
              <p:cNvSpPr/>
              <p:nvPr/>
            </p:nvSpPr>
            <p:spPr>
              <a:xfrm>
                <a:off x="955586" y="4704875"/>
                <a:ext cx="962676" cy="132862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BFA1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종료</a:t>
                </a:r>
              </a:p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예정작</a:t>
                </a:r>
                <a:endPara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536" name="TextBox 22"/>
              <p:cNvSpPr txBox="1"/>
              <p:nvPr/>
            </p:nvSpPr>
            <p:spPr>
              <a:xfrm>
                <a:off x="955585" y="6033493"/>
                <a:ext cx="962675" cy="522412"/>
              </a:xfrm>
              <a:prstGeom prst="rect">
                <a:avLst/>
              </a:prstGeom>
              <a:noFill/>
              <a:ln>
                <a:solidFill>
                  <a:srgbClr val="00000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플랫폼아이콘　</a:t>
                </a:r>
              </a:p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★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5.0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  </a:t>
                </a:r>
              </a:p>
            </p:txBody>
          </p:sp>
        </p:grpSp>
        <p:sp>
          <p:nvSpPr>
            <p:cNvPr id="9537" name="TextBox 20"/>
            <p:cNvSpPr txBox="1"/>
            <p:nvPr/>
          </p:nvSpPr>
          <p:spPr>
            <a:xfrm>
              <a:off x="4399898" y="2521334"/>
              <a:ext cx="962675" cy="311369"/>
            </a:xfrm>
            <a:prstGeom prst="rect">
              <a:avLst/>
            </a:prstGeom>
            <a:noFill/>
            <a:ln>
              <a:solidFill>
                <a:srgbClr val="00000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D-</a:t>
              </a: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종료일　　담기</a:t>
              </a:r>
              <a:endPara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9538" name="그룹 23"/>
          <p:cNvGrpSpPr/>
          <p:nvPr/>
        </p:nvGrpSpPr>
        <p:grpSpPr>
          <a:xfrm>
            <a:off x="5300937" y="1816473"/>
            <a:ext cx="1492937" cy="1867797"/>
            <a:chOff x="4399898" y="2521332"/>
            <a:chExt cx="962678" cy="2166855"/>
          </a:xfrm>
        </p:grpSpPr>
        <p:grpSp>
          <p:nvGrpSpPr>
            <p:cNvPr id="9539" name="그룹 24"/>
            <p:cNvGrpSpPr/>
            <p:nvPr/>
          </p:nvGrpSpPr>
          <p:grpSpPr>
            <a:xfrm>
              <a:off x="4399898" y="2838086"/>
              <a:ext cx="962677" cy="1850102"/>
              <a:chOff x="955584" y="4704875"/>
              <a:chExt cx="962677" cy="1850102"/>
            </a:xfrm>
          </p:grpSpPr>
          <p:sp>
            <p:nvSpPr>
              <p:cNvPr id="9540" name="직사각형 26"/>
              <p:cNvSpPr/>
              <p:nvPr/>
            </p:nvSpPr>
            <p:spPr>
              <a:xfrm>
                <a:off x="955586" y="4704875"/>
                <a:ext cx="962676" cy="132862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BFA1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종료</a:t>
                </a:r>
              </a:p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예정작</a:t>
                </a:r>
                <a:endPara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541" name="TextBox 27"/>
              <p:cNvSpPr txBox="1"/>
              <p:nvPr/>
            </p:nvSpPr>
            <p:spPr>
              <a:xfrm>
                <a:off x="955584" y="6033493"/>
                <a:ext cx="962676" cy="521483"/>
              </a:xfrm>
              <a:prstGeom prst="rect">
                <a:avLst/>
              </a:prstGeom>
              <a:noFill/>
              <a:ln>
                <a:solidFill>
                  <a:srgbClr val="00000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플랫폼아이콘　</a:t>
                </a:r>
              </a:p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★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5.0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  </a:t>
                </a:r>
              </a:p>
            </p:txBody>
          </p:sp>
        </p:grpSp>
        <p:sp>
          <p:nvSpPr>
            <p:cNvPr id="9542" name="TextBox 25"/>
            <p:cNvSpPr txBox="1"/>
            <p:nvPr/>
          </p:nvSpPr>
          <p:spPr>
            <a:xfrm>
              <a:off x="4399898" y="2521332"/>
              <a:ext cx="962676" cy="310441"/>
            </a:xfrm>
            <a:prstGeom prst="rect">
              <a:avLst/>
            </a:prstGeom>
            <a:noFill/>
            <a:ln>
              <a:solidFill>
                <a:srgbClr val="00000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D-</a:t>
              </a: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종료일　　담기</a:t>
              </a:r>
              <a:endPara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9543" name="그룹 35"/>
          <p:cNvGrpSpPr/>
          <p:nvPr/>
        </p:nvGrpSpPr>
        <p:grpSpPr>
          <a:xfrm>
            <a:off x="1636064" y="3765480"/>
            <a:ext cx="1492935" cy="1871415"/>
            <a:chOff x="4399897" y="2521335"/>
            <a:chExt cx="962677" cy="2171053"/>
          </a:xfrm>
        </p:grpSpPr>
        <p:grpSp>
          <p:nvGrpSpPr>
            <p:cNvPr id="9544" name="그룹 36"/>
            <p:cNvGrpSpPr/>
            <p:nvPr/>
          </p:nvGrpSpPr>
          <p:grpSpPr>
            <a:xfrm>
              <a:off x="4399897" y="2830138"/>
              <a:ext cx="962676" cy="1862250"/>
              <a:chOff x="955584" y="4696924"/>
              <a:chExt cx="962677" cy="1862251"/>
            </a:xfrm>
          </p:grpSpPr>
          <p:sp>
            <p:nvSpPr>
              <p:cNvPr id="9545" name="직사각형 38"/>
              <p:cNvSpPr/>
              <p:nvPr/>
            </p:nvSpPr>
            <p:spPr>
              <a:xfrm>
                <a:off x="955585" y="4696924"/>
                <a:ext cx="962676" cy="133657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BFA1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종료</a:t>
                </a:r>
              </a:p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예정작</a:t>
                </a:r>
                <a:endPara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546" name="TextBox 39"/>
              <p:cNvSpPr txBox="1"/>
              <p:nvPr/>
            </p:nvSpPr>
            <p:spPr>
              <a:xfrm>
                <a:off x="955584" y="6033494"/>
                <a:ext cx="962676" cy="525680"/>
              </a:xfrm>
              <a:prstGeom prst="rect">
                <a:avLst/>
              </a:prstGeom>
              <a:noFill/>
              <a:ln>
                <a:solidFill>
                  <a:srgbClr val="00000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플랫폼아이콘　</a:t>
                </a:r>
              </a:p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★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5.0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  </a:t>
                </a:r>
              </a:p>
            </p:txBody>
          </p:sp>
        </p:grpSp>
        <p:sp>
          <p:nvSpPr>
            <p:cNvPr id="9547" name="TextBox 37"/>
            <p:cNvSpPr txBox="1"/>
            <p:nvPr/>
          </p:nvSpPr>
          <p:spPr>
            <a:xfrm>
              <a:off x="4399897" y="2521335"/>
              <a:ext cx="962676" cy="314637"/>
            </a:xfrm>
            <a:prstGeom prst="rect">
              <a:avLst/>
            </a:prstGeom>
            <a:noFill/>
            <a:ln>
              <a:solidFill>
                <a:srgbClr val="00000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D-</a:t>
              </a: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종료일　　담기</a:t>
              </a:r>
              <a:endPara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9548" name="그룹 40"/>
          <p:cNvGrpSpPr/>
          <p:nvPr/>
        </p:nvGrpSpPr>
        <p:grpSpPr>
          <a:xfrm>
            <a:off x="3440409" y="3781013"/>
            <a:ext cx="1492936" cy="1865406"/>
            <a:chOff x="4399898" y="2521334"/>
            <a:chExt cx="962677" cy="2164082"/>
          </a:xfrm>
        </p:grpSpPr>
        <p:grpSp>
          <p:nvGrpSpPr>
            <p:cNvPr id="9549" name="그룹 41"/>
            <p:cNvGrpSpPr/>
            <p:nvPr/>
          </p:nvGrpSpPr>
          <p:grpSpPr>
            <a:xfrm>
              <a:off x="4399898" y="2814237"/>
              <a:ext cx="962677" cy="1871179"/>
              <a:chOff x="955585" y="4681025"/>
              <a:chExt cx="962677" cy="1871179"/>
            </a:xfrm>
          </p:grpSpPr>
          <p:sp>
            <p:nvSpPr>
              <p:cNvPr id="9550" name="직사각형 43"/>
              <p:cNvSpPr/>
              <p:nvPr/>
            </p:nvSpPr>
            <p:spPr>
              <a:xfrm>
                <a:off x="955586" y="4681025"/>
                <a:ext cx="962676" cy="13524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BFA1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종료</a:t>
                </a:r>
              </a:p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예정작</a:t>
                </a:r>
                <a:endPara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551" name="TextBox 44"/>
              <p:cNvSpPr txBox="1"/>
              <p:nvPr/>
            </p:nvSpPr>
            <p:spPr>
              <a:xfrm>
                <a:off x="955585" y="6033495"/>
                <a:ext cx="962675" cy="518709"/>
              </a:xfrm>
              <a:prstGeom prst="rect">
                <a:avLst/>
              </a:prstGeom>
              <a:noFill/>
              <a:ln>
                <a:solidFill>
                  <a:srgbClr val="00000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플랫폼아이콘　</a:t>
                </a:r>
              </a:p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★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5.0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  </a:t>
                </a:r>
              </a:p>
            </p:txBody>
          </p:sp>
        </p:grpSp>
        <p:sp>
          <p:nvSpPr>
            <p:cNvPr id="9552" name="TextBox 42"/>
            <p:cNvSpPr txBox="1"/>
            <p:nvPr/>
          </p:nvSpPr>
          <p:spPr>
            <a:xfrm>
              <a:off x="4399898" y="2521334"/>
              <a:ext cx="962675" cy="307668"/>
            </a:xfrm>
            <a:prstGeom prst="rect">
              <a:avLst/>
            </a:prstGeom>
            <a:noFill/>
            <a:ln>
              <a:solidFill>
                <a:srgbClr val="00000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D-</a:t>
              </a: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종료일　　담기</a:t>
              </a:r>
              <a:endPara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9553" name="그룹 45"/>
          <p:cNvGrpSpPr/>
          <p:nvPr/>
        </p:nvGrpSpPr>
        <p:grpSpPr>
          <a:xfrm>
            <a:off x="5300937" y="3762765"/>
            <a:ext cx="1492936" cy="1864604"/>
            <a:chOff x="4399897" y="2521333"/>
            <a:chExt cx="962677" cy="2163151"/>
          </a:xfrm>
        </p:grpSpPr>
        <p:grpSp>
          <p:nvGrpSpPr>
            <p:cNvPr id="9554" name="그룹 46"/>
            <p:cNvGrpSpPr/>
            <p:nvPr/>
          </p:nvGrpSpPr>
          <p:grpSpPr>
            <a:xfrm>
              <a:off x="4399897" y="2846034"/>
              <a:ext cx="962677" cy="1838450"/>
              <a:chOff x="955584" y="4712823"/>
              <a:chExt cx="962677" cy="1838451"/>
            </a:xfrm>
          </p:grpSpPr>
          <p:sp>
            <p:nvSpPr>
              <p:cNvPr id="9555" name="직사각형 48"/>
              <p:cNvSpPr/>
              <p:nvPr/>
            </p:nvSpPr>
            <p:spPr>
              <a:xfrm>
                <a:off x="955586" y="4712823"/>
                <a:ext cx="962676" cy="132067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BFA1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종료</a:t>
                </a:r>
              </a:p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예정작</a:t>
                </a:r>
                <a:endPara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556" name="TextBox 49"/>
              <p:cNvSpPr txBox="1"/>
              <p:nvPr/>
            </p:nvSpPr>
            <p:spPr>
              <a:xfrm>
                <a:off x="955584" y="6033496"/>
                <a:ext cx="962676" cy="517778"/>
              </a:xfrm>
              <a:prstGeom prst="rect">
                <a:avLst/>
              </a:prstGeom>
              <a:noFill/>
              <a:ln>
                <a:solidFill>
                  <a:srgbClr val="00000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플랫폼아이콘　</a:t>
                </a:r>
              </a:p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★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5.0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  </a:t>
                </a:r>
              </a:p>
            </p:txBody>
          </p:sp>
        </p:grpSp>
        <p:sp>
          <p:nvSpPr>
            <p:cNvPr id="9557" name="TextBox 47"/>
            <p:cNvSpPr txBox="1"/>
            <p:nvPr/>
          </p:nvSpPr>
          <p:spPr>
            <a:xfrm>
              <a:off x="4399898" y="2521333"/>
              <a:ext cx="962676" cy="306738"/>
            </a:xfrm>
            <a:prstGeom prst="rect">
              <a:avLst/>
            </a:prstGeom>
            <a:noFill/>
            <a:ln>
              <a:solidFill>
                <a:srgbClr val="00000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D-</a:t>
              </a: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종료일　　담기</a:t>
              </a:r>
              <a:endPara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9558" name="사각형: 둥근 모서리 52"/>
          <p:cNvSpPr/>
          <p:nvPr/>
        </p:nvSpPr>
        <p:spPr>
          <a:xfrm>
            <a:off x="7533290" y="1391340"/>
            <a:ext cx="1061070" cy="317820"/>
          </a:xfrm>
          <a:prstGeom prst="roundRect">
            <a:avLst>
              <a:gd name="adj" fmla="val 16667"/>
            </a:avLst>
          </a:prstGeom>
          <a:noFill/>
          <a:ln w="0" cap="rnd" cmpd="sng" algn="ctr">
            <a:solidFill>
              <a:srgbClr val="CEA61D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왓챠</a:t>
            </a:r>
          </a:p>
        </p:txBody>
      </p:sp>
      <p:sp>
        <p:nvSpPr>
          <p:cNvPr id="9559" name="직사각형 53"/>
          <p:cNvSpPr/>
          <p:nvPr/>
        </p:nvSpPr>
        <p:spPr>
          <a:xfrm>
            <a:off x="6450341" y="1477072"/>
            <a:ext cx="184127" cy="179141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BFA1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9560" name="직사각형 54"/>
          <p:cNvSpPr/>
          <p:nvPr/>
        </p:nvSpPr>
        <p:spPr>
          <a:xfrm>
            <a:off x="7603981" y="1470527"/>
            <a:ext cx="184127" cy="179141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BFA1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grpSp>
        <p:nvGrpSpPr>
          <p:cNvPr id="9561" name="그룹 55"/>
          <p:cNvGrpSpPr/>
          <p:nvPr/>
        </p:nvGrpSpPr>
        <p:grpSpPr>
          <a:xfrm>
            <a:off x="7105282" y="1816473"/>
            <a:ext cx="1492936" cy="1867797"/>
            <a:chOff x="4399898" y="2521332"/>
            <a:chExt cx="962677" cy="2166855"/>
          </a:xfrm>
        </p:grpSpPr>
        <p:grpSp>
          <p:nvGrpSpPr>
            <p:cNvPr id="9562" name="그룹 56"/>
            <p:cNvGrpSpPr/>
            <p:nvPr/>
          </p:nvGrpSpPr>
          <p:grpSpPr>
            <a:xfrm>
              <a:off x="4399900" y="2814237"/>
              <a:ext cx="962676" cy="1873951"/>
              <a:chOff x="955586" y="4681026"/>
              <a:chExt cx="962676" cy="1873951"/>
            </a:xfrm>
          </p:grpSpPr>
          <p:sp>
            <p:nvSpPr>
              <p:cNvPr id="9563" name="직사각형 58"/>
              <p:cNvSpPr/>
              <p:nvPr/>
            </p:nvSpPr>
            <p:spPr>
              <a:xfrm>
                <a:off x="955586" y="4681026"/>
                <a:ext cx="962676" cy="13524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BFA1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종료</a:t>
                </a:r>
              </a:p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예정작</a:t>
                </a:r>
                <a:endPara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564" name="TextBox 59"/>
              <p:cNvSpPr txBox="1"/>
              <p:nvPr/>
            </p:nvSpPr>
            <p:spPr>
              <a:xfrm>
                <a:off x="955586" y="6033493"/>
                <a:ext cx="962676" cy="521483"/>
              </a:xfrm>
              <a:prstGeom prst="rect">
                <a:avLst/>
              </a:prstGeom>
              <a:noFill/>
              <a:ln>
                <a:solidFill>
                  <a:srgbClr val="00000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플랫폼아이콘　</a:t>
                </a:r>
              </a:p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★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5.0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  </a:t>
                </a:r>
              </a:p>
            </p:txBody>
          </p:sp>
        </p:grpSp>
        <p:sp>
          <p:nvSpPr>
            <p:cNvPr id="9565" name="TextBox 57"/>
            <p:cNvSpPr txBox="1"/>
            <p:nvPr/>
          </p:nvSpPr>
          <p:spPr>
            <a:xfrm>
              <a:off x="4399898" y="2521332"/>
              <a:ext cx="962676" cy="310441"/>
            </a:xfrm>
            <a:prstGeom prst="rect">
              <a:avLst/>
            </a:prstGeom>
            <a:noFill/>
            <a:ln>
              <a:solidFill>
                <a:srgbClr val="00000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D-</a:t>
              </a: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종료일　　담기</a:t>
              </a:r>
              <a:endPara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9566" name="그룹 60"/>
          <p:cNvGrpSpPr/>
          <p:nvPr/>
        </p:nvGrpSpPr>
        <p:grpSpPr>
          <a:xfrm>
            <a:off x="7105281" y="3762765"/>
            <a:ext cx="1492935" cy="1864603"/>
            <a:chOff x="4399897" y="2521333"/>
            <a:chExt cx="962677" cy="2163151"/>
          </a:xfrm>
        </p:grpSpPr>
        <p:grpSp>
          <p:nvGrpSpPr>
            <p:cNvPr id="9567" name="그룹 61"/>
            <p:cNvGrpSpPr/>
            <p:nvPr/>
          </p:nvGrpSpPr>
          <p:grpSpPr>
            <a:xfrm>
              <a:off x="4399897" y="2846033"/>
              <a:ext cx="962676" cy="1838450"/>
              <a:chOff x="955585" y="4712823"/>
              <a:chExt cx="962676" cy="1838451"/>
            </a:xfrm>
          </p:grpSpPr>
          <p:sp>
            <p:nvSpPr>
              <p:cNvPr id="9568" name="직사각형 63"/>
              <p:cNvSpPr/>
              <p:nvPr/>
            </p:nvSpPr>
            <p:spPr>
              <a:xfrm>
                <a:off x="955586" y="4712823"/>
                <a:ext cx="962676" cy="132067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BFA1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종료</a:t>
                </a:r>
              </a:p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예정작</a:t>
                </a:r>
                <a:endPara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569" name="TextBox 64"/>
              <p:cNvSpPr txBox="1"/>
              <p:nvPr/>
            </p:nvSpPr>
            <p:spPr>
              <a:xfrm>
                <a:off x="955585" y="6033496"/>
                <a:ext cx="962676" cy="517778"/>
              </a:xfrm>
              <a:prstGeom prst="rect">
                <a:avLst/>
              </a:prstGeom>
              <a:noFill/>
              <a:ln>
                <a:solidFill>
                  <a:srgbClr val="00000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플랫폼아이콘　</a:t>
                </a:r>
              </a:p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★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5.0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  </a:t>
                </a:r>
              </a:p>
            </p:txBody>
          </p:sp>
        </p:grpSp>
        <p:sp>
          <p:nvSpPr>
            <p:cNvPr id="9570" name="TextBox 62"/>
            <p:cNvSpPr txBox="1"/>
            <p:nvPr/>
          </p:nvSpPr>
          <p:spPr>
            <a:xfrm>
              <a:off x="4399898" y="2521333"/>
              <a:ext cx="962676" cy="306738"/>
            </a:xfrm>
            <a:prstGeom prst="rect">
              <a:avLst/>
            </a:prstGeom>
            <a:noFill/>
            <a:ln>
              <a:solidFill>
                <a:srgbClr val="00000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D-</a:t>
              </a: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종료일　　담기</a:t>
              </a:r>
              <a:endPara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9572" name="직사각형 15"/>
          <p:cNvSpPr/>
          <p:nvPr/>
        </p:nvSpPr>
        <p:spPr>
          <a:xfrm>
            <a:off x="1612216" y="1263794"/>
            <a:ext cx="2492507" cy="426555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종료 예정작</a:t>
            </a:r>
          </a:p>
        </p:txBody>
      </p:sp>
      <p:grpSp>
        <p:nvGrpSpPr>
          <p:cNvPr id="9574" name="그룹 83"/>
          <p:cNvGrpSpPr/>
          <p:nvPr/>
        </p:nvGrpSpPr>
        <p:grpSpPr>
          <a:xfrm>
            <a:off x="6387854" y="1229589"/>
            <a:ext cx="1216125" cy="489419"/>
            <a:chOff x="6169463" y="893454"/>
            <a:chExt cx="1361838" cy="567781"/>
          </a:xfrm>
        </p:grpSpPr>
        <p:sp>
          <p:nvSpPr>
            <p:cNvPr id="9575" name="사각형: 둥근 모서리 51"/>
            <p:cNvSpPr/>
            <p:nvPr/>
          </p:nvSpPr>
          <p:spPr>
            <a:xfrm>
              <a:off x="6169463" y="1092528"/>
              <a:ext cx="1188204" cy="368707"/>
            </a:xfrm>
            <a:prstGeom prst="roundRect">
              <a:avLst>
                <a:gd name="adj" fmla="val 16667"/>
              </a:avLst>
            </a:prstGeom>
            <a:noFill/>
            <a:ln w="0" cap="rnd" cmpd="sng" algn="ctr">
              <a:solidFill>
                <a:srgbClr val="CEA61D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넷플릭스</a:t>
              </a:r>
            </a:p>
          </p:txBody>
        </p:sp>
        <p:sp>
          <p:nvSpPr>
            <p:cNvPr id="9576" name="모서리가 둥근 직사각형 61"/>
            <p:cNvSpPr/>
            <p:nvPr/>
          </p:nvSpPr>
          <p:spPr>
            <a:xfrm>
              <a:off x="7315277" y="893454"/>
              <a:ext cx="216024" cy="216025"/>
            </a:xfrm>
            <a:prstGeom prst="roundRect">
              <a:avLst>
                <a:gd name="adj" fmla="val 16667"/>
              </a:avLst>
            </a:prstGeom>
            <a:solidFill>
              <a:srgbClr val="E46C0A">
                <a:alpha val="100000"/>
              </a:srgbClr>
            </a:solidFill>
            <a:ln w="25400" cap="flat" cmpd="sng" algn="ctr">
              <a:noFill/>
              <a:prstDash val="solid"/>
            </a:ln>
          </p:spPr>
          <p:txBody>
            <a:bodyPr lIns="0" r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50" b="1" i="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3</a:t>
              </a:r>
              <a:endParaRPr kumimoji="0" lang="ko-KR" altLang="en-US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9579" name="그룹 81"/>
          <p:cNvGrpSpPr/>
          <p:nvPr/>
        </p:nvGrpSpPr>
        <p:grpSpPr>
          <a:xfrm>
            <a:off x="1636061" y="1712843"/>
            <a:ext cx="1524097" cy="1971425"/>
            <a:chOff x="848331" y="1454083"/>
            <a:chExt cx="1706707" cy="2287075"/>
          </a:xfrm>
        </p:grpSpPr>
        <p:grpSp>
          <p:nvGrpSpPr>
            <p:cNvPr id="9582" name="그룹 17"/>
            <p:cNvGrpSpPr/>
            <p:nvPr/>
          </p:nvGrpSpPr>
          <p:grpSpPr>
            <a:xfrm>
              <a:off x="848331" y="1577452"/>
              <a:ext cx="1671814" cy="2163706"/>
              <a:chOff x="4399896" y="2521333"/>
              <a:chExt cx="962678" cy="2163706"/>
            </a:xfrm>
          </p:grpSpPr>
          <p:grpSp>
            <p:nvGrpSpPr>
              <p:cNvPr id="9583" name="그룹 3"/>
              <p:cNvGrpSpPr/>
              <p:nvPr/>
            </p:nvGrpSpPr>
            <p:grpSpPr>
              <a:xfrm>
                <a:off x="4399897" y="2830135"/>
                <a:ext cx="962677" cy="1854904"/>
                <a:chOff x="955584" y="4696924"/>
                <a:chExt cx="962677" cy="1854904"/>
              </a:xfrm>
            </p:grpSpPr>
            <p:sp>
              <p:nvSpPr>
                <p:cNvPr id="9584" name="직사각형 13"/>
                <p:cNvSpPr/>
                <p:nvPr/>
              </p:nvSpPr>
              <p:spPr>
                <a:xfrm>
                  <a:off x="955585" y="4696924"/>
                  <a:ext cx="962676" cy="1336570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19050" cap="flat" cmpd="sng" algn="ctr">
                  <a:solidFill>
                    <a:srgbClr val="BFA1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8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종료</a:t>
                  </a:r>
                </a:p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8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예정작</a:t>
                  </a:r>
                  <a:endParaRPr kumimoji="0" lang="en-US" altLang="ko-KR" sz="1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9585" name="TextBox 14"/>
                <p:cNvSpPr txBox="1"/>
                <p:nvPr/>
              </p:nvSpPr>
              <p:spPr>
                <a:xfrm>
                  <a:off x="955584" y="6033495"/>
                  <a:ext cx="962675" cy="518333"/>
                </a:xfrm>
                <a:prstGeom prst="rect">
                  <a:avLst/>
                </a:prstGeom>
                <a:noFill/>
                <a:ln>
                  <a:solidFill>
                    <a:srgbClr val="000000">
                      <a:alpha val="100000"/>
                    </a:srgb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플랫폼아이콘　</a:t>
                  </a:r>
                </a:p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★ </a:t>
                  </a:r>
                  <a:r>
                    <a:rPr kumimoji="0" lang="en-US" altLang="ko-KR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5.0</a:t>
                  </a:r>
                  <a:r>
                    <a:rPr kumimoji="0" lang="ko-KR" altLang="en-US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   </a:t>
                  </a:r>
                </a:p>
              </p:txBody>
            </p:sp>
          </p:grpSp>
          <p:sp>
            <p:nvSpPr>
              <p:cNvPr id="9586" name="TextBox 16"/>
              <p:cNvSpPr txBox="1"/>
              <p:nvPr/>
            </p:nvSpPr>
            <p:spPr>
              <a:xfrm>
                <a:off x="4399896" y="2521333"/>
                <a:ext cx="962676" cy="307294"/>
              </a:xfrm>
              <a:prstGeom prst="rect">
                <a:avLst/>
              </a:prstGeom>
              <a:noFill/>
              <a:ln>
                <a:solidFill>
                  <a:srgbClr val="00000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D-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종료일　　담기</a:t>
                </a:r>
                <a:endPara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9589" name="모서리가 둥근 직사각형 61"/>
            <p:cNvSpPr/>
            <p:nvPr/>
          </p:nvSpPr>
          <p:spPr>
            <a:xfrm>
              <a:off x="2339014" y="1454083"/>
              <a:ext cx="216024" cy="216025"/>
            </a:xfrm>
            <a:prstGeom prst="roundRect">
              <a:avLst>
                <a:gd name="adj" fmla="val 16667"/>
              </a:avLst>
            </a:prstGeom>
            <a:solidFill>
              <a:srgbClr val="E46C0A">
                <a:alpha val="100000"/>
              </a:srgbClr>
            </a:solidFill>
            <a:ln w="25400" cap="flat" cmpd="sng" algn="ctr">
              <a:noFill/>
              <a:prstDash val="solid"/>
            </a:ln>
          </p:spPr>
          <p:txBody>
            <a:bodyPr lIns="0" r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50" b="1" i="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</a:rPr>
                <a:t>7</a:t>
              </a:r>
              <a:endParaRPr kumimoji="0" lang="ko-KR" altLang="en-US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9592" name="그룹 84"/>
          <p:cNvGrpSpPr/>
          <p:nvPr/>
        </p:nvGrpSpPr>
        <p:grpSpPr>
          <a:xfrm>
            <a:off x="4530054" y="5706342"/>
            <a:ext cx="1061069" cy="317820"/>
            <a:chOff x="4089068" y="6086990"/>
            <a:chExt cx="1188204" cy="368707"/>
          </a:xfrm>
        </p:grpSpPr>
        <p:sp>
          <p:nvSpPr>
            <p:cNvPr id="9593" name="사각형: 둥근 모서리 50"/>
            <p:cNvSpPr/>
            <p:nvPr/>
          </p:nvSpPr>
          <p:spPr>
            <a:xfrm>
              <a:off x="4089068" y="6086990"/>
              <a:ext cx="1188204" cy="368707"/>
            </a:xfrm>
            <a:prstGeom prst="roundRect">
              <a:avLst>
                <a:gd name="adj" fmla="val 16667"/>
              </a:avLst>
            </a:prstGeom>
            <a:noFill/>
            <a:ln w="0" cap="rnd" cmpd="sng" algn="ctr">
              <a:solidFill>
                <a:srgbClr val="CEA61D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더보기</a:t>
              </a:r>
            </a:p>
          </p:txBody>
        </p:sp>
        <p:sp>
          <p:nvSpPr>
            <p:cNvPr id="9594" name="모서리가 둥근 직사각형 61"/>
            <p:cNvSpPr/>
            <p:nvPr/>
          </p:nvSpPr>
          <p:spPr>
            <a:xfrm>
              <a:off x="5048314" y="6163331"/>
              <a:ext cx="216024" cy="216024"/>
            </a:xfrm>
            <a:prstGeom prst="roundRect">
              <a:avLst>
                <a:gd name="adj" fmla="val 16667"/>
              </a:avLst>
            </a:prstGeom>
            <a:solidFill>
              <a:srgbClr val="E46C0A">
                <a:alpha val="100000"/>
              </a:srgbClr>
            </a:solidFill>
            <a:ln w="25400" cap="flat" cmpd="sng" algn="ctr">
              <a:noFill/>
              <a:prstDash val="solid"/>
            </a:ln>
          </p:spPr>
          <p:txBody>
            <a:bodyPr lIns="0" r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50" b="1" i="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10</a:t>
              </a:r>
              <a:endParaRPr kumimoji="0" lang="ko-KR" altLang="en-US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466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734" y="931380"/>
            <a:ext cx="1725953" cy="3144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1500" b="1">
                <a:latin typeface="맑은 고딕"/>
                <a:ea typeface="맑은 고딕"/>
              </a:rPr>
              <a:t>요구사항 정의서</a:t>
            </a:r>
          </a:p>
        </p:txBody>
      </p:sp>
      <p:graphicFrame>
        <p:nvGraphicFramePr>
          <p:cNvPr id="6" name="표 6"/>
          <p:cNvGraphicFramePr>
            <a:graphicFrameLocks noGrp="1"/>
          </p:cNvGraphicFramePr>
          <p:nvPr/>
        </p:nvGraphicFramePr>
        <p:xfrm>
          <a:off x="407820" y="1358008"/>
          <a:ext cx="9088564" cy="1667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2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6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74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기능</a:t>
                      </a: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기능 설명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로그인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이메일과 비밀번호를 입력받아 로그인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소셜로그인</a:t>
                      </a: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소셜 계정으로 로그인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카카오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네이버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en-US" altLang="ko-KR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로그인 실패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로그인 실패시 사유고지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가입된 이메일 없음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비밀번호 틀림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en-US" altLang="ko-KR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비밀번호 찾기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 dirty="0">
                          <a:effectLst/>
                          <a:latin typeface="맑은 고딕"/>
                          <a:ea typeface="맑은 고딕"/>
                        </a:rPr>
                        <a:t>회원 가입시 입력한 이메일로 임시비밀번호 전송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003466" y="921650"/>
            <a:ext cx="886600" cy="32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1500" b="1">
                <a:latin typeface="맑은 고딕"/>
                <a:ea typeface="맑은 고딕"/>
              </a:rPr>
              <a:t>로그인</a:t>
            </a:r>
            <a:endParaRPr lang="ko-KR" altLang="en-US" sz="1500">
              <a:latin typeface="맑은 고딕"/>
              <a:ea typeface="맑은 고딕"/>
            </a:endParaRPr>
          </a:p>
        </p:txBody>
      </p:sp>
      <p:graphicFrame>
        <p:nvGraphicFramePr>
          <p:cNvPr id="14" name="표 6"/>
          <p:cNvGraphicFramePr>
            <a:graphicFrameLocks noGrp="1"/>
          </p:cNvGraphicFramePr>
          <p:nvPr/>
        </p:nvGraphicFramePr>
        <p:xfrm>
          <a:off x="407820" y="3637837"/>
          <a:ext cx="9088563" cy="2670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8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74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기능</a:t>
                      </a: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기능 설명</a:t>
                      </a:r>
                    </a:p>
                  </a:txBody>
                  <a:tcPr anchor="ctr">
                    <a:lnL>
                      <a:noFill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회원가입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필수 입력 사항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이메일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비밀번호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닉네임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성별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생년월일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입력받아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DB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에 회원등록 기능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소셜계정 회원가입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소셜계정으로 간편회원가입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네이버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카카오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en-US" altLang="ko-KR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이메일 중복체크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회원가입시 기입한 정보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이메일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중복체크하여 사용가능 이메일인지 판단기능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비밀번호 유효성 체크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비밀번호 정책 설정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대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소문자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특수문자 필수 등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및 ​정책 준수 여부 체크 기능 구현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 i="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회원가입 약관 동의</a:t>
                      </a:r>
                      <a:endParaRPr lang="ko-KR" altLang="en-US" sz="1200" b="1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 i="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회원가입시 필요한 정책 동의 체크 기능 구현</a:t>
                      </a:r>
                      <a:endParaRPr lang="ko-KR" altLang="en-US" sz="1200" b="1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회원의 취향 영화 조사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서버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DB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에 있는 영화 평가하여 회원의 취향 설문조사 기능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취향영화 조사 완료 고지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취향 설문조사 후 완료여부 고지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11178" y="3270413"/>
            <a:ext cx="1725953" cy="3159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1500" b="1">
                <a:latin typeface="맑은 고딕"/>
                <a:ea typeface="맑은 고딕"/>
              </a:rPr>
              <a:t>요구사항 정의서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18656" y="3272331"/>
            <a:ext cx="949210" cy="3120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1500" b="1">
                <a:latin typeface="맑은 고딕"/>
                <a:ea typeface="맑은 고딕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405955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732735" y="6567429"/>
            <a:ext cx="264520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321" name="그룹 9320"/>
          <p:cNvGrpSpPr/>
          <p:nvPr/>
        </p:nvGrpSpPr>
        <p:grpSpPr>
          <a:xfrm>
            <a:off x="1098469" y="273443"/>
            <a:ext cx="7765798" cy="652086"/>
            <a:chOff x="1149419" y="280295"/>
            <a:chExt cx="7765798" cy="652086"/>
          </a:xfrm>
        </p:grpSpPr>
        <p:pic>
          <p:nvPicPr>
            <p:cNvPr id="9316" name="그림 9315"/>
            <p:cNvPicPr>
              <a:picLocks noChangeAspect="1"/>
            </p:cNvPicPr>
            <p:nvPr/>
          </p:nvPicPr>
          <p:blipFill rotWithShape="1">
            <a:blip r:embed="rId3">
              <a:lum bright="70000" contrast="-5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4">
                      <hd:imgEffect xmlns:hd="http://schemas.haansoft.com/office/drawingml/8.0">
                        <hd:artEffectSharpenSoften amount="100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1149419" y="280295"/>
              <a:ext cx="670932" cy="65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</p:pic>
        <p:sp>
          <p:nvSpPr>
            <p:cNvPr id="9315" name="TextBox 9314"/>
            <p:cNvSpPr txBox="1"/>
            <p:nvPr/>
          </p:nvSpPr>
          <p:spPr>
            <a:xfrm>
              <a:off x="1553935" y="575958"/>
              <a:ext cx="1029651" cy="31748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누네</a:t>
              </a:r>
              <a:r>
                <a:rPr kumimoji="1" lang="en-US" altLang="ko-KR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CINE</a:t>
              </a:r>
            </a:p>
          </p:txBody>
        </p:sp>
        <p:sp>
          <p:nvSpPr>
            <p:cNvPr id="9317" name="TextBox 9316"/>
            <p:cNvSpPr txBox="1"/>
            <p:nvPr/>
          </p:nvSpPr>
          <p:spPr>
            <a:xfrm>
              <a:off x="6993050" y="614212"/>
              <a:ext cx="1922168" cy="2411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로그아웃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마이페이지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800" b="0" i="0" u="none" strike="noStrike" kern="1200" cap="none" spc="0" normalizeH="0" baseline="0">
                  <a:solidFill>
                    <a:srgbClr val="FAF3DB"/>
                  </a:solidFill>
                  <a:latin typeface="돋움"/>
                  <a:ea typeface="돋움"/>
                </a:rPr>
                <a:t>|</a:t>
              </a:r>
            </a:p>
          </p:txBody>
        </p:sp>
        <p:sp>
          <p:nvSpPr>
            <p:cNvPr id="9318" name="직사각형 120"/>
            <p:cNvSpPr/>
            <p:nvPr/>
          </p:nvSpPr>
          <p:spPr>
            <a:xfrm>
              <a:off x="2992793" y="556667"/>
              <a:ext cx="3614821" cy="338150"/>
            </a:xfrm>
            <a:prstGeom prst="roundRect">
              <a:avLst>
                <a:gd name="adj" fmla="val 16667"/>
              </a:avLst>
            </a:prstGeom>
            <a:no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검 색</a:t>
              </a:r>
            </a:p>
          </p:txBody>
        </p:sp>
        <p:pic>
          <p:nvPicPr>
            <p:cNvPr id="9319" name="그림 931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318278" y="581968"/>
              <a:ext cx="262424" cy="257021"/>
            </a:xfrm>
            <a:prstGeom prst="rect">
              <a:avLst/>
            </a:prstGeom>
          </p:spPr>
        </p:pic>
      </p:grpSp>
      <p:sp>
        <p:nvSpPr>
          <p:cNvPr id="9609" name="직사각형 3"/>
          <p:cNvSpPr/>
          <p:nvPr/>
        </p:nvSpPr>
        <p:spPr>
          <a:xfrm>
            <a:off x="1766084" y="1197157"/>
            <a:ext cx="2267398" cy="401994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공개 예정작</a:t>
            </a:r>
          </a:p>
        </p:txBody>
      </p:sp>
      <p:sp>
        <p:nvSpPr>
          <p:cNvPr id="9615" name="직사각형 33"/>
          <p:cNvSpPr/>
          <p:nvPr/>
        </p:nvSpPr>
        <p:spPr>
          <a:xfrm>
            <a:off x="2374776" y="1645263"/>
            <a:ext cx="1289338" cy="331683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오늘 공개</a:t>
            </a:r>
          </a:p>
        </p:txBody>
      </p:sp>
      <p:grpSp>
        <p:nvGrpSpPr>
          <p:cNvPr id="9617" name="그룹 40"/>
          <p:cNvGrpSpPr/>
          <p:nvPr/>
        </p:nvGrpSpPr>
        <p:grpSpPr>
          <a:xfrm>
            <a:off x="2380290" y="3267141"/>
            <a:ext cx="5212584" cy="1225127"/>
            <a:chOff x="1565887" y="1920875"/>
            <a:chExt cx="6416651" cy="1508123"/>
          </a:xfrm>
        </p:grpSpPr>
        <p:sp>
          <p:nvSpPr>
            <p:cNvPr id="9619" name="직사각형 45"/>
            <p:cNvSpPr/>
            <p:nvPr/>
          </p:nvSpPr>
          <p:spPr>
            <a:xfrm>
              <a:off x="1565888" y="2315684"/>
              <a:ext cx="6416649" cy="11133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공개</a:t>
              </a:r>
              <a:r>
                <a:rPr kumimoji="0" lang="en-US" altLang="ko-KR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kumimoji="0" lang="ko-KR" altLang="en-US" sz="1800" b="1" i="0" u="none" strike="noStrike" kern="1200" cap="none" spc="0" normalizeH="0" baseline="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예정작</a:t>
              </a:r>
              <a:r>
                <a:rPr kumimoji="0" lang="ko-KR" altLang="en-US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kumimoji="0" lang="en-US" altLang="ko-KR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2 (</a:t>
              </a:r>
              <a:r>
                <a:rPr kumimoji="0" lang="ko-KR" altLang="en-US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사진 </a:t>
              </a:r>
              <a:r>
                <a:rPr kumimoji="0" lang="en-US" altLang="ko-KR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+ </a:t>
              </a:r>
              <a:r>
                <a:rPr kumimoji="0" lang="ko-KR" altLang="en-US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줄거리</a:t>
              </a:r>
              <a:r>
                <a:rPr kumimoji="0" lang="en-US" altLang="ko-KR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)</a:t>
              </a:r>
            </a:p>
          </p:txBody>
        </p:sp>
        <p:sp>
          <p:nvSpPr>
            <p:cNvPr id="9621" name="직사각형 42"/>
            <p:cNvSpPr/>
            <p:nvPr/>
          </p:nvSpPr>
          <p:spPr>
            <a:xfrm>
              <a:off x="1565887" y="1920876"/>
              <a:ext cx="2046890" cy="394809"/>
            </a:xfrm>
            <a:prstGeom prst="rect">
              <a:avLst/>
            </a:prstGeom>
            <a:noFill/>
            <a:ln w="19050" cap="flat" cmpd="sng" algn="ctr">
              <a:solidFill>
                <a:srgbClr val="475E9C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콘텐츠 제목</a:t>
              </a:r>
            </a:p>
          </p:txBody>
        </p:sp>
        <p:sp>
          <p:nvSpPr>
            <p:cNvPr id="9622" name="직사각형 43"/>
            <p:cNvSpPr/>
            <p:nvPr/>
          </p:nvSpPr>
          <p:spPr>
            <a:xfrm>
              <a:off x="3607515" y="1920875"/>
              <a:ext cx="767907" cy="394809"/>
            </a:xfrm>
            <a:prstGeom prst="rect">
              <a:avLst/>
            </a:prstGeom>
            <a:noFill/>
            <a:ln w="19050" cap="flat" cmpd="sng" algn="ctr">
              <a:solidFill>
                <a:srgbClr val="475E9C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플랫폼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아이콘</a:t>
              </a:r>
            </a:p>
          </p:txBody>
        </p:sp>
        <p:sp>
          <p:nvSpPr>
            <p:cNvPr id="9623" name="직사각형 44"/>
            <p:cNvSpPr/>
            <p:nvPr/>
          </p:nvSpPr>
          <p:spPr>
            <a:xfrm>
              <a:off x="7214629" y="1920875"/>
              <a:ext cx="767907" cy="394809"/>
            </a:xfrm>
            <a:prstGeom prst="rect">
              <a:avLst/>
            </a:prstGeom>
            <a:noFill/>
            <a:ln w="19050" cap="flat" cmpd="sng" algn="ctr">
              <a:solidFill>
                <a:srgbClr val="BFA1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담기</a:t>
              </a:r>
            </a:p>
          </p:txBody>
        </p:sp>
      </p:grpSp>
      <p:grpSp>
        <p:nvGrpSpPr>
          <p:cNvPr id="9624" name="그룹 47"/>
          <p:cNvGrpSpPr/>
          <p:nvPr/>
        </p:nvGrpSpPr>
        <p:grpSpPr>
          <a:xfrm>
            <a:off x="2422435" y="4865365"/>
            <a:ext cx="5164616" cy="1225128"/>
            <a:chOff x="1565887" y="1920875"/>
            <a:chExt cx="6416651" cy="1508124"/>
          </a:xfrm>
        </p:grpSpPr>
        <p:sp>
          <p:nvSpPr>
            <p:cNvPr id="9626" name="직사각형 52"/>
            <p:cNvSpPr/>
            <p:nvPr/>
          </p:nvSpPr>
          <p:spPr>
            <a:xfrm>
              <a:off x="1565888" y="2315685"/>
              <a:ext cx="6416649" cy="11133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공개</a:t>
              </a:r>
              <a:r>
                <a:rPr kumimoji="0" lang="en-US" altLang="ko-KR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kumimoji="0" lang="ko-KR" altLang="en-US" sz="1800" b="1" i="0" u="none" strike="noStrike" kern="1200" cap="none" spc="0" normalizeH="0" baseline="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예정작</a:t>
              </a:r>
              <a:r>
                <a:rPr kumimoji="0" lang="ko-KR" altLang="en-US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kumimoji="0" lang="en-US" altLang="ko-KR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3 (</a:t>
              </a:r>
              <a:r>
                <a:rPr kumimoji="0" lang="ko-KR" altLang="en-US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사진 </a:t>
              </a:r>
              <a:r>
                <a:rPr kumimoji="0" lang="en-US" altLang="ko-KR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+ </a:t>
              </a:r>
              <a:r>
                <a:rPr kumimoji="0" lang="ko-KR" altLang="en-US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줄거리</a:t>
              </a:r>
              <a:r>
                <a:rPr kumimoji="0" lang="en-US" altLang="ko-KR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)</a:t>
              </a:r>
            </a:p>
          </p:txBody>
        </p:sp>
        <p:sp>
          <p:nvSpPr>
            <p:cNvPr id="9628" name="직사각형 49"/>
            <p:cNvSpPr/>
            <p:nvPr/>
          </p:nvSpPr>
          <p:spPr>
            <a:xfrm>
              <a:off x="1565887" y="1920876"/>
              <a:ext cx="2046890" cy="394809"/>
            </a:xfrm>
            <a:prstGeom prst="rect">
              <a:avLst/>
            </a:prstGeom>
            <a:noFill/>
            <a:ln w="19050" cap="flat" cmpd="sng" algn="ctr">
              <a:solidFill>
                <a:srgbClr val="475E9C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콘텐츠 제목</a:t>
              </a:r>
            </a:p>
          </p:txBody>
        </p:sp>
        <p:sp>
          <p:nvSpPr>
            <p:cNvPr id="9629" name="직사각형 50"/>
            <p:cNvSpPr/>
            <p:nvPr/>
          </p:nvSpPr>
          <p:spPr>
            <a:xfrm>
              <a:off x="3607515" y="1920875"/>
              <a:ext cx="767907" cy="394809"/>
            </a:xfrm>
            <a:prstGeom prst="rect">
              <a:avLst/>
            </a:prstGeom>
            <a:noFill/>
            <a:ln w="19050" cap="flat" cmpd="sng" algn="ctr">
              <a:solidFill>
                <a:srgbClr val="475E9C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플랫폼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아이콘</a:t>
              </a:r>
            </a:p>
          </p:txBody>
        </p:sp>
        <p:sp>
          <p:nvSpPr>
            <p:cNvPr id="9630" name="직사각형 51"/>
            <p:cNvSpPr/>
            <p:nvPr/>
          </p:nvSpPr>
          <p:spPr>
            <a:xfrm>
              <a:off x="7214629" y="1920875"/>
              <a:ext cx="767907" cy="394809"/>
            </a:xfrm>
            <a:prstGeom prst="rect">
              <a:avLst/>
            </a:prstGeom>
            <a:noFill/>
            <a:ln w="19050" cap="flat" cmpd="sng" algn="ctr">
              <a:solidFill>
                <a:srgbClr val="BFA1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담기</a:t>
              </a:r>
            </a:p>
          </p:txBody>
        </p:sp>
      </p:grpSp>
      <p:grpSp>
        <p:nvGrpSpPr>
          <p:cNvPr id="9632" name="그룹 38"/>
          <p:cNvGrpSpPr/>
          <p:nvPr/>
        </p:nvGrpSpPr>
        <p:grpSpPr>
          <a:xfrm>
            <a:off x="2370686" y="1999550"/>
            <a:ext cx="5212584" cy="1225128"/>
            <a:chOff x="1565887" y="1920875"/>
            <a:chExt cx="6416651" cy="1508124"/>
          </a:xfrm>
        </p:grpSpPr>
        <p:sp>
          <p:nvSpPr>
            <p:cNvPr id="9634" name="직사각형 30"/>
            <p:cNvSpPr/>
            <p:nvPr/>
          </p:nvSpPr>
          <p:spPr>
            <a:xfrm>
              <a:off x="1565889" y="2315685"/>
              <a:ext cx="6416649" cy="11133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공개</a:t>
              </a:r>
              <a:r>
                <a:rPr kumimoji="0" lang="en-US" altLang="ko-KR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kumimoji="0" lang="ko-KR" altLang="en-US" sz="1800" b="1" i="0" u="none" strike="noStrike" kern="1200" cap="none" spc="0" normalizeH="0" baseline="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예정작</a:t>
              </a:r>
              <a:r>
                <a:rPr kumimoji="0" lang="ko-KR" altLang="en-US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kumimoji="0" lang="en-US" altLang="ko-KR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1(</a:t>
              </a:r>
              <a:r>
                <a:rPr kumimoji="0" lang="ko-KR" altLang="en-US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사진 </a:t>
              </a:r>
              <a:r>
                <a:rPr kumimoji="0" lang="en-US" altLang="ko-KR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+ </a:t>
              </a:r>
              <a:r>
                <a:rPr kumimoji="0" lang="ko-KR" altLang="en-US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줄거리</a:t>
              </a:r>
              <a:r>
                <a:rPr kumimoji="0" lang="en-US" altLang="ko-KR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)</a:t>
              </a:r>
            </a:p>
          </p:txBody>
        </p:sp>
        <p:sp>
          <p:nvSpPr>
            <p:cNvPr id="9636" name="직사각형 35"/>
            <p:cNvSpPr/>
            <p:nvPr/>
          </p:nvSpPr>
          <p:spPr>
            <a:xfrm>
              <a:off x="1565887" y="1920876"/>
              <a:ext cx="2046890" cy="394809"/>
            </a:xfrm>
            <a:prstGeom prst="rect">
              <a:avLst/>
            </a:prstGeom>
            <a:noFill/>
            <a:ln w="19050" cap="flat" cmpd="sng" algn="ctr">
              <a:solidFill>
                <a:srgbClr val="475E9C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콘텐츠 제목</a:t>
              </a:r>
            </a:p>
          </p:txBody>
        </p:sp>
        <p:sp>
          <p:nvSpPr>
            <p:cNvPr id="9637" name="직사각형 36"/>
            <p:cNvSpPr/>
            <p:nvPr/>
          </p:nvSpPr>
          <p:spPr>
            <a:xfrm>
              <a:off x="3616480" y="1920875"/>
              <a:ext cx="767907" cy="394809"/>
            </a:xfrm>
            <a:prstGeom prst="rect">
              <a:avLst/>
            </a:prstGeom>
            <a:noFill/>
            <a:ln w="19050" cap="flat" cmpd="sng" algn="ctr">
              <a:solidFill>
                <a:srgbClr val="475E9C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플랫폼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아이콘</a:t>
              </a:r>
            </a:p>
          </p:txBody>
        </p:sp>
        <p:sp>
          <p:nvSpPr>
            <p:cNvPr id="9638" name="직사각형 37"/>
            <p:cNvSpPr/>
            <p:nvPr/>
          </p:nvSpPr>
          <p:spPr>
            <a:xfrm>
              <a:off x="7214629" y="1920875"/>
              <a:ext cx="767907" cy="394809"/>
            </a:xfrm>
            <a:prstGeom prst="rect">
              <a:avLst/>
            </a:prstGeom>
            <a:noFill/>
            <a:ln w="19050" cap="flat" cmpd="sng" algn="ctr">
              <a:solidFill>
                <a:srgbClr val="BFA1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담기</a:t>
              </a:r>
            </a:p>
          </p:txBody>
        </p:sp>
      </p:grpSp>
      <p:sp>
        <p:nvSpPr>
          <p:cNvPr id="9645" name="사각형: 둥근 모서리 60"/>
          <p:cNvSpPr/>
          <p:nvPr/>
        </p:nvSpPr>
        <p:spPr>
          <a:xfrm>
            <a:off x="4623444" y="6228295"/>
            <a:ext cx="965240" cy="299520"/>
          </a:xfrm>
          <a:prstGeom prst="roundRect">
            <a:avLst>
              <a:gd name="adj" fmla="val 16667"/>
            </a:avLst>
          </a:prstGeom>
          <a:noFill/>
          <a:ln w="0" cap="rnd" cmpd="sng" algn="ctr">
            <a:solidFill>
              <a:srgbClr val="CEA61D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더보기</a:t>
            </a:r>
            <a:endParaRPr kumimoji="0" lang="ko-KR" altLang="en-US" sz="11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9647" name="그룹 17"/>
          <p:cNvGrpSpPr/>
          <p:nvPr/>
        </p:nvGrpSpPr>
        <p:grpSpPr>
          <a:xfrm>
            <a:off x="2279682" y="1659276"/>
            <a:ext cx="1439842" cy="3186838"/>
            <a:chOff x="495816" y="-3326591"/>
            <a:chExt cx="3116961" cy="4754579"/>
          </a:xfrm>
        </p:grpSpPr>
        <p:sp>
          <p:nvSpPr>
            <p:cNvPr id="9648" name="직사각형 18"/>
            <p:cNvSpPr/>
            <p:nvPr/>
          </p:nvSpPr>
          <p:spPr>
            <a:xfrm>
              <a:off x="821627" y="933136"/>
              <a:ext cx="2791150" cy="494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D - 1</a:t>
              </a:r>
              <a:endPara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649" name="모서리가 둥근 직사각형 61"/>
            <p:cNvSpPr/>
            <p:nvPr/>
          </p:nvSpPr>
          <p:spPr>
            <a:xfrm>
              <a:off x="495816" y="-3326591"/>
              <a:ext cx="394008" cy="277216"/>
            </a:xfrm>
            <a:prstGeom prst="roundRect">
              <a:avLst>
                <a:gd name="adj" fmla="val 16667"/>
              </a:avLst>
            </a:prstGeom>
            <a:solidFill>
              <a:srgbClr val="E46C0A">
                <a:alpha val="100000"/>
              </a:srgbClr>
            </a:solidFill>
            <a:ln w="25400" cap="flat" cmpd="sng" algn="ctr">
              <a:noFill/>
              <a:prstDash val="solid"/>
            </a:ln>
          </p:spPr>
          <p:txBody>
            <a:bodyPr lIns="0" r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50" b="1" i="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3</a:t>
              </a:r>
              <a:endParaRPr kumimoji="0" lang="ko-KR" altLang="en-US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24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 noSelect="1"/>
          </p:cNvSpPr>
          <p:nvPr/>
        </p:nvSpPr>
        <p:spPr>
          <a:xfrm>
            <a:off x="0" y="0"/>
            <a:ext cx="9904205" cy="68567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lum bright="70000" contrast="-50000"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3">
                    <hd:imgEffect xmlns:hd="http://schemas.haansoft.com/office/drawingml/8.0">
                      <hd:artEffectSharpenSoften amount="-1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5103166" y="3912693"/>
            <a:ext cx="1376742" cy="1338069"/>
          </a:xfrm>
          <a:prstGeom prst="rect">
            <a:avLst/>
          </a:prstGeom>
          <a:solidFill>
            <a:srgbClr val="FFFFFF">
              <a:alpha val="100000"/>
            </a:srgbClr>
          </a:solidFill>
        </p:spPr>
      </p:pic>
      <p:sp>
        <p:nvSpPr>
          <p:cNvPr id="7" name="TextBox 6"/>
          <p:cNvSpPr txBox="1"/>
          <p:nvPr/>
        </p:nvSpPr>
        <p:spPr>
          <a:xfrm>
            <a:off x="5968720" y="4785502"/>
            <a:ext cx="3802565" cy="5751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200" b="1" i="0" baseline="0">
                <a:solidFill>
                  <a:srgbClr val="101322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3200" b="1" i="0" baseline="0">
                <a:solidFill>
                  <a:srgbClr val="101322"/>
                </a:solidFill>
                <a:latin typeface="맑은 고딕"/>
                <a:ea typeface="맑은 고딕"/>
              </a:rPr>
              <a:t>CINE </a:t>
            </a:r>
            <a:r>
              <a:rPr kumimoji="1" lang="ko-KR" altLang="en-US" sz="2500" b="1" i="0" baseline="0">
                <a:solidFill>
                  <a:srgbClr val="101322"/>
                </a:solidFill>
                <a:latin typeface="맑은 고딕"/>
                <a:ea typeface="맑은 고딕"/>
              </a:rPr>
              <a:t>서비스 소개</a:t>
            </a:r>
            <a:endParaRPr kumimoji="1" lang="en-US" altLang="ko-KR" sz="2500" b="1" i="0" baseline="0">
              <a:solidFill>
                <a:srgbClr val="101322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68041" y="5370265"/>
            <a:ext cx="2503243" cy="34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700" b="1" i="0" baseline="0">
                <a:solidFill>
                  <a:srgbClr val="101322"/>
                </a:solidFill>
                <a:latin typeface="맑은 고딕"/>
                <a:ea typeface="맑은 고딕"/>
              </a:rPr>
              <a:t>마이페이지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5294017"/>
            <a:ext cx="9904205" cy="76247"/>
          </a:xfrm>
          <a:prstGeom prst="rect">
            <a:avLst/>
          </a:prstGeom>
          <a:solidFill>
            <a:srgbClr val="101322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88950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732735" y="6567429"/>
            <a:ext cx="264520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pic>
        <p:nvPicPr>
          <p:cNvPr id="9316" name="그림 9315"/>
          <p:cNvPicPr>
            <a:picLocks noChangeAspect="1"/>
          </p:cNvPicPr>
          <p:nvPr/>
        </p:nvPicPr>
        <p:blipFill rotWithShape="1">
          <a:blip r:embed="rId3">
            <a:lum bright="70000" contrast="-50000"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4">
                    <hd:imgEffect xmlns:hd="http://schemas.haansoft.com/office/drawingml/8.0">
                      <hd:artEffectSharpenSoften amount="100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1098469" y="273443"/>
            <a:ext cx="670932" cy="65208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</p:pic>
      <p:sp>
        <p:nvSpPr>
          <p:cNvPr id="9315" name="TextBox 9314"/>
          <p:cNvSpPr txBox="1"/>
          <p:nvPr/>
        </p:nvSpPr>
        <p:spPr>
          <a:xfrm>
            <a:off x="1502984" y="569105"/>
            <a:ext cx="1029651" cy="3174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CINE</a:t>
            </a:r>
          </a:p>
        </p:txBody>
      </p:sp>
      <p:sp>
        <p:nvSpPr>
          <p:cNvPr id="9317" name="TextBox 9316"/>
          <p:cNvSpPr txBox="1"/>
          <p:nvPr/>
        </p:nvSpPr>
        <p:spPr>
          <a:xfrm>
            <a:off x="6942100" y="607360"/>
            <a:ext cx="1922168" cy="2411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로그아웃 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마이페이지 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800" b="0" i="0" u="none" strike="noStrike" kern="1200" cap="none" spc="0" normalizeH="0" baseline="0">
                <a:solidFill>
                  <a:srgbClr val="FAF3DB"/>
                </a:solidFill>
                <a:latin typeface="돋움"/>
                <a:ea typeface="돋움"/>
              </a:rPr>
              <a:t>|</a:t>
            </a:r>
          </a:p>
        </p:txBody>
      </p:sp>
      <p:sp>
        <p:nvSpPr>
          <p:cNvPr id="9318" name="직사각형 120"/>
          <p:cNvSpPr/>
          <p:nvPr/>
        </p:nvSpPr>
        <p:spPr>
          <a:xfrm>
            <a:off x="1619306" y="947261"/>
            <a:ext cx="3614821" cy="413527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650" name="직사각형 17"/>
          <p:cNvSpPr/>
          <p:nvPr/>
        </p:nvSpPr>
        <p:spPr>
          <a:xfrm>
            <a:off x="1625112" y="1457120"/>
            <a:ext cx="6696744" cy="4608512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9651" name="그룹 11"/>
          <p:cNvGrpSpPr/>
          <p:nvPr/>
        </p:nvGrpSpPr>
        <p:grpSpPr>
          <a:xfrm>
            <a:off x="1839156" y="1757387"/>
            <a:ext cx="1431346" cy="3947245"/>
            <a:chOff x="393556" y="711777"/>
            <a:chExt cx="1431346" cy="3947245"/>
          </a:xfrm>
        </p:grpSpPr>
        <p:sp>
          <p:nvSpPr>
            <p:cNvPr id="9652" name="직사각형 5"/>
            <p:cNvSpPr/>
            <p:nvPr/>
          </p:nvSpPr>
          <p:spPr>
            <a:xfrm>
              <a:off x="393556" y="711777"/>
              <a:ext cx="1428718" cy="3947245"/>
            </a:xfrm>
            <a:prstGeom prst="rect">
              <a:avLst/>
            </a:prstGeom>
            <a:solidFill>
              <a:srgbClr val="F2F2F2">
                <a:alpha val="6941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회원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커뮤니티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영화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653" name="TextBox 6"/>
            <p:cNvSpPr txBox="1"/>
            <p:nvPr/>
          </p:nvSpPr>
          <p:spPr>
            <a:xfrm>
              <a:off x="526039" y="967653"/>
              <a:ext cx="1298863" cy="369332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1" i="1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회원 정보 수정</a:t>
              </a:r>
              <a:br>
                <a:rPr kumimoji="0" lang="en-US" altLang="ko-KR" sz="900" b="1" i="1" u="none" strike="noStrike" kern="1200" cap="none" spc="0" normalizeH="0" baseline="0">
                  <a:solidFill>
                    <a:srgbClr val="000000"/>
                  </a:solidFill>
                  <a:ea typeface="맑은 고딕"/>
                </a:rPr>
              </a:br>
              <a:r>
                <a:rPr kumimoji="0" lang="ko-KR" altLang="en-US" sz="900" b="1" i="1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회원 탈퇴</a:t>
              </a:r>
              <a:endParaRPr kumimoji="0" lang="ko-KR" sz="900" b="1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654" name="TextBox 7"/>
            <p:cNvSpPr txBox="1"/>
            <p:nvPr/>
          </p:nvSpPr>
          <p:spPr>
            <a:xfrm>
              <a:off x="521841" y="1722051"/>
              <a:ext cx="1298863" cy="221283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내가 쓴 글</a:t>
              </a:r>
            </a:p>
          </p:txBody>
        </p:sp>
        <p:sp>
          <p:nvSpPr>
            <p:cNvPr id="9655" name="TextBox 8"/>
            <p:cNvSpPr txBox="1"/>
            <p:nvPr/>
          </p:nvSpPr>
          <p:spPr>
            <a:xfrm>
              <a:off x="521841" y="2292983"/>
              <a:ext cx="1298863" cy="774301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취향 평가하기</a:t>
              </a: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찜한 목록</a:t>
              </a: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내가 평가한 영화</a:t>
              </a:r>
            </a:p>
          </p:txBody>
        </p:sp>
      </p:grpSp>
      <p:sp>
        <p:nvSpPr>
          <p:cNvPr id="9656" name="직사각형 9"/>
          <p:cNvSpPr/>
          <p:nvPr/>
        </p:nvSpPr>
        <p:spPr>
          <a:xfrm>
            <a:off x="3734387" y="1780196"/>
            <a:ext cx="4231886" cy="3918258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회원 정보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회원 탈퇴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657" name="표 13"/>
          <p:cNvGraphicFramePr>
            <a:graphicFrameLocks noGrp="1"/>
          </p:cNvGraphicFramePr>
          <p:nvPr/>
        </p:nvGraphicFramePr>
        <p:xfrm>
          <a:off x="4003410" y="2411634"/>
          <a:ext cx="3796446" cy="1876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7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238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아이디</a:t>
                      </a:r>
                      <a:endParaRPr kumimoji="0" lang="ko-KR" sz="1800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ko-KR" altLang="en-US" sz="90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23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비밀번호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23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닉네임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23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성별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23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생년월일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661" name="직선 연결선 19"/>
          <p:cNvCxnSpPr/>
          <p:nvPr/>
        </p:nvCxnSpPr>
        <p:spPr>
          <a:xfrm flipV="1">
            <a:off x="5052006" y="3071169"/>
            <a:ext cx="1778420" cy="649"/>
          </a:xfrm>
          <a:prstGeom prst="line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sp>
        <p:nvSpPr>
          <p:cNvPr id="9662" name="사각형: 둥근 모서리 20"/>
          <p:cNvSpPr/>
          <p:nvPr/>
        </p:nvSpPr>
        <p:spPr>
          <a:xfrm>
            <a:off x="7146313" y="2852979"/>
            <a:ext cx="471487" cy="221457"/>
          </a:xfrm>
          <a:prstGeom prst="roundRect">
            <a:avLst>
              <a:gd name="adj" fmla="val 16667"/>
            </a:avLst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변경</a:t>
            </a:r>
          </a:p>
        </p:txBody>
      </p:sp>
      <p:sp>
        <p:nvSpPr>
          <p:cNvPr id="9664" name="사각형: 둥근 모서리 25"/>
          <p:cNvSpPr/>
          <p:nvPr/>
        </p:nvSpPr>
        <p:spPr>
          <a:xfrm>
            <a:off x="7153457" y="3224453"/>
            <a:ext cx="471487" cy="221457"/>
          </a:xfrm>
          <a:prstGeom prst="roundRect">
            <a:avLst>
              <a:gd name="adj" fmla="val 16667"/>
            </a:avLst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변경</a:t>
            </a:r>
          </a:p>
        </p:txBody>
      </p:sp>
      <p:cxnSp>
        <p:nvCxnSpPr>
          <p:cNvPr id="9665" name="직선 연결선 26"/>
          <p:cNvCxnSpPr/>
          <p:nvPr/>
        </p:nvCxnSpPr>
        <p:spPr>
          <a:xfrm flipV="1">
            <a:off x="5052006" y="3442644"/>
            <a:ext cx="1778420" cy="649"/>
          </a:xfrm>
          <a:prstGeom prst="line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sp>
        <p:nvSpPr>
          <p:cNvPr id="9667" name="사각형: 둥근 모서리 13"/>
          <p:cNvSpPr/>
          <p:nvPr/>
        </p:nvSpPr>
        <p:spPr>
          <a:xfrm>
            <a:off x="3863187" y="5213681"/>
            <a:ext cx="1074293" cy="221457"/>
          </a:xfrm>
          <a:prstGeom prst="roundRect">
            <a:avLst>
              <a:gd name="adj" fmla="val 16667"/>
            </a:avLst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회원 탈퇴 하기</a:t>
            </a:r>
          </a:p>
        </p:txBody>
      </p:sp>
      <p:sp>
        <p:nvSpPr>
          <p:cNvPr id="9668" name="TextBox 9667"/>
          <p:cNvSpPr txBox="1"/>
          <p:nvPr/>
        </p:nvSpPr>
        <p:spPr>
          <a:xfrm>
            <a:off x="2526311" y="975165"/>
            <a:ext cx="2048904" cy="367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맑은 고딕"/>
                <a:ea typeface="맑은 고딕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17781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732735" y="6567429"/>
            <a:ext cx="264520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pic>
        <p:nvPicPr>
          <p:cNvPr id="9316" name="그림 9315"/>
          <p:cNvPicPr>
            <a:picLocks noChangeAspect="1"/>
          </p:cNvPicPr>
          <p:nvPr/>
        </p:nvPicPr>
        <p:blipFill rotWithShape="1">
          <a:blip r:embed="rId3">
            <a:lum bright="70000" contrast="-50000"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4">
                    <hd:imgEffect xmlns:hd="http://schemas.haansoft.com/office/drawingml/8.0">
                      <hd:artEffectSharpenSoften amount="100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1098469" y="273443"/>
            <a:ext cx="670932" cy="65208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</p:pic>
      <p:sp>
        <p:nvSpPr>
          <p:cNvPr id="9315" name="TextBox 9314"/>
          <p:cNvSpPr txBox="1"/>
          <p:nvPr/>
        </p:nvSpPr>
        <p:spPr>
          <a:xfrm>
            <a:off x="1502984" y="569105"/>
            <a:ext cx="1029651" cy="3174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CINE</a:t>
            </a:r>
          </a:p>
        </p:txBody>
      </p:sp>
      <p:sp>
        <p:nvSpPr>
          <p:cNvPr id="9317" name="TextBox 9316"/>
          <p:cNvSpPr txBox="1"/>
          <p:nvPr/>
        </p:nvSpPr>
        <p:spPr>
          <a:xfrm>
            <a:off x="6942100" y="607360"/>
            <a:ext cx="1922168" cy="2411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로그아웃 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마이페이지 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800" b="0" i="0" u="none" strike="noStrike" kern="1200" cap="none" spc="0" normalizeH="0" baseline="0">
                <a:solidFill>
                  <a:srgbClr val="FAF3DB"/>
                </a:solidFill>
                <a:latin typeface="돋움"/>
                <a:ea typeface="돋움"/>
              </a:rPr>
              <a:t>|</a:t>
            </a:r>
          </a:p>
        </p:txBody>
      </p:sp>
      <p:sp>
        <p:nvSpPr>
          <p:cNvPr id="9318" name="직사각형 120"/>
          <p:cNvSpPr/>
          <p:nvPr/>
        </p:nvSpPr>
        <p:spPr>
          <a:xfrm>
            <a:off x="1619306" y="947261"/>
            <a:ext cx="3614821" cy="413527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668" name="TextBox 9667"/>
          <p:cNvSpPr txBox="1"/>
          <p:nvPr/>
        </p:nvSpPr>
        <p:spPr>
          <a:xfrm>
            <a:off x="2526311" y="975165"/>
            <a:ext cx="2048904" cy="367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맑은 고딕"/>
                <a:ea typeface="맑은 고딕"/>
              </a:rPr>
              <a:t>마이페이지</a:t>
            </a:r>
          </a:p>
        </p:txBody>
      </p:sp>
      <p:sp>
        <p:nvSpPr>
          <p:cNvPr id="9669" name="직사각형 17"/>
          <p:cNvSpPr/>
          <p:nvPr/>
        </p:nvSpPr>
        <p:spPr>
          <a:xfrm>
            <a:off x="1603730" y="1563609"/>
            <a:ext cx="6696744" cy="4608512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9670" name="그룹 11"/>
          <p:cNvGrpSpPr/>
          <p:nvPr/>
        </p:nvGrpSpPr>
        <p:grpSpPr>
          <a:xfrm>
            <a:off x="1817774" y="1863876"/>
            <a:ext cx="1431346" cy="3947245"/>
            <a:chOff x="393556" y="711777"/>
            <a:chExt cx="1431346" cy="3947245"/>
          </a:xfrm>
        </p:grpSpPr>
        <p:sp>
          <p:nvSpPr>
            <p:cNvPr id="9671" name="직사각형 5"/>
            <p:cNvSpPr/>
            <p:nvPr/>
          </p:nvSpPr>
          <p:spPr>
            <a:xfrm>
              <a:off x="393556" y="711777"/>
              <a:ext cx="1428718" cy="3947245"/>
            </a:xfrm>
            <a:prstGeom prst="rect">
              <a:avLst/>
            </a:prstGeom>
            <a:solidFill>
              <a:srgbClr val="F2F2F2">
                <a:alpha val="6941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회원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커뮤니티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영화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672" name="TextBox 6"/>
            <p:cNvSpPr txBox="1"/>
            <p:nvPr/>
          </p:nvSpPr>
          <p:spPr>
            <a:xfrm>
              <a:off x="526039" y="967653"/>
              <a:ext cx="1298863" cy="369332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회원 정보 수정</a:t>
              </a:r>
              <a:br>
                <a:rPr kumimoji="0" lang="en-US" altLang="ko-KR" sz="900" b="1" i="0" u="none" strike="noStrike" kern="1200" cap="none" spc="0" normalizeH="0" baseline="0">
                  <a:solidFill>
                    <a:srgbClr val="000000"/>
                  </a:solidFill>
                  <a:ea typeface="맑은 고딕"/>
                </a:rPr>
              </a:br>
              <a:r>
                <a:rPr kumimoji="0" lang="ko-KR" altLang="en-US" sz="9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회원 탈퇴</a:t>
              </a:r>
              <a:endParaRPr kumimoji="0" lang="ko-KR" sz="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673" name="TextBox 7"/>
            <p:cNvSpPr txBox="1"/>
            <p:nvPr/>
          </p:nvSpPr>
          <p:spPr>
            <a:xfrm>
              <a:off x="521840" y="1722051"/>
              <a:ext cx="1298863" cy="219569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1" i="1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내가 쓴 글</a:t>
              </a:r>
            </a:p>
          </p:txBody>
        </p:sp>
        <p:sp>
          <p:nvSpPr>
            <p:cNvPr id="9674" name="TextBox 8"/>
            <p:cNvSpPr txBox="1"/>
            <p:nvPr/>
          </p:nvSpPr>
          <p:spPr>
            <a:xfrm>
              <a:off x="521840" y="2292983"/>
              <a:ext cx="1298863" cy="772587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취향 평가하기</a:t>
              </a: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찜한 목록</a:t>
              </a: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내가 평가한 영화</a:t>
              </a:r>
            </a:p>
          </p:txBody>
        </p:sp>
      </p:grpSp>
      <p:sp>
        <p:nvSpPr>
          <p:cNvPr id="9675" name="직사각형 9"/>
          <p:cNvSpPr/>
          <p:nvPr/>
        </p:nvSpPr>
        <p:spPr>
          <a:xfrm>
            <a:off x="3713005" y="1886685"/>
            <a:ext cx="4231886" cy="3918258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sz="18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9676" name="table"/>
          <p:cNvPicPr>
            <a:picLocks noChangeAspect="1"/>
          </p:cNvPicPr>
          <p:nvPr/>
        </p:nvPicPr>
        <p:blipFill rotWithShape="1">
          <a:blip r:embed="rId5"/>
          <a:srcRect l="85750" r="-1760" b="-780"/>
          <a:stretch>
            <a:fillRect/>
          </a:stretch>
        </p:blipFill>
        <p:spPr>
          <a:xfrm>
            <a:off x="6889607" y="2223882"/>
            <a:ext cx="648072" cy="2540200"/>
          </a:xfrm>
          <a:prstGeom prst="rect">
            <a:avLst/>
          </a:prstGeom>
        </p:spPr>
      </p:pic>
      <p:pic>
        <p:nvPicPr>
          <p:cNvPr id="9677" name="table"/>
          <p:cNvPicPr>
            <a:picLocks noChangeAspect="1"/>
          </p:cNvPicPr>
          <p:nvPr/>
        </p:nvPicPr>
        <p:blipFill rotWithShape="1">
          <a:blip r:embed="rId5"/>
          <a:srcRect l="-1430" t="-4920" r="30260" b="-780"/>
          <a:stretch>
            <a:fillRect/>
          </a:stretch>
        </p:blipFill>
        <p:spPr>
          <a:xfrm>
            <a:off x="4009287" y="2096220"/>
            <a:ext cx="2880320" cy="2664295"/>
          </a:xfrm>
          <a:prstGeom prst="rect">
            <a:avLst/>
          </a:prstGeom>
        </p:spPr>
      </p:pic>
      <p:pic>
        <p:nvPicPr>
          <p:cNvPr id="9678" name="그림 2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844090" y="4970050"/>
            <a:ext cx="1863640" cy="309532"/>
          </a:xfrm>
          <a:prstGeom prst="rect">
            <a:avLst/>
          </a:prstGeom>
        </p:spPr>
      </p:pic>
      <p:sp>
        <p:nvSpPr>
          <p:cNvPr id="9679" name="모서리가 둥근 직사각형 61"/>
          <p:cNvSpPr/>
          <p:nvPr/>
        </p:nvSpPr>
        <p:spPr>
          <a:xfrm>
            <a:off x="3979994" y="211587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tIns="45720" rIns="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010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732735" y="6567429"/>
            <a:ext cx="264520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pic>
        <p:nvPicPr>
          <p:cNvPr id="9316" name="그림 9315"/>
          <p:cNvPicPr>
            <a:picLocks noChangeAspect="1"/>
          </p:cNvPicPr>
          <p:nvPr/>
        </p:nvPicPr>
        <p:blipFill rotWithShape="1">
          <a:blip r:embed="rId3">
            <a:lum bright="70000" contrast="-50000"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4">
                    <hd:imgEffect xmlns:hd="http://schemas.haansoft.com/office/drawingml/8.0">
                      <hd:artEffectSharpenSoften amount="100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1098469" y="273443"/>
            <a:ext cx="670932" cy="65208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</p:pic>
      <p:sp>
        <p:nvSpPr>
          <p:cNvPr id="9315" name="TextBox 9314"/>
          <p:cNvSpPr txBox="1"/>
          <p:nvPr/>
        </p:nvSpPr>
        <p:spPr>
          <a:xfrm>
            <a:off x="1502984" y="569105"/>
            <a:ext cx="1029651" cy="3174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CINE</a:t>
            </a:r>
          </a:p>
        </p:txBody>
      </p:sp>
      <p:sp>
        <p:nvSpPr>
          <p:cNvPr id="9317" name="TextBox 9316"/>
          <p:cNvSpPr txBox="1"/>
          <p:nvPr/>
        </p:nvSpPr>
        <p:spPr>
          <a:xfrm>
            <a:off x="6942100" y="607360"/>
            <a:ext cx="1922168" cy="2411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로그아웃 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마이페이지 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800" b="0" i="0" u="none" strike="noStrike" kern="1200" cap="none" spc="0" normalizeH="0" baseline="0">
                <a:solidFill>
                  <a:srgbClr val="FAF3DB"/>
                </a:solidFill>
                <a:latin typeface="돋움"/>
                <a:ea typeface="돋움"/>
              </a:rPr>
              <a:t>|</a:t>
            </a:r>
          </a:p>
        </p:txBody>
      </p:sp>
      <p:sp>
        <p:nvSpPr>
          <p:cNvPr id="9318" name="직사각형 120"/>
          <p:cNvSpPr/>
          <p:nvPr/>
        </p:nvSpPr>
        <p:spPr>
          <a:xfrm>
            <a:off x="1619306" y="947261"/>
            <a:ext cx="3614821" cy="413527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668" name="TextBox 9667"/>
          <p:cNvSpPr txBox="1"/>
          <p:nvPr/>
        </p:nvSpPr>
        <p:spPr>
          <a:xfrm>
            <a:off x="2526311" y="975165"/>
            <a:ext cx="2048904" cy="367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맑은 고딕"/>
                <a:ea typeface="맑은 고딕"/>
              </a:rPr>
              <a:t>마이페이지</a:t>
            </a:r>
          </a:p>
        </p:txBody>
      </p:sp>
      <p:sp>
        <p:nvSpPr>
          <p:cNvPr id="9681" name="직사각형 17"/>
          <p:cNvSpPr/>
          <p:nvPr/>
        </p:nvSpPr>
        <p:spPr>
          <a:xfrm>
            <a:off x="1751951" y="1535759"/>
            <a:ext cx="6696744" cy="4608512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9682" name="그룹 11"/>
          <p:cNvGrpSpPr/>
          <p:nvPr/>
        </p:nvGrpSpPr>
        <p:grpSpPr>
          <a:xfrm>
            <a:off x="1965995" y="1836026"/>
            <a:ext cx="1431346" cy="3947245"/>
            <a:chOff x="393556" y="711777"/>
            <a:chExt cx="1431346" cy="3947245"/>
          </a:xfrm>
        </p:grpSpPr>
        <p:sp>
          <p:nvSpPr>
            <p:cNvPr id="9683" name="직사각형 5"/>
            <p:cNvSpPr/>
            <p:nvPr/>
          </p:nvSpPr>
          <p:spPr>
            <a:xfrm>
              <a:off x="393556" y="711777"/>
              <a:ext cx="1428718" cy="3947245"/>
            </a:xfrm>
            <a:prstGeom prst="rect">
              <a:avLst/>
            </a:prstGeom>
            <a:solidFill>
              <a:srgbClr val="F2F2F2">
                <a:alpha val="6941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회원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커뮤니티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영화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684" name="TextBox 6"/>
            <p:cNvSpPr txBox="1"/>
            <p:nvPr/>
          </p:nvSpPr>
          <p:spPr>
            <a:xfrm>
              <a:off x="526039" y="967653"/>
              <a:ext cx="1298863" cy="369332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1" i="1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회원 정보 수정</a:t>
              </a:r>
              <a:br>
                <a:rPr kumimoji="0" lang="en-US" altLang="ko-KR" sz="900" b="1" i="1" u="none" strike="noStrike" kern="1200" cap="none" spc="0" normalizeH="0" baseline="0">
                  <a:solidFill>
                    <a:srgbClr val="000000"/>
                  </a:solidFill>
                  <a:ea typeface="맑은 고딕"/>
                </a:rPr>
              </a:br>
              <a:r>
                <a:rPr kumimoji="0" lang="ko-KR" altLang="en-US" sz="900" b="1" i="1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회원 탈퇴</a:t>
              </a:r>
              <a:endParaRPr kumimoji="0" lang="ko-KR" sz="900" b="1" i="1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685" name="TextBox 7"/>
            <p:cNvSpPr txBox="1"/>
            <p:nvPr/>
          </p:nvSpPr>
          <p:spPr>
            <a:xfrm>
              <a:off x="521841" y="1722052"/>
              <a:ext cx="1298863" cy="218844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내가 쓴 글</a:t>
              </a:r>
            </a:p>
          </p:txBody>
        </p:sp>
        <p:sp>
          <p:nvSpPr>
            <p:cNvPr id="9686" name="TextBox 8"/>
            <p:cNvSpPr txBox="1"/>
            <p:nvPr/>
          </p:nvSpPr>
          <p:spPr>
            <a:xfrm>
              <a:off x="521841" y="2292984"/>
              <a:ext cx="1298863" cy="771862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취향 평가하기</a:t>
              </a: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찜한 목록</a:t>
              </a: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내가 평가한 영화</a:t>
              </a:r>
            </a:p>
          </p:txBody>
        </p:sp>
      </p:grpSp>
      <p:sp>
        <p:nvSpPr>
          <p:cNvPr id="9687" name="직사각형 9"/>
          <p:cNvSpPr/>
          <p:nvPr/>
        </p:nvSpPr>
        <p:spPr>
          <a:xfrm>
            <a:off x="3861227" y="1858835"/>
            <a:ext cx="4231886" cy="3918258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회원 정보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회원 탈퇴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688" name="표 13"/>
          <p:cNvGraphicFramePr>
            <a:graphicFrameLocks noGrp="1"/>
          </p:cNvGraphicFramePr>
          <p:nvPr/>
        </p:nvGraphicFramePr>
        <p:xfrm>
          <a:off x="4130250" y="2490273"/>
          <a:ext cx="3796446" cy="1876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7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238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아이디</a:t>
                      </a:r>
                      <a:endParaRPr kumimoji="0" lang="ko-KR" sz="1800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ko-KR" altLang="en-US" sz="90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23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비밀번호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23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닉네임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23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성별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23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생년월일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689" name="직선 연결선 19"/>
          <p:cNvCxnSpPr/>
          <p:nvPr/>
        </p:nvCxnSpPr>
        <p:spPr>
          <a:xfrm flipV="1">
            <a:off x="5178846" y="3149808"/>
            <a:ext cx="1778420" cy="649"/>
          </a:xfrm>
          <a:prstGeom prst="line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sp>
        <p:nvSpPr>
          <p:cNvPr id="9690" name="사각형: 둥근 모서리 20"/>
          <p:cNvSpPr/>
          <p:nvPr/>
        </p:nvSpPr>
        <p:spPr>
          <a:xfrm>
            <a:off x="7273153" y="2931618"/>
            <a:ext cx="471487" cy="221457"/>
          </a:xfrm>
          <a:prstGeom prst="roundRect">
            <a:avLst>
              <a:gd name="adj" fmla="val 16667"/>
            </a:avLst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변경</a:t>
            </a:r>
          </a:p>
        </p:txBody>
      </p:sp>
      <p:sp>
        <p:nvSpPr>
          <p:cNvPr id="9691" name="사각형: 둥근 모서리 25"/>
          <p:cNvSpPr/>
          <p:nvPr/>
        </p:nvSpPr>
        <p:spPr>
          <a:xfrm>
            <a:off x="7280297" y="3303092"/>
            <a:ext cx="471487" cy="221457"/>
          </a:xfrm>
          <a:prstGeom prst="roundRect">
            <a:avLst>
              <a:gd name="adj" fmla="val 16667"/>
            </a:avLst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변경</a:t>
            </a:r>
          </a:p>
        </p:txBody>
      </p:sp>
      <p:cxnSp>
        <p:nvCxnSpPr>
          <p:cNvPr id="9692" name="직선 연결선 26"/>
          <p:cNvCxnSpPr/>
          <p:nvPr/>
        </p:nvCxnSpPr>
        <p:spPr>
          <a:xfrm flipV="1">
            <a:off x="5178846" y="3521283"/>
            <a:ext cx="1778420" cy="649"/>
          </a:xfrm>
          <a:prstGeom prst="line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sp>
        <p:nvSpPr>
          <p:cNvPr id="9693" name="사각형: 둥근 모서리 13"/>
          <p:cNvSpPr/>
          <p:nvPr/>
        </p:nvSpPr>
        <p:spPr>
          <a:xfrm>
            <a:off x="3990027" y="5292320"/>
            <a:ext cx="1074293" cy="221457"/>
          </a:xfrm>
          <a:prstGeom prst="roundRect">
            <a:avLst>
              <a:gd name="adj" fmla="val 16667"/>
            </a:avLst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회원 탈퇴 하기</a:t>
            </a:r>
          </a:p>
        </p:txBody>
      </p:sp>
      <p:sp>
        <p:nvSpPr>
          <p:cNvPr id="9694" name="직사각형 17"/>
          <p:cNvSpPr/>
          <p:nvPr/>
        </p:nvSpPr>
        <p:spPr>
          <a:xfrm>
            <a:off x="2912215" y="1878221"/>
            <a:ext cx="4304209" cy="3654942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695" name="직사각형 18"/>
          <p:cNvSpPr/>
          <p:nvPr/>
        </p:nvSpPr>
        <p:spPr>
          <a:xfrm>
            <a:off x="3558189" y="5083688"/>
            <a:ext cx="2974655" cy="221457"/>
          </a:xfrm>
          <a:prstGeom prst="rect">
            <a:avLst/>
          </a:prstGeom>
          <a:solidFill>
            <a:srgbClr val="D9D9D9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회원 탈퇴하기 </a:t>
            </a:r>
          </a:p>
        </p:txBody>
      </p:sp>
      <p:sp>
        <p:nvSpPr>
          <p:cNvPr id="9696" name="직사각형 21"/>
          <p:cNvSpPr/>
          <p:nvPr/>
        </p:nvSpPr>
        <p:spPr>
          <a:xfrm>
            <a:off x="3192112" y="2086853"/>
            <a:ext cx="3765154" cy="1964203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약관 설명</a:t>
            </a:r>
          </a:p>
        </p:txBody>
      </p:sp>
      <p:sp>
        <p:nvSpPr>
          <p:cNvPr id="9698" name="직사각형 23"/>
          <p:cNvSpPr/>
          <p:nvPr/>
        </p:nvSpPr>
        <p:spPr>
          <a:xfrm>
            <a:off x="3558189" y="4374132"/>
            <a:ext cx="2974655" cy="216024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아이디 입력</a:t>
            </a:r>
          </a:p>
        </p:txBody>
      </p:sp>
      <p:sp>
        <p:nvSpPr>
          <p:cNvPr id="9699" name="모서리가 둥근 직사각형 61"/>
          <p:cNvSpPr/>
          <p:nvPr/>
        </p:nvSpPr>
        <p:spPr>
          <a:xfrm>
            <a:off x="3399346" y="436063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tIns="45720" rIns="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2228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732735" y="6567429"/>
            <a:ext cx="264520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pic>
        <p:nvPicPr>
          <p:cNvPr id="9316" name="그림 9315"/>
          <p:cNvPicPr>
            <a:picLocks noChangeAspect="1"/>
          </p:cNvPicPr>
          <p:nvPr/>
        </p:nvPicPr>
        <p:blipFill rotWithShape="1">
          <a:blip r:embed="rId3">
            <a:lum bright="70000" contrast="-50000"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4">
                    <hd:imgEffect xmlns:hd="http://schemas.haansoft.com/office/drawingml/8.0">
                      <hd:artEffectSharpenSoften amount="100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1098469" y="273443"/>
            <a:ext cx="670932" cy="65208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</p:pic>
      <p:sp>
        <p:nvSpPr>
          <p:cNvPr id="9315" name="TextBox 9314"/>
          <p:cNvSpPr txBox="1"/>
          <p:nvPr/>
        </p:nvSpPr>
        <p:spPr>
          <a:xfrm>
            <a:off x="1502984" y="569105"/>
            <a:ext cx="1029651" cy="3174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CINE</a:t>
            </a:r>
          </a:p>
        </p:txBody>
      </p:sp>
      <p:sp>
        <p:nvSpPr>
          <p:cNvPr id="9317" name="TextBox 9316"/>
          <p:cNvSpPr txBox="1"/>
          <p:nvPr/>
        </p:nvSpPr>
        <p:spPr>
          <a:xfrm>
            <a:off x="6942100" y="607360"/>
            <a:ext cx="1922168" cy="2411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로그아웃 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마이페이지 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800" b="0" i="0" u="none" strike="noStrike" kern="1200" cap="none" spc="0" normalizeH="0" baseline="0">
                <a:solidFill>
                  <a:srgbClr val="FAF3DB"/>
                </a:solidFill>
                <a:latin typeface="돋움"/>
                <a:ea typeface="돋움"/>
              </a:rPr>
              <a:t>|</a:t>
            </a:r>
          </a:p>
        </p:txBody>
      </p:sp>
      <p:sp>
        <p:nvSpPr>
          <p:cNvPr id="9318" name="직사각형 120"/>
          <p:cNvSpPr/>
          <p:nvPr/>
        </p:nvSpPr>
        <p:spPr>
          <a:xfrm>
            <a:off x="1619306" y="947261"/>
            <a:ext cx="3614821" cy="413527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668" name="TextBox 9667"/>
          <p:cNvSpPr txBox="1"/>
          <p:nvPr/>
        </p:nvSpPr>
        <p:spPr>
          <a:xfrm>
            <a:off x="2526311" y="975165"/>
            <a:ext cx="2048904" cy="367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맑은 고딕"/>
                <a:ea typeface="맑은 고딕"/>
              </a:rPr>
              <a:t>마이페이지</a:t>
            </a:r>
          </a:p>
        </p:txBody>
      </p:sp>
      <p:sp>
        <p:nvSpPr>
          <p:cNvPr id="9700" name="직사각형 17"/>
          <p:cNvSpPr/>
          <p:nvPr/>
        </p:nvSpPr>
        <p:spPr>
          <a:xfrm>
            <a:off x="1484704" y="1521671"/>
            <a:ext cx="6696744" cy="4608512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9701" name="그룹 11"/>
          <p:cNvGrpSpPr/>
          <p:nvPr/>
        </p:nvGrpSpPr>
        <p:grpSpPr>
          <a:xfrm>
            <a:off x="1698748" y="1821938"/>
            <a:ext cx="1431346" cy="3947245"/>
            <a:chOff x="393556" y="711777"/>
            <a:chExt cx="1431346" cy="3947245"/>
          </a:xfrm>
        </p:grpSpPr>
        <p:sp>
          <p:nvSpPr>
            <p:cNvPr id="9702" name="직사각형 5"/>
            <p:cNvSpPr/>
            <p:nvPr/>
          </p:nvSpPr>
          <p:spPr>
            <a:xfrm>
              <a:off x="393556" y="711777"/>
              <a:ext cx="1428718" cy="3947245"/>
            </a:xfrm>
            <a:prstGeom prst="rect">
              <a:avLst/>
            </a:prstGeom>
            <a:solidFill>
              <a:srgbClr val="F2F2F2">
                <a:alpha val="6941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회원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커뮤니티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영화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703" name="TextBox 6"/>
            <p:cNvSpPr txBox="1"/>
            <p:nvPr/>
          </p:nvSpPr>
          <p:spPr>
            <a:xfrm>
              <a:off x="526039" y="967653"/>
              <a:ext cx="1298863" cy="358681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회원 정보 수정</a:t>
              </a:r>
              <a:br>
                <a:rPr kumimoji="0" lang="en-US" altLang="ko-KR" sz="900" b="1" i="0" u="none" strike="noStrike" kern="1200" cap="none" spc="0" normalizeH="0" baseline="0">
                  <a:solidFill>
                    <a:srgbClr val="000000"/>
                  </a:solidFill>
                  <a:ea typeface="맑은 고딕"/>
                </a:rPr>
              </a:br>
              <a:r>
                <a:rPr kumimoji="0" lang="ko-KR" altLang="en-US" sz="9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회원 탈퇴</a:t>
              </a:r>
              <a:endParaRPr kumimoji="0" lang="ko-KR" sz="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704" name="TextBox 7"/>
            <p:cNvSpPr txBox="1"/>
            <p:nvPr/>
          </p:nvSpPr>
          <p:spPr>
            <a:xfrm>
              <a:off x="521841" y="1722052"/>
              <a:ext cx="1298863" cy="223407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내가 쓴 글</a:t>
              </a:r>
            </a:p>
          </p:txBody>
        </p:sp>
        <p:sp>
          <p:nvSpPr>
            <p:cNvPr id="9705" name="TextBox 8"/>
            <p:cNvSpPr txBox="1"/>
            <p:nvPr/>
          </p:nvSpPr>
          <p:spPr>
            <a:xfrm>
              <a:off x="521841" y="2292984"/>
              <a:ext cx="1298863" cy="776425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1" i="1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취향 평가하기</a:t>
              </a: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찜한 목록</a:t>
              </a: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내가 평가한 영화</a:t>
              </a:r>
            </a:p>
          </p:txBody>
        </p:sp>
      </p:grpSp>
      <p:sp>
        <p:nvSpPr>
          <p:cNvPr id="9706" name="직사각형 9"/>
          <p:cNvSpPr/>
          <p:nvPr/>
        </p:nvSpPr>
        <p:spPr>
          <a:xfrm>
            <a:off x="3593979" y="1844747"/>
            <a:ext cx="4231886" cy="3918258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sz="18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738" name="TextBox 53"/>
          <p:cNvSpPr txBox="1"/>
          <p:nvPr/>
        </p:nvSpPr>
        <p:spPr>
          <a:xfrm>
            <a:off x="3343240" y="1579169"/>
            <a:ext cx="1298863" cy="400110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sz="1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취향 평가하기</a:t>
            </a: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9743" name="그림 974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526161" y="1820858"/>
            <a:ext cx="4400550" cy="3934532"/>
          </a:xfrm>
          <a:prstGeom prst="rect">
            <a:avLst/>
          </a:prstGeom>
        </p:spPr>
      </p:pic>
      <p:sp>
        <p:nvSpPr>
          <p:cNvPr id="9740" name="사각형: 둥근 모서리 57"/>
          <p:cNvSpPr/>
          <p:nvPr/>
        </p:nvSpPr>
        <p:spPr>
          <a:xfrm>
            <a:off x="7350368" y="5848476"/>
            <a:ext cx="471487" cy="221457"/>
          </a:xfrm>
          <a:prstGeom prst="roundRect">
            <a:avLst>
              <a:gd name="adj" fmla="val 16667"/>
            </a:avLst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lIns="91440" tIns="45720" rIns="9144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완료</a:t>
            </a:r>
          </a:p>
        </p:txBody>
      </p:sp>
      <p:sp>
        <p:nvSpPr>
          <p:cNvPr id="4" name="모서리가 둥근 직사각형 61">
            <a:extLst>
              <a:ext uri="{FF2B5EF4-FFF2-40B4-BE49-F238E27FC236}">
                <a16:creationId xmlns:a16="http://schemas.microsoft.com/office/drawing/2014/main" id="{B4C3722D-7F6A-2802-7032-D26E051C5F38}"/>
              </a:ext>
            </a:extLst>
          </p:cNvPr>
          <p:cNvSpPr/>
          <p:nvPr/>
        </p:nvSpPr>
        <p:spPr>
          <a:xfrm>
            <a:off x="3408441" y="183082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tIns="45720" rIns="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3695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732735" y="6567429"/>
            <a:ext cx="264520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pic>
        <p:nvPicPr>
          <p:cNvPr id="9316" name="그림 9315"/>
          <p:cNvPicPr>
            <a:picLocks noChangeAspect="1"/>
          </p:cNvPicPr>
          <p:nvPr/>
        </p:nvPicPr>
        <p:blipFill rotWithShape="1">
          <a:blip r:embed="rId3">
            <a:lum bright="70000" contrast="-50000"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4">
                    <hd:imgEffect xmlns:hd="http://schemas.haansoft.com/office/drawingml/8.0">
                      <hd:artEffectSharpenSoften amount="100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1098469" y="273443"/>
            <a:ext cx="670932" cy="65208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</p:pic>
      <p:sp>
        <p:nvSpPr>
          <p:cNvPr id="9315" name="TextBox 9314"/>
          <p:cNvSpPr txBox="1"/>
          <p:nvPr/>
        </p:nvSpPr>
        <p:spPr>
          <a:xfrm>
            <a:off x="1502984" y="569105"/>
            <a:ext cx="1029651" cy="3174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CINE</a:t>
            </a:r>
          </a:p>
        </p:txBody>
      </p:sp>
      <p:sp>
        <p:nvSpPr>
          <p:cNvPr id="9317" name="TextBox 9316"/>
          <p:cNvSpPr txBox="1"/>
          <p:nvPr/>
        </p:nvSpPr>
        <p:spPr>
          <a:xfrm>
            <a:off x="6942100" y="607360"/>
            <a:ext cx="1922168" cy="2411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로그아웃 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마이페이지 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800" b="0" i="0" u="none" strike="noStrike" kern="1200" cap="none" spc="0" normalizeH="0" baseline="0">
                <a:solidFill>
                  <a:srgbClr val="FAF3DB"/>
                </a:solidFill>
                <a:latin typeface="돋움"/>
                <a:ea typeface="돋움"/>
              </a:rPr>
              <a:t>|</a:t>
            </a:r>
          </a:p>
        </p:txBody>
      </p:sp>
      <p:sp>
        <p:nvSpPr>
          <p:cNvPr id="9318" name="직사각형 120"/>
          <p:cNvSpPr/>
          <p:nvPr/>
        </p:nvSpPr>
        <p:spPr>
          <a:xfrm>
            <a:off x="1619306" y="947261"/>
            <a:ext cx="3614821" cy="413527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668" name="TextBox 9667"/>
          <p:cNvSpPr txBox="1"/>
          <p:nvPr/>
        </p:nvSpPr>
        <p:spPr>
          <a:xfrm>
            <a:off x="2526311" y="975165"/>
            <a:ext cx="2048904" cy="367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맑은 고딕"/>
                <a:ea typeface="맑은 고딕"/>
              </a:rPr>
              <a:t>마이페이지</a:t>
            </a:r>
          </a:p>
        </p:txBody>
      </p:sp>
      <p:sp>
        <p:nvSpPr>
          <p:cNvPr id="9745" name="직사각형 17"/>
          <p:cNvSpPr/>
          <p:nvPr/>
        </p:nvSpPr>
        <p:spPr>
          <a:xfrm>
            <a:off x="1603730" y="1542228"/>
            <a:ext cx="6696744" cy="4608512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9746" name="그룹 11"/>
          <p:cNvGrpSpPr/>
          <p:nvPr/>
        </p:nvGrpSpPr>
        <p:grpSpPr>
          <a:xfrm>
            <a:off x="1817774" y="1842495"/>
            <a:ext cx="1431346" cy="3947245"/>
            <a:chOff x="393556" y="711777"/>
            <a:chExt cx="1431346" cy="3947245"/>
          </a:xfrm>
        </p:grpSpPr>
        <p:sp>
          <p:nvSpPr>
            <p:cNvPr id="9747" name="직사각형 5"/>
            <p:cNvSpPr/>
            <p:nvPr/>
          </p:nvSpPr>
          <p:spPr>
            <a:xfrm>
              <a:off x="393556" y="711777"/>
              <a:ext cx="1428718" cy="3947245"/>
            </a:xfrm>
            <a:prstGeom prst="rect">
              <a:avLst/>
            </a:prstGeom>
            <a:solidFill>
              <a:srgbClr val="F2F2F2">
                <a:alpha val="6941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회원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커뮤니티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영화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748" name="TextBox 6"/>
            <p:cNvSpPr txBox="1"/>
            <p:nvPr/>
          </p:nvSpPr>
          <p:spPr>
            <a:xfrm>
              <a:off x="526039" y="967653"/>
              <a:ext cx="1298863" cy="369332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회원 정보 수정</a:t>
              </a:r>
              <a:br>
                <a:rPr kumimoji="0" lang="en-US" altLang="ko-KR" sz="900" b="1" i="0" u="none" strike="noStrike" kern="1200" cap="none" spc="0" normalizeH="0" baseline="0">
                  <a:solidFill>
                    <a:srgbClr val="000000"/>
                  </a:solidFill>
                  <a:ea typeface="맑은 고딕"/>
                </a:rPr>
              </a:br>
              <a:r>
                <a:rPr kumimoji="0" lang="ko-KR" altLang="en-US" sz="9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회원 탈퇴</a:t>
              </a:r>
              <a:endParaRPr kumimoji="0" lang="ko-KR" sz="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749" name="TextBox 7"/>
            <p:cNvSpPr txBox="1"/>
            <p:nvPr/>
          </p:nvSpPr>
          <p:spPr>
            <a:xfrm>
              <a:off x="521840" y="1722051"/>
              <a:ext cx="1298863" cy="221900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내가 쓴 글</a:t>
              </a:r>
            </a:p>
          </p:txBody>
        </p:sp>
        <p:sp>
          <p:nvSpPr>
            <p:cNvPr id="9750" name="TextBox 8"/>
            <p:cNvSpPr txBox="1"/>
            <p:nvPr/>
          </p:nvSpPr>
          <p:spPr>
            <a:xfrm>
              <a:off x="521840" y="2292983"/>
              <a:ext cx="1298863" cy="774918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취향 평가하기</a:t>
              </a: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1" i="1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찜한 목록</a:t>
              </a: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내가 평가한 영화</a:t>
              </a:r>
            </a:p>
          </p:txBody>
        </p:sp>
      </p:grpSp>
      <p:sp>
        <p:nvSpPr>
          <p:cNvPr id="9751" name="직사각형 9"/>
          <p:cNvSpPr/>
          <p:nvPr/>
        </p:nvSpPr>
        <p:spPr>
          <a:xfrm>
            <a:off x="3713005" y="1865304"/>
            <a:ext cx="4231886" cy="3918258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sz="18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752" name="표 13"/>
          <p:cNvGraphicFramePr>
            <a:graphicFrameLocks noGrp="1"/>
          </p:cNvGraphicFramePr>
          <p:nvPr/>
        </p:nvGraphicFramePr>
        <p:xfrm>
          <a:off x="4293755" y="2061623"/>
          <a:ext cx="2854740" cy="626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210">
                <a:tc row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 1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제목 1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62">
                <a:tc v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HNC_GO_B_HINT_GS"/>
                        <a:ea typeface="HNC_GO_B_HINT_GS"/>
                        <a:cs typeface="HNC_GO_B_HINT_GS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감독 : </a:t>
                      </a:r>
                      <a:br>
                        <a:rPr kumimoji="0" lang="ko-KR" altLang="en-US" sz="600" b="1" i="0" u="none" strike="noStrike" kern="1200" cap="none" normalizeH="0" baseline="0">
                          <a:solidFill>
                            <a:srgbClr val="000000"/>
                          </a:solidFill>
                          <a:ea typeface="맑은 고딕"/>
                        </a:rPr>
                      </a:br>
                      <a:r>
                        <a:rPr kumimoji="0" lang="ko-KR" altLang="en-US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출연진 :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53" name="표 13"/>
          <p:cNvGraphicFramePr>
            <a:graphicFrameLocks noGrp="1"/>
          </p:cNvGraphicFramePr>
          <p:nvPr/>
        </p:nvGraphicFramePr>
        <p:xfrm>
          <a:off x="4293755" y="2698065"/>
          <a:ext cx="2854740" cy="626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210">
                <a:tc row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sz="90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 </a:t>
                      </a:r>
                      <a:r>
                        <a:rPr kumimoji="0" lang="en-US" altLang="ko-KR" sz="90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kumimoji="0" lang="ko-KR" sz="900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sz="90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제목 </a:t>
                      </a:r>
                      <a:r>
                        <a:rPr kumimoji="0" lang="en-US" altLang="ko-KR" sz="90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62">
                <a:tc v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HNC_GO_B_HINT_GS"/>
                        <a:ea typeface="HNC_GO_B_HINT_GS"/>
                        <a:cs typeface="HNC_GO_B_HINT_GS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감독 : </a:t>
                      </a:r>
                      <a:br>
                        <a:rPr kumimoji="0" lang="ko-KR" sz="600" b="1" i="0" u="none" strike="noStrike" kern="1200" cap="none" normalizeH="0" baseline="0">
                          <a:solidFill>
                            <a:srgbClr val="000000"/>
                          </a:solidFill>
                          <a:ea typeface="맑은 고딕"/>
                        </a:rPr>
                      </a:br>
                      <a:r>
                        <a:rPr kumimoji="0" 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출연진 :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54" name="표 13"/>
          <p:cNvGraphicFramePr>
            <a:graphicFrameLocks noGrp="1"/>
          </p:cNvGraphicFramePr>
          <p:nvPr/>
        </p:nvGraphicFramePr>
        <p:xfrm>
          <a:off x="4300249" y="3334507"/>
          <a:ext cx="2854740" cy="626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210">
                <a:tc row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sz="90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 </a:t>
                      </a:r>
                      <a:r>
                        <a:rPr kumimoji="0" lang="en-US" altLang="ko-KR" sz="90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kumimoji="0" lang="ko-KR" altLang="en-US" sz="1800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sz="90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제목 </a:t>
                      </a:r>
                      <a:r>
                        <a:rPr kumimoji="0" lang="en-US" altLang="ko-KR" sz="90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kumimoji="0" lang="ko-KR" altLang="en-US" sz="90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62">
                <a:tc v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HNC_GO_B_HINT_GS"/>
                        <a:ea typeface="HNC_GO_B_HINT_GS"/>
                        <a:cs typeface="HNC_GO_B_HINT_GS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감독 : </a:t>
                      </a:r>
                      <a:br>
                        <a:rPr kumimoji="0" lang="ko-KR" sz="600" b="1" i="0" u="none" strike="noStrike" kern="1200" cap="none" normalizeH="0" baseline="0">
                          <a:solidFill>
                            <a:srgbClr val="000000"/>
                          </a:solidFill>
                          <a:ea typeface="맑은 고딕"/>
                        </a:rPr>
                      </a:br>
                      <a:r>
                        <a:rPr kumimoji="0" 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출연진 :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55" name="표 13"/>
          <p:cNvGraphicFramePr>
            <a:graphicFrameLocks noGrp="1"/>
          </p:cNvGraphicFramePr>
          <p:nvPr/>
        </p:nvGraphicFramePr>
        <p:xfrm>
          <a:off x="4300249" y="3970950"/>
          <a:ext cx="2854740" cy="626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210">
                <a:tc row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sz="90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 </a:t>
                      </a:r>
                      <a:r>
                        <a:rPr kumimoji="0" lang="en-US" altLang="ko-KR" sz="90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kumimoji="0" lang="ko-KR" altLang="en-US" sz="1800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90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제목 4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62">
                <a:tc v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HNC_GO_B_HINT_GS"/>
                        <a:ea typeface="HNC_GO_B_HINT_GS"/>
                        <a:cs typeface="HNC_GO_B_HINT_GS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감독 : </a:t>
                      </a:r>
                      <a:br>
                        <a:rPr kumimoji="0" lang="ko-KR" sz="600" b="1" i="0" u="none" strike="noStrike" kern="1200" cap="none" normalizeH="0" baseline="0">
                          <a:solidFill>
                            <a:srgbClr val="000000"/>
                          </a:solidFill>
                          <a:ea typeface="맑은 고딕"/>
                        </a:rPr>
                      </a:br>
                      <a:r>
                        <a:rPr kumimoji="0" 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출연진 :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56" name="표 13"/>
          <p:cNvGraphicFramePr>
            <a:graphicFrameLocks noGrp="1"/>
          </p:cNvGraphicFramePr>
          <p:nvPr/>
        </p:nvGraphicFramePr>
        <p:xfrm>
          <a:off x="4300249" y="4607392"/>
          <a:ext cx="2854740" cy="688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820">
                <a:tc row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sz="90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 </a:t>
                      </a:r>
                      <a:r>
                        <a:rPr kumimoji="0" lang="en-US" altLang="ko-KR" sz="90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kumimoji="0" lang="ko-KR" altLang="en-US" sz="1800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sz="90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제목 </a:t>
                      </a:r>
                      <a:r>
                        <a:rPr kumimoji="0" lang="en-US" altLang="ko-KR" sz="90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kumimoji="0" lang="ko-KR" altLang="en-US" sz="1800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223">
                <a:tc v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HNC_GO_B_HINT_GS"/>
                        <a:ea typeface="HNC_GO_B_HINT_GS"/>
                        <a:cs typeface="HNC_GO_B_HINT_GS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감독 : </a:t>
                      </a:r>
                      <a:br>
                        <a:rPr kumimoji="0" lang="ko-KR" sz="600" b="1" i="0" u="none" strike="noStrike" kern="1200" cap="none" normalizeH="0" baseline="0">
                          <a:solidFill>
                            <a:srgbClr val="000000"/>
                          </a:solidFill>
                          <a:ea typeface="맑은 고딕"/>
                        </a:rPr>
                      </a:br>
                      <a:r>
                        <a:rPr kumimoji="0" 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출연진 :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58" name="TextBox 53"/>
          <p:cNvSpPr txBox="1"/>
          <p:nvPr/>
        </p:nvSpPr>
        <p:spPr>
          <a:xfrm>
            <a:off x="3756924" y="1606579"/>
            <a:ext cx="1298863" cy="400110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찜한 목록</a:t>
            </a: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8511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732735" y="6567429"/>
            <a:ext cx="264520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pic>
        <p:nvPicPr>
          <p:cNvPr id="9316" name="그림 9315"/>
          <p:cNvPicPr>
            <a:picLocks noChangeAspect="1"/>
          </p:cNvPicPr>
          <p:nvPr/>
        </p:nvPicPr>
        <p:blipFill rotWithShape="1">
          <a:blip r:embed="rId3">
            <a:lum bright="70000" contrast="-50000"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4">
                    <hd:imgEffect xmlns:hd="http://schemas.haansoft.com/office/drawingml/8.0">
                      <hd:artEffectSharpenSoften amount="100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1098469" y="273443"/>
            <a:ext cx="670932" cy="65208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</p:pic>
      <p:sp>
        <p:nvSpPr>
          <p:cNvPr id="9315" name="TextBox 9314"/>
          <p:cNvSpPr txBox="1"/>
          <p:nvPr/>
        </p:nvSpPr>
        <p:spPr>
          <a:xfrm>
            <a:off x="1502984" y="569105"/>
            <a:ext cx="1029651" cy="3174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CINE</a:t>
            </a:r>
          </a:p>
        </p:txBody>
      </p:sp>
      <p:sp>
        <p:nvSpPr>
          <p:cNvPr id="9317" name="TextBox 9316"/>
          <p:cNvSpPr txBox="1"/>
          <p:nvPr/>
        </p:nvSpPr>
        <p:spPr>
          <a:xfrm>
            <a:off x="6942100" y="607360"/>
            <a:ext cx="1922168" cy="2411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로그아웃 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마이페이지 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800" b="0" i="0" u="none" strike="noStrike" kern="1200" cap="none" spc="0" normalizeH="0" baseline="0">
                <a:solidFill>
                  <a:srgbClr val="FAF3DB"/>
                </a:solidFill>
                <a:latin typeface="돋움"/>
                <a:ea typeface="돋움"/>
              </a:rPr>
              <a:t>|</a:t>
            </a:r>
          </a:p>
        </p:txBody>
      </p:sp>
      <p:sp>
        <p:nvSpPr>
          <p:cNvPr id="9318" name="직사각형 120"/>
          <p:cNvSpPr/>
          <p:nvPr/>
        </p:nvSpPr>
        <p:spPr>
          <a:xfrm>
            <a:off x="1619306" y="947261"/>
            <a:ext cx="3614821" cy="413527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668" name="TextBox 9667"/>
          <p:cNvSpPr txBox="1"/>
          <p:nvPr/>
        </p:nvSpPr>
        <p:spPr>
          <a:xfrm>
            <a:off x="2526311" y="975165"/>
            <a:ext cx="2048904" cy="367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맑은 고딕"/>
                <a:ea typeface="맑은 고딕"/>
              </a:rPr>
              <a:t>마이페이지</a:t>
            </a:r>
          </a:p>
        </p:txBody>
      </p:sp>
      <p:sp>
        <p:nvSpPr>
          <p:cNvPr id="9745" name="직사각형 17"/>
          <p:cNvSpPr/>
          <p:nvPr/>
        </p:nvSpPr>
        <p:spPr>
          <a:xfrm>
            <a:off x="1603730" y="1501113"/>
            <a:ext cx="6696744" cy="4608512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9746" name="그룹 11"/>
          <p:cNvGrpSpPr/>
          <p:nvPr/>
        </p:nvGrpSpPr>
        <p:grpSpPr>
          <a:xfrm>
            <a:off x="1817774" y="1801380"/>
            <a:ext cx="1431346" cy="3947245"/>
            <a:chOff x="393556" y="711777"/>
            <a:chExt cx="1431346" cy="3947245"/>
          </a:xfrm>
        </p:grpSpPr>
        <p:sp>
          <p:nvSpPr>
            <p:cNvPr id="9747" name="직사각형 5"/>
            <p:cNvSpPr/>
            <p:nvPr/>
          </p:nvSpPr>
          <p:spPr>
            <a:xfrm>
              <a:off x="393556" y="711777"/>
              <a:ext cx="1428718" cy="3947245"/>
            </a:xfrm>
            <a:prstGeom prst="rect">
              <a:avLst/>
            </a:prstGeom>
            <a:solidFill>
              <a:srgbClr val="F2F2F2">
                <a:alpha val="6941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회원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커뮤니티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영화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748" name="TextBox 6"/>
            <p:cNvSpPr txBox="1"/>
            <p:nvPr/>
          </p:nvSpPr>
          <p:spPr>
            <a:xfrm>
              <a:off x="526039" y="967653"/>
              <a:ext cx="1298863" cy="369332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0" i="0" u="none" strike="noStrike" kern="1200" cap="none" spc="0" normalizeH="0" baseline="0">
                  <a:solidFill>
                    <a:srgbClr val="000000"/>
                  </a:solidFill>
                  <a:ea typeface="맑은 고딕"/>
                </a:rPr>
                <a:t>회원 정보 수정</a:t>
              </a:r>
              <a:br>
                <a:rPr kumimoji="0" lang="en-US" altLang="ko-KR" sz="900" b="0" i="0" u="none" strike="noStrike" kern="1200" cap="none" spc="0" normalizeH="0" baseline="0">
                  <a:solidFill>
                    <a:srgbClr val="000000"/>
                  </a:solidFill>
                  <a:ea typeface="맑은 고딕"/>
                </a:rPr>
              </a:br>
              <a:r>
                <a:rPr kumimoji="0" lang="ko-KR" altLang="en-US" sz="900" b="0" i="0" u="none" strike="noStrike" kern="1200" cap="none" spc="0" normalizeH="0" baseline="0">
                  <a:solidFill>
                    <a:srgbClr val="000000"/>
                  </a:solidFill>
                  <a:ea typeface="맑은 고딕"/>
                </a:rPr>
                <a:t>회원 탈퇴</a:t>
              </a:r>
              <a:endParaRPr kumimoji="0" lang="ko-KR" sz="900" b="0" i="0" u="none" strike="noStrike" kern="1200" cap="none" spc="0" normalizeH="0" baseline="0">
                <a:solidFill>
                  <a:srgbClr val="000000"/>
                </a:solidFill>
                <a:ea typeface="맑은 고딕"/>
              </a:endParaRPr>
            </a:p>
          </p:txBody>
        </p:sp>
        <p:sp>
          <p:nvSpPr>
            <p:cNvPr id="9749" name="TextBox 7"/>
            <p:cNvSpPr txBox="1"/>
            <p:nvPr/>
          </p:nvSpPr>
          <p:spPr>
            <a:xfrm>
              <a:off x="521841" y="1722052"/>
              <a:ext cx="1298863" cy="230832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0" i="0" u="none" strike="noStrike" kern="1200" cap="none" spc="0" normalizeH="0" baseline="0">
                  <a:solidFill>
                    <a:srgbClr val="000000"/>
                  </a:solidFill>
                  <a:ea typeface="맑은 고딕"/>
                </a:rPr>
                <a:t>내가 쓴 글</a:t>
              </a:r>
            </a:p>
          </p:txBody>
        </p:sp>
        <p:sp>
          <p:nvSpPr>
            <p:cNvPr id="9750" name="TextBox 8"/>
            <p:cNvSpPr txBox="1"/>
            <p:nvPr/>
          </p:nvSpPr>
          <p:spPr>
            <a:xfrm>
              <a:off x="521841" y="2292984"/>
              <a:ext cx="1298863" cy="784830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0" i="0" u="none" strike="noStrike" kern="1200" cap="none" spc="0" normalizeH="0" baseline="0">
                  <a:solidFill>
                    <a:srgbClr val="000000"/>
                  </a:solidFill>
                  <a:ea typeface="맑은 고딕"/>
                </a:rPr>
                <a:t>취향 평가하기</a:t>
              </a: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endParaRPr kumimoji="0" lang="ko-KR" altLang="en-US" sz="900" b="0" i="0" u="none" strike="noStrike" kern="1200" cap="none" spc="0" normalizeH="0" baseline="0">
                <a:solidFill>
                  <a:srgbClr val="000000"/>
                </a:solidFill>
                <a:ea typeface="맑은 고딕"/>
              </a:endParaRP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0" i="0" u="none" strike="noStrike" kern="1200" cap="none" spc="0" normalizeH="0" baseline="0">
                  <a:solidFill>
                    <a:srgbClr val="000000"/>
                  </a:solidFill>
                  <a:ea typeface="맑은 고딕"/>
                </a:rPr>
                <a:t>찜한 목록</a:t>
              </a: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endParaRPr kumimoji="0" lang="ko-KR" altLang="en-US" sz="900" b="0" i="0" u="none" strike="noStrike" kern="1200" cap="none" spc="0" normalizeH="0" baseline="0">
                <a:solidFill>
                  <a:srgbClr val="000000"/>
                </a:solidFill>
                <a:ea typeface="맑은 고딕"/>
              </a:endParaRP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1" i="1" u="none" strike="noStrike" kern="1200" cap="none" spc="0" normalizeH="0" baseline="0">
                  <a:solidFill>
                    <a:srgbClr val="000000"/>
                  </a:solidFill>
                  <a:ea typeface="맑은 고딕"/>
                </a:rPr>
                <a:t>내가 평가한 영화</a:t>
              </a:r>
            </a:p>
          </p:txBody>
        </p:sp>
      </p:grpSp>
      <p:sp>
        <p:nvSpPr>
          <p:cNvPr id="9751" name="직사각형 9"/>
          <p:cNvSpPr/>
          <p:nvPr/>
        </p:nvSpPr>
        <p:spPr>
          <a:xfrm>
            <a:off x="3733563" y="1831041"/>
            <a:ext cx="4231886" cy="3918258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9786" name="그림 978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15243" y="1786596"/>
            <a:ext cx="4400550" cy="3996205"/>
          </a:xfrm>
          <a:prstGeom prst="rect">
            <a:avLst/>
          </a:prstGeom>
        </p:spPr>
      </p:pic>
      <p:sp>
        <p:nvSpPr>
          <p:cNvPr id="2" name="모서리가 둥근 직사각형 61">
            <a:extLst>
              <a:ext uri="{FF2B5EF4-FFF2-40B4-BE49-F238E27FC236}">
                <a16:creationId xmlns:a16="http://schemas.microsoft.com/office/drawing/2014/main" id="{68329604-05A2-C0F2-D3D9-E14C1210B6A8}"/>
              </a:ext>
            </a:extLst>
          </p:cNvPr>
          <p:cNvSpPr/>
          <p:nvPr/>
        </p:nvSpPr>
        <p:spPr>
          <a:xfrm>
            <a:off x="3550763" y="165286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tIns="45720" rIns="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5723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640834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sp>
        <p:nvSpPr>
          <p:cNvPr id="9598" name="TextBox 4"/>
          <p:cNvSpPr txBox="1"/>
          <p:nvPr/>
        </p:nvSpPr>
        <p:spPr>
          <a:xfrm>
            <a:off x="7738502" y="277083"/>
            <a:ext cx="1933276" cy="235362"/>
          </a:xfrm>
          <a:prstGeom prst="rect">
            <a:avLst/>
          </a:prstGeom>
          <a:solidFill>
            <a:srgbClr val="F2F2F2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신고 팝업</a:t>
            </a:r>
          </a:p>
        </p:txBody>
      </p:sp>
      <p:grpSp>
        <p:nvGrpSpPr>
          <p:cNvPr id="9625" name="그룹 9624"/>
          <p:cNvGrpSpPr/>
          <p:nvPr/>
        </p:nvGrpSpPr>
        <p:grpSpPr>
          <a:xfrm>
            <a:off x="1715112" y="1116453"/>
            <a:ext cx="6624736" cy="4787783"/>
            <a:chOff x="1715112" y="1116453"/>
            <a:chExt cx="6624736" cy="4787783"/>
          </a:xfrm>
        </p:grpSpPr>
        <p:pic>
          <p:nvPicPr>
            <p:cNvPr id="9589" name="그림 9588"/>
            <p:cNvPicPr>
              <a:picLocks noChangeAspect="1"/>
            </p:cNvPicPr>
            <p:nvPr/>
          </p:nvPicPr>
          <p:blipFill rotWithShape="1">
            <a:blip r:embed="rId3">
              <a:lum bright="70000" contrast="-5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4">
                      <hd:imgEffect xmlns:hd="http://schemas.haansoft.com/office/drawingml/8.0">
                        <hd:artEffectSharpenSoften amount="100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6864420" y="1201351"/>
              <a:ext cx="670932" cy="65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</p:pic>
        <p:sp>
          <p:nvSpPr>
            <p:cNvPr id="9590" name="TextBox 9589"/>
            <p:cNvSpPr txBox="1"/>
            <p:nvPr/>
          </p:nvSpPr>
          <p:spPr>
            <a:xfrm>
              <a:off x="7268935" y="1497012"/>
              <a:ext cx="1029651" cy="3193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누네</a:t>
              </a:r>
              <a:r>
                <a:rPr kumimoji="1" lang="en-US" altLang="ko-KR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CINE</a:t>
              </a:r>
            </a:p>
          </p:txBody>
        </p:sp>
        <p:grpSp>
          <p:nvGrpSpPr>
            <p:cNvPr id="9603" name="그룹 15"/>
            <p:cNvGrpSpPr/>
            <p:nvPr/>
          </p:nvGrpSpPr>
          <p:grpSpPr>
            <a:xfrm>
              <a:off x="1715112" y="1116453"/>
              <a:ext cx="6624736" cy="4787783"/>
              <a:chOff x="107504" y="339501"/>
              <a:chExt cx="6624736" cy="4787783"/>
            </a:xfrm>
          </p:grpSpPr>
          <p:sp>
            <p:nvSpPr>
              <p:cNvPr id="9604" name="직사각형 4"/>
              <p:cNvSpPr/>
              <p:nvPr/>
            </p:nvSpPr>
            <p:spPr>
              <a:xfrm>
                <a:off x="107504" y="339501"/>
                <a:ext cx="6624736" cy="4787783"/>
              </a:xfrm>
              <a:prstGeom prst="rect">
                <a:avLst/>
              </a:prstGeom>
              <a:solidFill>
                <a:srgbClr val="F2F2F2">
                  <a:alpha val="6941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605" name="TextBox 5"/>
              <p:cNvSpPr txBox="1"/>
              <p:nvPr/>
            </p:nvSpPr>
            <p:spPr>
              <a:xfrm>
                <a:off x="1907703" y="355785"/>
                <a:ext cx="2963698" cy="570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3200" b="0" i="0" u="none" strike="noStrike" kern="1200" cap="none" spc="0" normalizeH="0" baseline="0">
                    <a:solidFill>
                      <a:srgbClr val="000000"/>
                    </a:solidFill>
                    <a:latin typeface="HNC_GO_B_HINT_GS"/>
                    <a:ea typeface="HNC_GO_B_HINT_GS"/>
                    <a:cs typeface="HNC_GO_B_HINT_GS"/>
                  </a:rPr>
                  <a:t>신고</a:t>
                </a:r>
                <a:endParaRPr kumimoji="0" lang="ko-KR" altLang="en-US" sz="1800" b="0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endParaRPr>
              </a:p>
            </p:txBody>
          </p:sp>
          <p:sp>
            <p:nvSpPr>
              <p:cNvPr id="9606" name="사각형: 둥근 모서리 6"/>
              <p:cNvSpPr/>
              <p:nvPr/>
            </p:nvSpPr>
            <p:spPr>
              <a:xfrm>
                <a:off x="663265" y="960460"/>
                <a:ext cx="261503" cy="281634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alpha val="6941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607" name="사각형: 둥근 모서리 7"/>
              <p:cNvSpPr/>
              <p:nvPr/>
            </p:nvSpPr>
            <p:spPr>
              <a:xfrm>
                <a:off x="663265" y="1373760"/>
                <a:ext cx="261503" cy="281634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alpha val="6941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608" name="사각형: 둥근 모서리 8"/>
              <p:cNvSpPr/>
              <p:nvPr/>
            </p:nvSpPr>
            <p:spPr>
              <a:xfrm>
                <a:off x="663265" y="1787059"/>
                <a:ext cx="261503" cy="281634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alpha val="6941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609" name="사각형: 둥근 모서리 9"/>
              <p:cNvSpPr/>
              <p:nvPr/>
            </p:nvSpPr>
            <p:spPr>
              <a:xfrm>
                <a:off x="663265" y="2200358"/>
                <a:ext cx="261503" cy="281634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alpha val="6941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610" name="사각형: 둥근 모서리 10"/>
              <p:cNvSpPr/>
              <p:nvPr/>
            </p:nvSpPr>
            <p:spPr>
              <a:xfrm>
                <a:off x="663265" y="3026955"/>
                <a:ext cx="261503" cy="281634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alpha val="6941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611" name="직사각형 11"/>
              <p:cNvSpPr/>
              <p:nvPr/>
            </p:nvSpPr>
            <p:spPr>
              <a:xfrm>
                <a:off x="1153515" y="3343600"/>
                <a:ext cx="4619882" cy="1126537"/>
              </a:xfrm>
              <a:prstGeom prst="rect">
                <a:avLst/>
              </a:prstGeom>
              <a:solidFill>
                <a:srgbClr val="FFFFFF">
                  <a:alpha val="6941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0" i="0" u="none" strike="noStrike" kern="1200" cap="none" spc="0" normalizeH="0" baseline="0">
                    <a:solidFill>
                      <a:srgbClr val="D9D9D9"/>
                    </a:solidFill>
                    <a:latin typeface="맑은 고딕"/>
                    <a:ea typeface="맑은 고딕"/>
                  </a:rPr>
                  <a:t>신고 내용을 입력해주세요</a:t>
                </a:r>
              </a:p>
            </p:txBody>
          </p:sp>
          <p:sp>
            <p:nvSpPr>
              <p:cNvPr id="9612" name="직사각형 12"/>
              <p:cNvSpPr/>
              <p:nvPr/>
            </p:nvSpPr>
            <p:spPr>
              <a:xfrm>
                <a:off x="4727386" y="4657894"/>
                <a:ext cx="784508" cy="375512"/>
              </a:xfrm>
              <a:prstGeom prst="rect">
                <a:avLst/>
              </a:prstGeom>
              <a:solidFill>
                <a:srgbClr val="FFFFFF">
                  <a:alpha val="6941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613" name="직사각형 13"/>
              <p:cNvSpPr/>
              <p:nvPr/>
            </p:nvSpPr>
            <p:spPr>
              <a:xfrm>
                <a:off x="5696378" y="4657894"/>
                <a:ext cx="784508" cy="375512"/>
              </a:xfrm>
              <a:prstGeom prst="rect">
                <a:avLst/>
              </a:prstGeom>
              <a:solidFill>
                <a:srgbClr val="FFFFFF">
                  <a:alpha val="6941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614" name="TextBox 17"/>
              <p:cNvSpPr txBox="1"/>
              <p:nvPr/>
            </p:nvSpPr>
            <p:spPr>
              <a:xfrm>
                <a:off x="965227" y="953430"/>
                <a:ext cx="4595109" cy="296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400" b="0" i="0" u="none" strike="noStrike" kern="1200" cap="none" spc="0" normalizeH="0" baseline="0">
                    <a:solidFill>
                      <a:srgbClr val="000000"/>
                    </a:solidFill>
                    <a:latin typeface="HNC_GO_B_HINT_GS"/>
                    <a:ea typeface="HNC_GO_B_HINT_GS"/>
                    <a:cs typeface="HNC_GO_B_HINT_GS"/>
                  </a:rPr>
                  <a:t>욕설 및 비방성 리뷰 </a:t>
                </a:r>
              </a:p>
            </p:txBody>
          </p:sp>
          <p:sp>
            <p:nvSpPr>
              <p:cNvPr id="9615" name="TextBox 18"/>
              <p:cNvSpPr txBox="1"/>
              <p:nvPr/>
            </p:nvSpPr>
            <p:spPr>
              <a:xfrm>
                <a:off x="965227" y="1357341"/>
                <a:ext cx="4595109" cy="2926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400" b="0" i="0" u="none" strike="noStrike" kern="1200" cap="none" spc="0" normalizeH="0" baseline="0">
                    <a:solidFill>
                      <a:srgbClr val="000000"/>
                    </a:solidFill>
                    <a:latin typeface="HNC_GO_B_HINT_GS"/>
                    <a:ea typeface="HNC_GO_B_HINT_GS"/>
                    <a:cs typeface="HNC_GO_B_HINT_GS"/>
                  </a:rPr>
                  <a:t>성희롱 및 음란성 리뷰</a:t>
                </a:r>
              </a:p>
            </p:txBody>
          </p:sp>
          <p:sp>
            <p:nvSpPr>
              <p:cNvPr id="9616" name="TextBox 19"/>
              <p:cNvSpPr txBox="1"/>
              <p:nvPr/>
            </p:nvSpPr>
            <p:spPr>
              <a:xfrm>
                <a:off x="965227" y="1761250"/>
                <a:ext cx="4595109" cy="2983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400" b="0" i="0" u="none" strike="noStrike" kern="1200" cap="none" spc="0" normalizeH="0" baseline="0">
                    <a:solidFill>
                      <a:srgbClr val="000000"/>
                    </a:solidFill>
                    <a:latin typeface="HNC_GO_B_HINT_GS"/>
                    <a:ea typeface="HNC_GO_B_HINT_GS"/>
                    <a:cs typeface="HNC_GO_B_HINT_GS"/>
                  </a:rPr>
                  <a:t>스팸 및 홍보성 리뷰</a:t>
                </a:r>
              </a:p>
            </p:txBody>
          </p:sp>
          <p:sp>
            <p:nvSpPr>
              <p:cNvPr id="9617" name="TextBox 20"/>
              <p:cNvSpPr txBox="1"/>
              <p:nvPr/>
            </p:nvSpPr>
            <p:spPr>
              <a:xfrm>
                <a:off x="965227" y="2165160"/>
                <a:ext cx="4595109" cy="294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400" b="0" i="0" u="none" strike="noStrike" kern="1200" cap="none" spc="0" normalizeH="0" baseline="0">
                    <a:solidFill>
                      <a:srgbClr val="000000"/>
                    </a:solidFill>
                    <a:latin typeface="HNC_GO_B_HINT_GS"/>
                    <a:ea typeface="HNC_GO_B_HINT_GS"/>
                    <a:cs typeface="HNC_GO_B_HINT_GS"/>
                  </a:rPr>
                  <a:t>개인정보 노출성 리뷰</a:t>
                </a:r>
              </a:p>
            </p:txBody>
          </p:sp>
          <p:sp>
            <p:nvSpPr>
              <p:cNvPr id="9618" name="TextBox 21"/>
              <p:cNvSpPr txBox="1"/>
              <p:nvPr/>
            </p:nvSpPr>
            <p:spPr>
              <a:xfrm>
                <a:off x="965227" y="2972977"/>
                <a:ext cx="4595109" cy="2962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400" b="0" i="0" u="none" strike="noStrike" kern="1200" cap="none" spc="0" normalizeH="0" baseline="0">
                    <a:solidFill>
                      <a:srgbClr val="000000"/>
                    </a:solidFill>
                    <a:latin typeface="HNC_GO_B_HINT_GS"/>
                    <a:ea typeface="HNC_GO_B_HINT_GS"/>
                    <a:cs typeface="HNC_GO_B_HINT_GS"/>
                  </a:rPr>
                  <a:t>직접 작성</a:t>
                </a:r>
              </a:p>
            </p:txBody>
          </p:sp>
          <p:sp>
            <p:nvSpPr>
              <p:cNvPr id="9619" name="TextBox 23"/>
              <p:cNvSpPr txBox="1"/>
              <p:nvPr/>
            </p:nvSpPr>
            <p:spPr>
              <a:xfrm>
                <a:off x="4746746" y="4676442"/>
                <a:ext cx="745785" cy="2978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400" b="0" i="0" u="none" strike="noStrike" kern="1200" cap="none" spc="0" normalizeH="0" baseline="0">
                    <a:solidFill>
                      <a:srgbClr val="000000"/>
                    </a:solidFill>
                    <a:latin typeface="HNC_GO_B_HINT_GS"/>
                    <a:ea typeface="HNC_GO_B_HINT_GS"/>
                    <a:cs typeface="HNC_GO_B_HINT_GS"/>
                  </a:rPr>
                  <a:t>신고</a:t>
                </a:r>
              </a:p>
            </p:txBody>
          </p:sp>
          <p:sp>
            <p:nvSpPr>
              <p:cNvPr id="9620" name="TextBox 24"/>
              <p:cNvSpPr txBox="1"/>
              <p:nvPr/>
            </p:nvSpPr>
            <p:spPr>
              <a:xfrm>
                <a:off x="5715738" y="4676442"/>
                <a:ext cx="745785" cy="2978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400" b="0" i="0" u="none" strike="noStrike" kern="1200" cap="none" spc="0" normalizeH="0" baseline="0">
                    <a:solidFill>
                      <a:srgbClr val="000000"/>
                    </a:solidFill>
                    <a:latin typeface="HNC_GO_B_HINT_GS"/>
                    <a:ea typeface="HNC_GO_B_HINT_GS"/>
                    <a:cs typeface="HNC_GO_B_HINT_GS"/>
                  </a:rPr>
                  <a:t>취소</a:t>
                </a:r>
              </a:p>
            </p:txBody>
          </p:sp>
          <p:sp>
            <p:nvSpPr>
              <p:cNvPr id="9621" name="사각형: 둥근 모서리 25"/>
              <p:cNvSpPr/>
              <p:nvPr/>
            </p:nvSpPr>
            <p:spPr>
              <a:xfrm>
                <a:off x="663265" y="2613658"/>
                <a:ext cx="261503" cy="281634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alpha val="6941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622" name="TextBox 26"/>
              <p:cNvSpPr txBox="1"/>
              <p:nvPr/>
            </p:nvSpPr>
            <p:spPr>
              <a:xfrm>
                <a:off x="965227" y="2569070"/>
                <a:ext cx="4595109" cy="300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400" b="0" i="0" u="none" strike="noStrike" kern="1200" cap="none" spc="0" normalizeH="0" baseline="0">
                    <a:solidFill>
                      <a:srgbClr val="000000"/>
                    </a:solidFill>
                    <a:latin typeface="HNC_GO_B_HINT_GS"/>
                    <a:ea typeface="HNC_GO_B_HINT_GS"/>
                    <a:cs typeface="HNC_GO_B_HINT_GS"/>
                  </a:rPr>
                  <a:t>스포일러가 포함된 리뷰</a:t>
                </a:r>
              </a:p>
            </p:txBody>
          </p:sp>
        </p:grpSp>
        <p:pic>
          <p:nvPicPr>
            <p:cNvPr id="9623" name="그림 96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306982" y="1772326"/>
              <a:ext cx="214630" cy="221963"/>
            </a:xfrm>
            <a:prstGeom prst="rect">
              <a:avLst/>
            </a:prstGeom>
          </p:spPr>
        </p:pic>
        <p:pic>
          <p:nvPicPr>
            <p:cNvPr id="9624" name="그림 962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294922" y="3428368"/>
              <a:ext cx="214630" cy="221963"/>
            </a:xfrm>
            <a:prstGeom prst="rect">
              <a:avLst/>
            </a:prstGeom>
          </p:spPr>
        </p:pic>
      </p:grpSp>
      <p:sp>
        <p:nvSpPr>
          <p:cNvPr id="2" name="모서리가 둥근 직사각형 61">
            <a:extLst>
              <a:ext uri="{FF2B5EF4-FFF2-40B4-BE49-F238E27FC236}">
                <a16:creationId xmlns:a16="http://schemas.microsoft.com/office/drawing/2014/main" id="{BAE93188-F5F8-D1D8-6AB1-28A7AFD82ED9}"/>
              </a:ext>
            </a:extLst>
          </p:cNvPr>
          <p:cNvSpPr/>
          <p:nvPr/>
        </p:nvSpPr>
        <p:spPr>
          <a:xfrm>
            <a:off x="1605130" y="994392"/>
            <a:ext cx="229433" cy="194501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tIns="45720" rIns="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lang="en-US" altLang="ko-KR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9226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9F628B9-C111-99A0-635B-5A9671C10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891730C-F970-4C84-021A-7827D555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718" y="3038845"/>
            <a:ext cx="5849590" cy="389361"/>
          </a:xfrm>
        </p:spPr>
        <p:txBody>
          <a:bodyPr/>
          <a:lstStyle/>
          <a:p>
            <a:r>
              <a:rPr lang="ko-KR" altLang="en-US" dirty="0"/>
              <a:t>영은님 </a:t>
            </a:r>
            <a:r>
              <a:rPr lang="en-US" altLang="ko-KR" dirty="0"/>
              <a:t>PPT </a:t>
            </a:r>
            <a:r>
              <a:rPr lang="ko-KR" altLang="en-US" dirty="0"/>
              <a:t>추가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C8D306-E185-F5DE-A40A-79A32470C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0830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/>
          <p:cNvGraphicFramePr>
            <a:graphicFrameLocks noGrp="1"/>
          </p:cNvGraphicFramePr>
          <p:nvPr/>
        </p:nvGraphicFramePr>
        <p:xfrm>
          <a:off x="407992" y="1596936"/>
          <a:ext cx="9088220" cy="4675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1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7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74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기능</a:t>
                      </a: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기능 설명</a:t>
                      </a:r>
                    </a:p>
                  </a:txBody>
                  <a:tcPr anchor="ctr">
                    <a:lnL>
                      <a:noFill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검색 도움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검색 창에 검색도움말을 랜덤으로 보여줌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태그 없이 검색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전체검색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태그 검색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해당 태그가 달린 커뮤니티 게시글을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출력 기준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전체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부분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단어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로 일치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출력 개수와 형식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카드 형식으로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개 출력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작품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인물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장르로 섹션 분류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태그 검색시 출력 개수와 형식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 형식으로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개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다수의 결과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더보기 버튼을 눌러 해당 결과 모두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작품 검색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해당 작품 이름이 들어간 작품을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감독 검색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해당 감독이 제작한 작품을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배우 검색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해당 배우가 출연한 작품을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장르 검색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해당 장르에 속한 작품을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섹션에 검색 결과가 없을 때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섹션 명 밑에 검색 결과가 없습니다 텍스트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검색 결과가 아예 없을 때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 dirty="0">
                          <a:effectLst/>
                          <a:latin typeface="맑은 고딕"/>
                          <a:ea typeface="맑은 고딕"/>
                        </a:rPr>
                        <a:t>검색결과가 없습니다 텍스트 출력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1480" y="1030605"/>
            <a:ext cx="1725953" cy="320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1500" b="1">
                <a:latin typeface="맑은 고딕"/>
                <a:ea typeface="맑은 고딕"/>
              </a:rPr>
              <a:t>요구사항 정의서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7245" y="1016899"/>
            <a:ext cx="663862" cy="32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1500" b="1">
                <a:latin typeface="맑은 고딕"/>
                <a:ea typeface="맑은 고딕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33587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182" y="1680812"/>
            <a:ext cx="1725953" cy="31636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1500" b="1">
                <a:latin typeface="맑은 고딕"/>
                <a:ea typeface="맑은 고딕"/>
              </a:rPr>
              <a:t>요구사항 정의서</a:t>
            </a:r>
          </a:p>
        </p:txBody>
      </p:sp>
      <p:graphicFrame>
        <p:nvGraphicFramePr>
          <p:cNvPr id="6" name="표 6"/>
          <p:cNvGraphicFramePr>
            <a:graphicFrameLocks noGrp="1"/>
          </p:cNvGraphicFramePr>
          <p:nvPr/>
        </p:nvGraphicFramePr>
        <p:xfrm>
          <a:off x="408677" y="2318960"/>
          <a:ext cx="9086849" cy="2362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6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0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5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기능</a:t>
                      </a: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기능 설명</a:t>
                      </a:r>
                    </a:p>
                  </a:txBody>
                  <a:tcPr anchor="ctr">
                    <a:lnL>
                      <a:noFill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578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작품 정보 제공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작품 스틸컷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포스터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작품 제목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작품 설명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출연진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장르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연도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이미지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감상가능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출력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감상등급</a:t>
                      </a:r>
                      <a:br>
                        <a:rPr lang="ko-KR" altLang="en-US" sz="1200" b="1">
                          <a:effectLst/>
                          <a:ea typeface="맑은 고딕"/>
                        </a:rPr>
                      </a:b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작품 설명 세줄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감독 한명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배우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명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이미지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장까지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en-US" altLang="ko-KR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674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작품 출연진 더보기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출연진이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명이 넘어갈 경우 더보기를 눌러 새로운 페이지에서 모두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674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작품 설명 더보기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설명이 세줄을 넘어갈 경우 더보기를 눌러 새로운 페이지에서 모두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674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작품 출연진 선택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선택한 인물의 해당 페이지로 연결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674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작품 예고편 보기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링크를 걸어 작품의 예고편을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개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674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외부 평점 보여주기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해당 작품의 평점을 외부 사이트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로튼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에서 가져와 출력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한달 기준으로 갱신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674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사이트 자체 평점 보여주기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취향분석을 통해 평균을 계산하여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674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작품 찜하기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찜하기를 누르면 마이페이지 찜 목록에 추가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004323" y="1660255"/>
            <a:ext cx="611730" cy="3178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1500" b="1">
                <a:latin typeface="맑은 고딕"/>
                <a:ea typeface="맑은 고딕"/>
              </a:rPr>
              <a:t>작품</a:t>
            </a:r>
          </a:p>
        </p:txBody>
      </p:sp>
    </p:spTree>
    <p:extLst>
      <p:ext uri="{BB962C8B-B14F-4D97-AF65-F5344CB8AC3E}">
        <p14:creationId xmlns:p14="http://schemas.microsoft.com/office/powerpoint/2010/main" val="325720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6"/>
          <p:cNvGraphicFramePr>
            <a:graphicFrameLocks noGrp="1"/>
          </p:cNvGraphicFramePr>
          <p:nvPr/>
        </p:nvGraphicFramePr>
        <p:xfrm>
          <a:off x="407821" y="2587811"/>
          <a:ext cx="9088562" cy="22364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7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기능</a:t>
                      </a: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기능 설명</a:t>
                      </a:r>
                    </a:p>
                  </a:txBody>
                  <a:tcPr anchor="ctr">
                    <a:lnL>
                      <a:noFill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19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회원가입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필수 입력 사항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이메일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비밀번호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닉네임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성별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생년월일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입력받아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DB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에 회원등록 기능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119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소셜계정 회원가입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소셜계정으로 간편회원가입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네이버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카카오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en-US" altLang="ko-KR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119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이메일 중복체크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회원가입시 기입한 정보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이메일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중복체크하여 사용가능 이메일인지 판단기능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119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비밀번호 유효성 체크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비밀번호 정책 설정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대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소문자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특수문자 필수 등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및 ​정책 준수 여부 체크 기능 구현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119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회원의 취향 영화 조사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서버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DB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에 있는 영화 평가하여 회원의 취향 설문조사 기능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119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취향영화 조사 완료 고지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취향 설문조사 후 완료여부 고지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06905" y="2102681"/>
            <a:ext cx="1725954" cy="3147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1500" b="1">
                <a:latin typeface="맑은 고딕"/>
                <a:ea typeface="맑은 고딕"/>
              </a:rPr>
              <a:t>요구사항 정의서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69205" y="2082123"/>
            <a:ext cx="764663" cy="3162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1500" b="1">
                <a:latin typeface="맑은 고딕"/>
                <a:ea typeface="맑은 고딕"/>
              </a:rPr>
              <a:t>인물</a:t>
            </a:r>
          </a:p>
        </p:txBody>
      </p:sp>
    </p:spTree>
    <p:extLst>
      <p:ext uri="{BB962C8B-B14F-4D97-AF65-F5344CB8AC3E}">
        <p14:creationId xmlns:p14="http://schemas.microsoft.com/office/powerpoint/2010/main" val="97896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/>
          <p:cNvGraphicFramePr>
            <a:graphicFrameLocks noGrp="1"/>
          </p:cNvGraphicFramePr>
          <p:nvPr/>
        </p:nvGraphicFramePr>
        <p:xfrm>
          <a:off x="332442" y="1932710"/>
          <a:ext cx="9084945" cy="34804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0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49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상세 페이지</a:t>
                      </a: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기능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기능 설명</a:t>
                      </a:r>
                    </a:p>
                  </a:txBody>
                  <a:tcPr anchor="ctr">
                    <a:lnL>
                      <a:noFill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메인 페이지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실시간 인기글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일 단위 실시간 조회수 높은 게시글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개씩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메인 페이지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실시간 게시판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작성일 최신순으로 게시글을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개씩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메인 페이지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실시간 게시판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-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 클릭시 해당 게시글 페이지로 이동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메인 페이지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 필터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게시글을 최신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댓글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조회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추천 을 기준으로 출력하게하는 필터기능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게시글 페이지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 내용 보기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DB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에 저장되어있는 정보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게시글 페이지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 좋아요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싫어요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 좋아요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싫어요 기능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게시글 페이지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 좋아요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싫어요 </a:t>
                      </a:r>
                      <a:br>
                        <a:rPr lang="en-US" altLang="ko-KR" sz="1200" b="1">
                          <a:effectLst/>
                          <a:ea typeface="맑은 고딕"/>
                        </a:rPr>
                      </a:b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-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로그인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 좋아요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싫어요 기능 사용시 로그인이 안되어있는경우 로그인페이지로 이동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게시글 페이지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 공유하기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게시글의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URL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을 클립보드에 복사할수있는 페이지로 이동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게시글 페이지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 댓글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게시글에 댓글을 작성하는 기능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게시글 페이지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 수정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자신이 작성한 게시글 수정하기 기능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70922" y="1338008"/>
            <a:ext cx="2155217" cy="3146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1500" b="1">
                <a:latin typeface="맑은 고딕"/>
                <a:ea typeface="맑은 고딕"/>
              </a:rPr>
              <a:t>요구사항 정의서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5573" y="1342120"/>
            <a:ext cx="1032138" cy="32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1500" b="1">
                <a:latin typeface="맑은 고딕"/>
                <a:ea typeface="맑은 고딕"/>
              </a:rPr>
              <a:t>커뮤니티</a:t>
            </a:r>
            <a:endParaRPr lang="ko-KR" altLang="en-US" sz="1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1495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/>
          <p:cNvGraphicFramePr>
            <a:graphicFrameLocks noGrp="1"/>
          </p:cNvGraphicFramePr>
          <p:nvPr/>
        </p:nvGraphicFramePr>
        <p:xfrm>
          <a:off x="325589" y="1917962"/>
          <a:ext cx="9084944" cy="3041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7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9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49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상세 페이지</a:t>
                      </a: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기능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기능 설명</a:t>
                      </a:r>
                    </a:p>
                  </a:txBody>
                  <a:tcPr anchor="ctr">
                    <a:lnL>
                      <a:noFill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게시글 댓글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댓글 좋아요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싫어요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댓글 좋아요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싫어요 기능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게시글 댓글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내가 쓴 댓글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자신이 쓴 최신 댓글을 댓글 상단 고정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게시글 댓글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내가 쓴 댓글 </a:t>
                      </a:r>
                      <a:endParaRPr lang="en-US" altLang="ko-KR" sz="1200" b="1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ctr" rtl="0">
                        <a:defRPr/>
                      </a:pP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-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자신이 쓴 최신 댓글클릭시 마이페이지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내가쓴글로 이동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게시글 댓글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내가 쓴 댓글 </a:t>
                      </a:r>
                      <a:endParaRPr lang="en-US" altLang="ko-KR" sz="1200" b="1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ctr" rtl="0">
                        <a:defRPr/>
                      </a:pP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-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로그인페이지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자신이 쓴 최신 댓글클릭했을때 로그인 안되어있을시 로그인페이지로 이동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게시글 댓글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댓글 수정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자신이 쓴 댓글을 수정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게시글 </a:t>
                      </a:r>
                    </a:p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입력 페이지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작성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글 제목과 내용 작성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게시글 </a:t>
                      </a:r>
                    </a:p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입력 페이지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스포일러 유무 체크하기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체크 시 스포일러를 포함하고 있다는 알림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게시글 </a:t>
                      </a:r>
                    </a:p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입력 페이지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태그 달기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글과 관련 있는 태그 달기 가능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6659" y="1447648"/>
            <a:ext cx="2155217" cy="3146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1500" b="1">
                <a:latin typeface="맑은 고딕"/>
                <a:ea typeface="맑은 고딕"/>
              </a:rPr>
              <a:t>요구사항 정의서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8720" y="1438055"/>
            <a:ext cx="1032138" cy="32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1500" b="1">
                <a:latin typeface="맑은 고딕"/>
                <a:ea typeface="맑은 고딕"/>
              </a:rPr>
              <a:t>커뮤니티</a:t>
            </a:r>
            <a:endParaRPr lang="ko-KR" altLang="en-US" sz="1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9886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>
  <a:themeElements>
    <a:clrScheme name="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>
  <a:themeElements>
    <a:clrScheme name="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3236</Words>
  <Application>Microsoft Office PowerPoint</Application>
  <PresentationFormat>사용자 지정</PresentationFormat>
  <Paragraphs>1178</Paragraphs>
  <Slides>49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49</vt:i4>
      </vt:variant>
    </vt:vector>
  </HeadingPairs>
  <TitlesOfParts>
    <vt:vector size="60" baseType="lpstr">
      <vt:lpstr>HNC_GO_B_HINT_GS</vt:lpstr>
      <vt:lpstr>굴림</vt:lpstr>
      <vt:lpstr>돋움</vt:lpstr>
      <vt:lpstr>맑은 고딕</vt:lpstr>
      <vt:lpstr>함초롬돋움</vt:lpstr>
      <vt:lpstr>Arial</vt:lpstr>
      <vt:lpstr>Calibri</vt:lpstr>
      <vt:lpstr>Courier New</vt:lpstr>
      <vt:lpstr>Wingdings</vt:lpstr>
      <vt:lpstr/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영은님 PPT 추가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김혁진현호</dc:creator>
  <cp:lastModifiedBy>김 혁진현호</cp:lastModifiedBy>
  <cp:revision>128</cp:revision>
  <dcterms:created xsi:type="dcterms:W3CDTF">2002-12-23T07:37:47Z</dcterms:created>
  <dcterms:modified xsi:type="dcterms:W3CDTF">2022-10-07T01:36:36Z</dcterms:modified>
  <cp:version>1100.0100.01</cp:version>
</cp:coreProperties>
</file>