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4"/>
  </p:notesMasterIdLst>
  <p:sldIdLst>
    <p:sldId id="270" r:id="rId2"/>
    <p:sldId id="294" r:id="rId3"/>
    <p:sldId id="295" r:id="rId4"/>
    <p:sldId id="297" r:id="rId5"/>
    <p:sldId id="273" r:id="rId6"/>
    <p:sldId id="274" r:id="rId7"/>
    <p:sldId id="276" r:id="rId8"/>
    <p:sldId id="290" r:id="rId9"/>
    <p:sldId id="298" r:id="rId10"/>
    <p:sldId id="285" r:id="rId11"/>
    <p:sldId id="289" r:id="rId12"/>
    <p:sldId id="288" r:id="rId13"/>
  </p:sldIdLst>
  <p:sldSz cx="9144000" cy="5143500" type="screen16x9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89" autoAdjust="0"/>
  </p:normalViewPr>
  <p:slideViewPr>
    <p:cSldViewPr>
      <p:cViewPr varScale="1">
        <p:scale>
          <a:sx n="79" d="100"/>
          <a:sy n="79" d="100"/>
        </p:scale>
        <p:origin x="848" y="5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68C27B5-1C5B-4F09-A7C0-020D61B79805}" type="datetime1">
              <a:rPr lang="ko-KR" altLang="en-US"/>
              <a:pPr lvl="0">
                <a:defRPr/>
              </a:pPr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55FC6C-CF9B-400A-B7B2-D752D6F85B9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55FC6C-CF9B-400A-B7B2-D752D6F85B9D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9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B55FC6C-CF9B-400A-B7B2-D752D6F85B9D}" type="slidenum">
              <a:rPr lang="ko-KR" altLang="en-US" smtClean="0"/>
              <a:pPr lv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3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Information Architecture</a:t>
            </a:r>
            <a:endParaRPr lang="ko-KR" altLang="en-US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1.0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79339" y="970983"/>
            <a:ext cx="1254722" cy="3046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bg1"/>
                </a:solidFill>
                <a:latin typeface="+mn-ea"/>
              </a:rPr>
              <a:t>커뮤니티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cxnSpLocks/>
            <a:stCxn id="131" idx="2"/>
            <a:endCxn id="134" idx="2"/>
          </p:cNvCxnSpPr>
          <p:nvPr/>
        </p:nvCxnSpPr>
        <p:spPr>
          <a:xfrm flipH="1">
            <a:off x="2721693" y="2468293"/>
            <a:ext cx="12326" cy="116889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144492" y="2195119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글 작성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2263855" y="265853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태그</a:t>
            </a: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2263855" y="305921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등록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2263855" y="342116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사진 첨부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2953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회원인증화면</a:t>
            </a:r>
          </a:p>
        </p:txBody>
      </p:sp>
      <p:cxnSp>
        <p:nvCxnSpPr>
          <p:cNvPr id="275" name="연결선: 꺾임 274"/>
          <p:cNvCxnSpPr>
            <a:cxnSpLocks/>
            <a:stCxn id="12" idx="2"/>
            <a:endCxn id="131" idx="0"/>
          </p:cNvCxnSpPr>
          <p:nvPr/>
        </p:nvCxnSpPr>
        <p:spPr>
          <a:xfrm rot="5400000">
            <a:off x="3160604" y="849023"/>
            <a:ext cx="919511" cy="17726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모서리가 둥근 직사각형 130"/>
          <p:cNvSpPr/>
          <p:nvPr/>
        </p:nvSpPr>
        <p:spPr>
          <a:xfrm>
            <a:off x="6032924" y="2166544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A6A6A6">
              <a:alpha val="100000"/>
            </a:srgbClr>
          </a:solidFill>
          <a:ln w="9525" cmpd="sng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15518" tIns="15518" rIns="15518" bIns="15518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</a:rPr>
              <a:t>포스팅</a:t>
            </a:r>
          </a:p>
        </p:txBody>
      </p:sp>
      <p:sp>
        <p:nvSpPr>
          <p:cNvPr id="277" name="모서리가 둥근 직사각형 131"/>
          <p:cNvSpPr/>
          <p:nvPr/>
        </p:nvSpPr>
        <p:spPr>
          <a:xfrm>
            <a:off x="6161812" y="2670600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2F2F2">
              <a:alpha val="100000"/>
            </a:srgbClr>
          </a:solidFill>
          <a:ln w="9525" cmpd="sng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15518" tIns="15518" rIns="15518" bIns="15518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</a:rPr>
              <a:t>리뷰</a:t>
            </a:r>
          </a:p>
        </p:txBody>
      </p:sp>
      <p:sp>
        <p:nvSpPr>
          <p:cNvPr id="278" name="모서리가 둥근 직사각형 131"/>
          <p:cNvSpPr/>
          <p:nvPr/>
        </p:nvSpPr>
        <p:spPr>
          <a:xfrm>
            <a:off x="7293511" y="2958632"/>
            <a:ext cx="1296144" cy="216024"/>
          </a:xfrm>
          <a:prstGeom prst="roundRect">
            <a:avLst>
              <a:gd name="adj" fmla="val 50000"/>
            </a:avLst>
          </a:prstGeom>
          <a:solidFill>
            <a:srgbClr val="F2F2F2">
              <a:alpha val="100000"/>
            </a:srgbClr>
          </a:solidFill>
          <a:ln w="9525" cmpd="sng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15518" tIns="15518" rIns="15518" bIns="15518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리뷰 좋아요 </a:t>
            </a: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/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신고</a:t>
            </a:r>
          </a:p>
        </p:txBody>
      </p:sp>
      <p:cxnSp>
        <p:nvCxnSpPr>
          <p:cNvPr id="280" name="연결선: 꺾임 279"/>
          <p:cNvCxnSpPr>
            <a:stCxn id="277" idx="2"/>
            <a:endCxn id="278" idx="1"/>
          </p:cNvCxnSpPr>
          <p:nvPr/>
        </p:nvCxnSpPr>
        <p:spPr>
          <a:xfrm rot="5400000" flipV="1">
            <a:off x="6866570" y="2639703"/>
            <a:ext cx="180020" cy="6738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cxnSpLocks/>
            <a:stCxn id="277" idx="2"/>
          </p:cNvCxnSpPr>
          <p:nvPr/>
        </p:nvCxnSpPr>
        <p:spPr>
          <a:xfrm flipH="1">
            <a:off x="6619649" y="2886624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모서리가 둥근 직사각형 131"/>
          <p:cNvSpPr/>
          <p:nvPr/>
        </p:nvSpPr>
        <p:spPr>
          <a:xfrm>
            <a:off x="7293511" y="3246664"/>
            <a:ext cx="1296144" cy="216024"/>
          </a:xfrm>
          <a:prstGeom prst="roundRect">
            <a:avLst>
              <a:gd name="adj" fmla="val 50000"/>
            </a:avLst>
          </a:prstGeom>
          <a:solidFill>
            <a:srgbClr val="F2F2F2">
              <a:alpha val="100000"/>
            </a:srgbClr>
          </a:solidFill>
          <a:ln w="9525" cmpd="sng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15518" tIns="15518" rIns="15518" bIns="15518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리뷰 댓글 </a:t>
            </a: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/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공유하기</a:t>
            </a:r>
          </a:p>
        </p:txBody>
      </p:sp>
      <p:cxnSp>
        <p:nvCxnSpPr>
          <p:cNvPr id="284" name="연결선: 꺾임 283"/>
          <p:cNvCxnSpPr>
            <a:stCxn id="277" idx="2"/>
            <a:endCxn id="283" idx="1"/>
          </p:cNvCxnSpPr>
          <p:nvPr/>
        </p:nvCxnSpPr>
        <p:spPr>
          <a:xfrm rot="5400000" flipV="1">
            <a:off x="6722554" y="2783719"/>
            <a:ext cx="468052" cy="6738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76" idx="2"/>
            <a:endCxn id="277" idx="0"/>
          </p:cNvCxnSpPr>
          <p:nvPr/>
        </p:nvCxnSpPr>
        <p:spPr>
          <a:xfrm rot="5400000">
            <a:off x="6505609" y="2553758"/>
            <a:ext cx="230882" cy="2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연결선: 꺾임 292"/>
          <p:cNvCxnSpPr>
            <a:stCxn id="12" idx="2"/>
            <a:endCxn id="276" idx="0"/>
          </p:cNvCxnSpPr>
          <p:nvPr/>
        </p:nvCxnSpPr>
        <p:spPr>
          <a:xfrm rot="5400000" flipV="1">
            <a:off x="5119107" y="663200"/>
            <a:ext cx="890936" cy="2115751"/>
          </a:xfrm>
          <a:prstGeom prst="bentConnector3">
            <a:avLst>
              <a:gd name="adj1" fmla="val 518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모서리가 둥근 직사각형 131"/>
          <p:cNvSpPr/>
          <p:nvPr/>
        </p:nvSpPr>
        <p:spPr>
          <a:xfrm>
            <a:off x="7293511" y="3529177"/>
            <a:ext cx="1296144" cy="216024"/>
          </a:xfrm>
          <a:prstGeom prst="roundRect">
            <a:avLst>
              <a:gd name="adj" fmla="val 50000"/>
            </a:avLst>
          </a:prstGeom>
          <a:solidFill>
            <a:srgbClr val="F2F2F2">
              <a:alpha val="100000"/>
            </a:srgbClr>
          </a:solidFill>
          <a:ln w="9525" cmpd="sng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15518" tIns="15518" rIns="15518" bIns="15518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</a:rPr>
              <a:t>스포일러 안내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DF0F5D-4C47-FB96-E317-E8DAE8A50BEF}"/>
              </a:ext>
            </a:extLst>
          </p:cNvPr>
          <p:cNvCxnSpPr/>
          <p:nvPr/>
        </p:nvCxnSpPr>
        <p:spPr>
          <a:xfrm>
            <a:off x="4624952" y="1729617"/>
            <a:ext cx="0" cy="49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30">
            <a:extLst>
              <a:ext uri="{FF2B5EF4-FFF2-40B4-BE49-F238E27FC236}">
                <a16:creationId xmlns:a16="http://schemas.microsoft.com/office/drawing/2014/main" id="{59015B2C-3BF4-4FB9-C913-98980F6A68CA}"/>
              </a:ext>
            </a:extLst>
          </p:cNvPr>
          <p:cNvSpPr/>
          <p:nvPr/>
        </p:nvSpPr>
        <p:spPr>
          <a:xfrm>
            <a:off x="4035425" y="2189944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필터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C7A384E-6589-0015-4548-7D785AE601CF}"/>
              </a:ext>
            </a:extLst>
          </p:cNvPr>
          <p:cNvCxnSpPr/>
          <p:nvPr/>
        </p:nvCxnSpPr>
        <p:spPr>
          <a:xfrm rot="5400000" flipV="1">
            <a:off x="6722553" y="3071752"/>
            <a:ext cx="468052" cy="6738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FCBEE4B-1A78-65D1-FCCD-6433977385D5}"/>
              </a:ext>
            </a:extLst>
          </p:cNvPr>
          <p:cNvCxnSpPr>
            <a:cxnSpLocks/>
          </p:cNvCxnSpPr>
          <p:nvPr/>
        </p:nvCxnSpPr>
        <p:spPr>
          <a:xfrm flipH="1">
            <a:off x="4606737" y="2463118"/>
            <a:ext cx="12326" cy="116889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31">
            <a:extLst>
              <a:ext uri="{FF2B5EF4-FFF2-40B4-BE49-F238E27FC236}">
                <a16:creationId xmlns:a16="http://schemas.microsoft.com/office/drawing/2014/main" id="{1EBEBD54-69E3-E57F-40EA-D366EA809C46}"/>
              </a:ext>
            </a:extLst>
          </p:cNvPr>
          <p:cNvSpPr/>
          <p:nvPr/>
        </p:nvSpPr>
        <p:spPr>
          <a:xfrm>
            <a:off x="4148899" y="265751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조회순</a:t>
            </a:r>
            <a:endParaRPr lang="ko-KR" altLang="en-US" sz="900" dirty="0">
              <a:latin typeface="+mn-ea"/>
            </a:endParaRPr>
          </a:p>
        </p:txBody>
      </p:sp>
      <p:sp>
        <p:nvSpPr>
          <p:cNvPr id="20" name="모서리가 둥근 직사각형 131">
            <a:extLst>
              <a:ext uri="{FF2B5EF4-FFF2-40B4-BE49-F238E27FC236}">
                <a16:creationId xmlns:a16="http://schemas.microsoft.com/office/drawing/2014/main" id="{525C8DAB-E44A-5C29-7BB4-75E30F7964AF}"/>
              </a:ext>
            </a:extLst>
          </p:cNvPr>
          <p:cNvSpPr/>
          <p:nvPr/>
        </p:nvSpPr>
        <p:spPr>
          <a:xfrm>
            <a:off x="4161225" y="305843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추천순</a:t>
            </a:r>
            <a:endParaRPr lang="ko-KR" altLang="en-US" sz="900" dirty="0">
              <a:latin typeface="+mn-ea"/>
            </a:endParaRPr>
          </a:p>
        </p:txBody>
      </p:sp>
      <p:sp>
        <p:nvSpPr>
          <p:cNvPr id="22" name="모서리가 둥근 직사각형 131">
            <a:extLst>
              <a:ext uri="{FF2B5EF4-FFF2-40B4-BE49-F238E27FC236}">
                <a16:creationId xmlns:a16="http://schemas.microsoft.com/office/drawing/2014/main" id="{5A84899C-E97C-498F-3D6B-BDFD1226992A}"/>
              </a:ext>
            </a:extLst>
          </p:cNvPr>
          <p:cNvSpPr/>
          <p:nvPr/>
        </p:nvSpPr>
        <p:spPr>
          <a:xfrm>
            <a:off x="4148899" y="34159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 err="1">
                <a:latin typeface="+mn-ea"/>
              </a:rPr>
              <a:t>최신순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0E83FFD-FE20-27AD-331A-9D85B08F0C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63306" y="1276179"/>
            <a:ext cx="3352078" cy="453438"/>
          </a:xfrm>
          <a:prstGeom prst="bentConnector3">
            <a:avLst>
              <a:gd name="adj1" fmla="val 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A2A18F-9AEB-07D9-B829-F214A8B2863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63306" y="1729617"/>
            <a:ext cx="6163" cy="91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130">
            <a:extLst>
              <a:ext uri="{FF2B5EF4-FFF2-40B4-BE49-F238E27FC236}">
                <a16:creationId xmlns:a16="http://schemas.microsoft.com/office/drawing/2014/main" id="{CB1B3649-7890-6647-8DFE-DC1438B337D1}"/>
              </a:ext>
            </a:extLst>
          </p:cNvPr>
          <p:cNvSpPr/>
          <p:nvPr/>
        </p:nvSpPr>
        <p:spPr>
          <a:xfrm>
            <a:off x="618606" y="2196211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내가 쓴 글</a:t>
            </a:r>
          </a:p>
        </p:txBody>
      </p:sp>
      <p:sp>
        <p:nvSpPr>
          <p:cNvPr id="37" name="모서리가 둥근 직사각형 131">
            <a:extLst>
              <a:ext uri="{FF2B5EF4-FFF2-40B4-BE49-F238E27FC236}">
                <a16:creationId xmlns:a16="http://schemas.microsoft.com/office/drawing/2014/main" id="{1B4D39A4-73C9-0FFC-A2B4-9DACA1C6CA49}"/>
              </a:ext>
            </a:extLst>
          </p:cNvPr>
          <p:cNvSpPr/>
          <p:nvPr/>
        </p:nvSpPr>
        <p:spPr>
          <a:xfrm>
            <a:off x="613031" y="2645456"/>
            <a:ext cx="1112876" cy="2731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마이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30549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76D379-F4FC-1870-93C4-5CB856A8C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좋아요 수가 많은 댓글이 보이는 형식   최대 </a:t>
            </a:r>
            <a:r>
              <a:rPr lang="en-US" altLang="ko-KR" dirty="0"/>
              <a:t>3</a:t>
            </a:r>
            <a:r>
              <a:rPr lang="ko-KR" altLang="en-US" dirty="0"/>
              <a:t>개까지 보임 </a:t>
            </a:r>
            <a:r>
              <a:rPr lang="en-US" altLang="ko-KR" dirty="0"/>
              <a:t>(</a:t>
            </a:r>
            <a:r>
              <a:rPr lang="ko-KR" altLang="en-US" dirty="0"/>
              <a:t>좋아요 수 상위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좋아요 수가 많은 댓글에 달리는 아이콘</a:t>
            </a:r>
            <a:endParaRPr lang="en-US" altLang="ko-KR" dirty="0"/>
          </a:p>
          <a:p>
            <a:r>
              <a:rPr lang="ko-KR" altLang="en-US" dirty="0"/>
              <a:t>다른 유저가 쓴 댓글이 보이는 전체적 형태</a:t>
            </a:r>
            <a:endParaRPr lang="en-US" altLang="ko-KR" dirty="0"/>
          </a:p>
          <a:p>
            <a:r>
              <a:rPr lang="ko-KR" altLang="en-US" dirty="0"/>
              <a:t>작성한 댓글이 보이는 부분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A6849F-8E74-23EE-3711-9635DF7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보기</a:t>
            </a:r>
            <a:r>
              <a:rPr lang="en-US" altLang="ko-KR" dirty="0"/>
              <a:t>(</a:t>
            </a:r>
            <a:r>
              <a:rPr lang="ko-KR" altLang="en-US" dirty="0"/>
              <a:t>댓글이 있는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56943C-C83A-F9AC-50BF-653250FC33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6-4</a:t>
            </a:r>
            <a:endParaRPr lang="ko-KR" altLang="en-US" dirty="0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9B00070-B6D2-DDBE-5712-D5B56FB22223}"/>
              </a:ext>
            </a:extLst>
          </p:cNvPr>
          <p:cNvGrpSpPr/>
          <p:nvPr/>
        </p:nvGrpSpPr>
        <p:grpSpPr>
          <a:xfrm>
            <a:off x="107504" y="308290"/>
            <a:ext cx="6784085" cy="4978873"/>
            <a:chOff x="107504" y="308290"/>
            <a:chExt cx="6784085" cy="497887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D460D3-7506-12AA-8608-6E6FC520AEFB}"/>
                </a:ext>
              </a:extLst>
            </p:cNvPr>
            <p:cNvSpPr/>
            <p:nvPr/>
          </p:nvSpPr>
          <p:spPr>
            <a:xfrm>
              <a:off x="107504" y="308290"/>
              <a:ext cx="6696744" cy="4818995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F078731-F58F-13C4-9E5F-DFFF199DA5A7}"/>
                </a:ext>
              </a:extLst>
            </p:cNvPr>
            <p:cNvSpPr/>
            <p:nvPr/>
          </p:nvSpPr>
          <p:spPr>
            <a:xfrm>
              <a:off x="117085" y="324505"/>
              <a:ext cx="6696744" cy="4818995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62C7E2B-D24C-FA92-0801-D16F08027916}"/>
                </a:ext>
              </a:extLst>
            </p:cNvPr>
            <p:cNvSpPr/>
            <p:nvPr/>
          </p:nvSpPr>
          <p:spPr>
            <a:xfrm>
              <a:off x="251520" y="411510"/>
              <a:ext cx="6408712" cy="11521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chemeClr val="bg1">
                      <a:lumMod val="85000"/>
                    </a:schemeClr>
                  </a:solidFill>
                  <a:latin typeface="맑은 고딕"/>
                  <a:ea typeface="맑은 고딕"/>
                </a:rPr>
                <a:t>내용을 입력하세요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8F4B758-097F-B526-BEAF-6BC6803CFD53}"/>
                </a:ext>
              </a:extLst>
            </p:cNvPr>
            <p:cNvSpPr/>
            <p:nvPr/>
          </p:nvSpPr>
          <p:spPr>
            <a:xfrm>
              <a:off x="5904148" y="539524"/>
              <a:ext cx="648072" cy="8961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등록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64B2359-B7D2-5418-BA4F-DE1545097ECC}"/>
                </a:ext>
              </a:extLst>
            </p:cNvPr>
            <p:cNvSpPr txBox="1"/>
            <p:nvPr/>
          </p:nvSpPr>
          <p:spPr>
            <a:xfrm>
              <a:off x="6156176" y="3464393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비추천</a:t>
              </a:r>
              <a:endParaRPr lang="ko-KR" altLang="en-US" sz="1000" dirty="0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026702C-C94B-0F30-D8F4-48C550B3CD3F}"/>
                </a:ext>
              </a:extLst>
            </p:cNvPr>
            <p:cNvSpPr/>
            <p:nvPr/>
          </p:nvSpPr>
          <p:spPr>
            <a:xfrm>
              <a:off x="235046" y="2934841"/>
              <a:ext cx="6408712" cy="11521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62FE9B4-F9B6-5F18-E411-E81B12ED33A7}"/>
                </a:ext>
              </a:extLst>
            </p:cNvPr>
            <p:cNvSpPr/>
            <p:nvPr/>
          </p:nvSpPr>
          <p:spPr>
            <a:xfrm>
              <a:off x="934709" y="2966354"/>
              <a:ext cx="863774" cy="3954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작성자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E4BC8FF-C167-C3BE-8ACB-D6EB48305170}"/>
                </a:ext>
              </a:extLst>
            </p:cNvPr>
            <p:cNvSpPr/>
            <p:nvPr/>
          </p:nvSpPr>
          <p:spPr>
            <a:xfrm>
              <a:off x="1942499" y="2966355"/>
              <a:ext cx="863774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작성시간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324C136-93F6-870D-4B37-E007892471B2}"/>
                </a:ext>
              </a:extLst>
            </p:cNvPr>
            <p:cNvSpPr/>
            <p:nvPr/>
          </p:nvSpPr>
          <p:spPr>
            <a:xfrm>
              <a:off x="340087" y="3406899"/>
              <a:ext cx="5295559" cy="57606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댓글 내용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34D46DC-308D-5EFD-DEB9-B153D946DA41}"/>
                </a:ext>
              </a:extLst>
            </p:cNvPr>
            <p:cNvSpPr/>
            <p:nvPr/>
          </p:nvSpPr>
          <p:spPr>
            <a:xfrm>
              <a:off x="5696862" y="3667207"/>
              <a:ext cx="432048" cy="3157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9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45A8699-4174-B120-6A17-6B03CA7DA348}"/>
                </a:ext>
              </a:extLst>
            </p:cNvPr>
            <p:cNvSpPr/>
            <p:nvPr/>
          </p:nvSpPr>
          <p:spPr>
            <a:xfrm>
              <a:off x="6174890" y="3665154"/>
              <a:ext cx="432048" cy="3157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99BF2ED-54DE-CDCA-3BC5-2BBECBCB8060}"/>
                </a:ext>
              </a:extLst>
            </p:cNvPr>
            <p:cNvSpPr txBox="1"/>
            <p:nvPr/>
          </p:nvSpPr>
          <p:spPr>
            <a:xfrm>
              <a:off x="5694597" y="3708025"/>
              <a:ext cx="495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추천</a:t>
              </a: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140B4BDF-B952-45CB-C216-854A058E61DC}"/>
                </a:ext>
              </a:extLst>
            </p:cNvPr>
            <p:cNvGrpSpPr/>
            <p:nvPr/>
          </p:nvGrpSpPr>
          <p:grpSpPr>
            <a:xfrm>
              <a:off x="235046" y="1691652"/>
              <a:ext cx="6592192" cy="1152128"/>
              <a:chOff x="235046" y="1691652"/>
              <a:chExt cx="6592192" cy="1152128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70736C84-1C9C-A058-8BB6-C7450529454E}"/>
                  </a:ext>
                </a:extLst>
              </p:cNvPr>
              <p:cNvGrpSpPr/>
              <p:nvPr/>
            </p:nvGrpSpPr>
            <p:grpSpPr>
              <a:xfrm>
                <a:off x="235046" y="1691652"/>
                <a:ext cx="6408712" cy="1152128"/>
                <a:chOff x="251520" y="1911392"/>
                <a:chExt cx="6408712" cy="1152128"/>
              </a:xfrm>
              <a:solidFill>
                <a:schemeClr val="bg1"/>
              </a:solidFill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826E0813-F7DA-3E11-9CFC-BF43E6E6B37A}"/>
                    </a:ext>
                  </a:extLst>
                </p:cNvPr>
                <p:cNvSpPr/>
                <p:nvPr/>
              </p:nvSpPr>
              <p:spPr>
                <a:xfrm>
                  <a:off x="251520" y="1911392"/>
                  <a:ext cx="6408712" cy="115212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endPara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3A36BC24-6266-36B4-30E5-331A2C8405A5}"/>
                    </a:ext>
                  </a:extLst>
                </p:cNvPr>
                <p:cNvSpPr/>
                <p:nvPr/>
              </p:nvSpPr>
              <p:spPr>
                <a:xfrm>
                  <a:off x="395697" y="1935890"/>
                  <a:ext cx="863774" cy="395497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r>
                    <a:rPr kumimoji="0" lang="ko-KR" altLang="en-US" sz="11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내가 쓴 글</a:t>
                  </a: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0767536B-CAAD-E692-F05F-6B176B973EDC}"/>
                    </a:ext>
                  </a:extLst>
                </p:cNvPr>
                <p:cNvSpPr/>
                <p:nvPr/>
              </p:nvSpPr>
              <p:spPr>
                <a:xfrm>
                  <a:off x="1403648" y="1942906"/>
                  <a:ext cx="863774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r>
                    <a:rPr kumimoji="0" lang="ko-KR" altLang="en-US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작성시간</a:t>
                  </a: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7024CC8-B545-AEE7-6A44-9B6D64A7E240}"/>
                    </a:ext>
                  </a:extLst>
                </p:cNvPr>
                <p:cNvSpPr/>
                <p:nvPr/>
              </p:nvSpPr>
              <p:spPr>
                <a:xfrm>
                  <a:off x="356561" y="2383450"/>
                  <a:ext cx="5295559" cy="576064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r>
                    <a:rPr kumimoji="0" lang="ko-KR" altLang="en-US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댓글 내용</a:t>
                  </a: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8280DAFD-BFD6-1D68-4D40-E78506A18EA0}"/>
                    </a:ext>
                  </a:extLst>
                </p:cNvPr>
                <p:cNvSpPr/>
                <p:nvPr/>
              </p:nvSpPr>
              <p:spPr>
                <a:xfrm>
                  <a:off x="5713336" y="2643758"/>
                  <a:ext cx="432048" cy="31575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endParaRPr kumimoji="0" lang="ko-KR" altLang="en-US" sz="9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727D0B2C-D101-687A-685F-11F8B884F01F}"/>
                    </a:ext>
                  </a:extLst>
                </p:cNvPr>
                <p:cNvSpPr/>
                <p:nvPr/>
              </p:nvSpPr>
              <p:spPr>
                <a:xfrm>
                  <a:off x="6191364" y="2641705"/>
                  <a:ext cx="432048" cy="31575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endParaRPr kumimoji="0" lang="ko-KR" altLang="en-US" sz="6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5D2BBD1-D97A-4C6F-77CB-6317FC96FA91}"/>
                    </a:ext>
                  </a:extLst>
                </p:cNvPr>
                <p:cNvSpPr txBox="1"/>
                <p:nvPr/>
              </p:nvSpPr>
              <p:spPr>
                <a:xfrm>
                  <a:off x="5711071" y="2684576"/>
                  <a:ext cx="4952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추천</a:t>
                  </a:r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3DAE71E-09BA-B719-B010-4E59538333DF}"/>
                  </a:ext>
                </a:extLst>
              </p:cNvPr>
              <p:cNvSpPr txBox="1"/>
              <p:nvPr/>
            </p:nvSpPr>
            <p:spPr>
              <a:xfrm>
                <a:off x="6107158" y="2469944"/>
                <a:ext cx="72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/>
                  <a:t>비추천</a:t>
                </a:r>
                <a:endParaRPr lang="ko-KR" altLang="en-US" sz="1000" dirty="0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314F43C4-AB66-032B-7C4B-7758394DED16}"/>
                  </a:ext>
                </a:extLst>
              </p:cNvPr>
              <p:cNvSpPr/>
              <p:nvPr/>
            </p:nvSpPr>
            <p:spPr>
              <a:xfrm>
                <a:off x="5904816" y="1747590"/>
                <a:ext cx="610191" cy="238262"/>
              </a:xfrm>
              <a:prstGeom prst="rect">
                <a:avLst/>
              </a:prstGeom>
              <a:solidFill>
                <a:schemeClr val="bg1">
                  <a:alpha val="69800"/>
                </a:scheme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수정</a:t>
                </a:r>
              </a:p>
            </p:txBody>
          </p:sp>
        </p:grp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F0E7A7C-D283-02D0-317B-AF85909F7124}"/>
                </a:ext>
              </a:extLst>
            </p:cNvPr>
            <p:cNvSpPr/>
            <p:nvPr/>
          </p:nvSpPr>
          <p:spPr>
            <a:xfrm>
              <a:off x="286315" y="2966354"/>
              <a:ext cx="525117" cy="391679"/>
            </a:xfrm>
            <a:prstGeom prst="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en-US" altLang="ko-KR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BEST</a:t>
              </a: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B4ADBA8-B655-C72F-B0AC-B88CA4A8D4A9}"/>
                </a:ext>
              </a:extLst>
            </p:cNvPr>
            <p:cNvSpPr txBox="1"/>
            <p:nvPr/>
          </p:nvSpPr>
          <p:spPr>
            <a:xfrm>
              <a:off x="6113644" y="3691810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비추천</a:t>
              </a:r>
              <a:endParaRPr lang="ko-KR" altLang="en-US" sz="10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544000-6C27-7825-702E-D9E76CE5A67E}"/>
                </a:ext>
              </a:extLst>
            </p:cNvPr>
            <p:cNvSpPr txBox="1"/>
            <p:nvPr/>
          </p:nvSpPr>
          <p:spPr>
            <a:xfrm>
              <a:off x="6171509" y="4664587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비추천</a:t>
              </a:r>
              <a:endParaRPr lang="ko-KR" altLang="en-US" sz="1000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668BB63-C890-2F26-768B-8B8EEFD1F0C7}"/>
                </a:ext>
              </a:extLst>
            </p:cNvPr>
            <p:cNvSpPr/>
            <p:nvPr/>
          </p:nvSpPr>
          <p:spPr>
            <a:xfrm>
              <a:off x="250379" y="4135035"/>
              <a:ext cx="6408712" cy="11521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172D448-CE15-7CFB-B0E2-C1A23C29AA06}"/>
                </a:ext>
              </a:extLst>
            </p:cNvPr>
            <p:cNvSpPr/>
            <p:nvPr/>
          </p:nvSpPr>
          <p:spPr>
            <a:xfrm>
              <a:off x="385139" y="4177288"/>
              <a:ext cx="863774" cy="3954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작성자</a:t>
              </a: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7A529DE-2852-ACC4-E4CF-038FF9849093}"/>
                </a:ext>
              </a:extLst>
            </p:cNvPr>
            <p:cNvSpPr/>
            <p:nvPr/>
          </p:nvSpPr>
          <p:spPr>
            <a:xfrm>
              <a:off x="1392929" y="4177289"/>
              <a:ext cx="863774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작성시간</a:t>
              </a: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731ACB6F-60B8-B132-AE1C-D2E24FAFA926}"/>
                </a:ext>
              </a:extLst>
            </p:cNvPr>
            <p:cNvSpPr/>
            <p:nvPr/>
          </p:nvSpPr>
          <p:spPr>
            <a:xfrm>
              <a:off x="355420" y="4607093"/>
              <a:ext cx="5295559" cy="57606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댓글 내용</a:t>
              </a: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52D9C005-0851-591F-6661-1F7AEAABBAAA}"/>
                </a:ext>
              </a:extLst>
            </p:cNvPr>
            <p:cNvSpPr/>
            <p:nvPr/>
          </p:nvSpPr>
          <p:spPr>
            <a:xfrm>
              <a:off x="5712195" y="4867401"/>
              <a:ext cx="432048" cy="3157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9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FB9C6C5-357C-6294-5F03-8033B1320467}"/>
                </a:ext>
              </a:extLst>
            </p:cNvPr>
            <p:cNvSpPr/>
            <p:nvPr/>
          </p:nvSpPr>
          <p:spPr>
            <a:xfrm>
              <a:off x="6190223" y="4865348"/>
              <a:ext cx="432048" cy="3157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9C7612E-D94A-0384-6684-8A5B16110971}"/>
                </a:ext>
              </a:extLst>
            </p:cNvPr>
            <p:cNvSpPr txBox="1"/>
            <p:nvPr/>
          </p:nvSpPr>
          <p:spPr>
            <a:xfrm>
              <a:off x="5709930" y="4908219"/>
              <a:ext cx="495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추천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09C4AA5-0F26-B114-16FD-A7872A5AB563}"/>
                </a:ext>
              </a:extLst>
            </p:cNvPr>
            <p:cNvSpPr txBox="1"/>
            <p:nvPr/>
          </p:nvSpPr>
          <p:spPr>
            <a:xfrm>
              <a:off x="6128977" y="4892004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비추천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563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9CC5FF-C131-A828-9D7C-3800DE46A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해당 리뷰의 </a:t>
            </a:r>
            <a:r>
              <a:rPr lang="en-US" altLang="ko-KR" dirty="0"/>
              <a:t>URL</a:t>
            </a:r>
            <a:r>
              <a:rPr lang="ko-KR" altLang="en-US" dirty="0"/>
              <a:t>을 보여줌</a:t>
            </a:r>
            <a:endParaRPr lang="en-US" altLang="ko-KR" dirty="0"/>
          </a:p>
          <a:p>
            <a:r>
              <a:rPr lang="ko-KR" altLang="en-US" dirty="0"/>
              <a:t>버튼 클릭 시 </a:t>
            </a:r>
            <a:r>
              <a:rPr lang="en-US" altLang="ko-KR" dirty="0"/>
              <a:t>URL </a:t>
            </a:r>
            <a:r>
              <a:rPr lang="ko-KR" altLang="en-US" dirty="0"/>
              <a:t>복사됨</a:t>
            </a:r>
            <a:endParaRPr lang="en-US" altLang="ko-KR" dirty="0"/>
          </a:p>
          <a:p>
            <a:r>
              <a:rPr lang="ko-KR" altLang="en-US" dirty="0"/>
              <a:t>버튼 형식으로 </a:t>
            </a:r>
            <a:r>
              <a:rPr lang="ko-KR" altLang="en-US" dirty="0" err="1"/>
              <a:t>클릭시</a:t>
            </a:r>
            <a:r>
              <a:rPr lang="ko-KR" altLang="en-US" dirty="0"/>
              <a:t> 해당 </a:t>
            </a:r>
            <a:r>
              <a:rPr lang="en-US" altLang="ko-KR" dirty="0" err="1"/>
              <a:t>sns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AD2AB3-33C2-21F7-640E-F598110D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공유 팝업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A5071-A967-49D2-79A6-64D0DF56C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6-3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9B454B-0AA4-D83F-6DCB-FB48DAF43F7A}"/>
              </a:ext>
            </a:extLst>
          </p:cNvPr>
          <p:cNvGrpSpPr/>
          <p:nvPr/>
        </p:nvGrpSpPr>
        <p:grpSpPr>
          <a:xfrm>
            <a:off x="107504" y="339501"/>
            <a:ext cx="6696744" cy="4787783"/>
            <a:chOff x="971600" y="483518"/>
            <a:chExt cx="5400600" cy="43924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12D9602-6BD3-5E50-DB6D-7188D9EA55D3}"/>
                </a:ext>
              </a:extLst>
            </p:cNvPr>
            <p:cNvSpPr/>
            <p:nvPr/>
          </p:nvSpPr>
          <p:spPr>
            <a:xfrm>
              <a:off x="971600" y="483518"/>
              <a:ext cx="5400600" cy="439248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DBC6B0-F48D-30A6-C6E7-5C405659DB6C}"/>
                </a:ext>
              </a:extLst>
            </p:cNvPr>
            <p:cNvSpPr txBox="1"/>
            <p:nvPr/>
          </p:nvSpPr>
          <p:spPr>
            <a:xfrm>
              <a:off x="2267744" y="725173"/>
              <a:ext cx="280831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공유하기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B1DB1D8-F596-D3C6-DB88-C001F92CA865}"/>
                </a:ext>
              </a:extLst>
            </p:cNvPr>
            <p:cNvGrpSpPr/>
            <p:nvPr/>
          </p:nvGrpSpPr>
          <p:grpSpPr>
            <a:xfrm>
              <a:off x="1331640" y="1336159"/>
              <a:ext cx="4824536" cy="864096"/>
              <a:chOff x="1403648" y="1059582"/>
              <a:chExt cx="4536504" cy="8640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4617EF8-3CFD-2EFD-307A-A6B58AC8DF3D}"/>
                  </a:ext>
                </a:extLst>
              </p:cNvPr>
              <p:cNvSpPr/>
              <p:nvPr/>
            </p:nvSpPr>
            <p:spPr>
              <a:xfrm>
                <a:off x="1403648" y="1059582"/>
                <a:ext cx="4536504" cy="8640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86DDC4-DE18-6C3A-BB45-09B328C4115F}"/>
                  </a:ext>
                </a:extLst>
              </p:cNvPr>
              <p:cNvSpPr txBox="1"/>
              <p:nvPr/>
            </p:nvSpPr>
            <p:spPr>
              <a:xfrm>
                <a:off x="1763688" y="1300814"/>
                <a:ext cx="3888432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URL</a:t>
                </a:r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DE40547-CA6E-43D1-5776-818F9265F163}"/>
                  </a:ext>
                </a:extLst>
              </p:cNvPr>
              <p:cNvSpPr/>
              <p:nvPr/>
            </p:nvSpPr>
            <p:spPr>
              <a:xfrm>
                <a:off x="5364088" y="1317944"/>
                <a:ext cx="504056" cy="360040"/>
              </a:xfrm>
              <a:prstGeom prst="rect">
                <a:avLst/>
              </a:prstGeom>
              <a:solidFill>
                <a:schemeClr val="bg1">
                  <a:alpha val="69800"/>
                </a:scheme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복사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CAAB0B-23EF-BBE0-1A83-A7987456629C}"/>
                </a:ext>
              </a:extLst>
            </p:cNvPr>
            <p:cNvSpPr/>
            <p:nvPr/>
          </p:nvSpPr>
          <p:spPr>
            <a:xfrm>
              <a:off x="1799692" y="2547202"/>
              <a:ext cx="1008112" cy="792088"/>
            </a:xfrm>
            <a:prstGeom prst="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en-US" altLang="ko-KR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SNS 1</a:t>
              </a: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0" name="모서리가 둥근 직사각형 61">
              <a:extLst>
                <a:ext uri="{FF2B5EF4-FFF2-40B4-BE49-F238E27FC236}">
                  <a16:creationId xmlns:a16="http://schemas.microsoft.com/office/drawing/2014/main" id="{15FAEA5F-D9C9-E029-9B0B-C8234A074636}"/>
                </a:ext>
              </a:extLst>
            </p:cNvPr>
            <p:cNvSpPr/>
            <p:nvPr/>
          </p:nvSpPr>
          <p:spPr>
            <a:xfrm>
              <a:off x="1194107" y="1228147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3A12D7-84CD-2901-20EE-B424D2B03173}"/>
                </a:ext>
              </a:extLst>
            </p:cNvPr>
            <p:cNvSpPr/>
            <p:nvPr/>
          </p:nvSpPr>
          <p:spPr>
            <a:xfrm>
              <a:off x="3251747" y="2547202"/>
              <a:ext cx="1008112" cy="792088"/>
            </a:xfrm>
            <a:prstGeom prst="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en-US" altLang="ko-KR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SNS 2</a:t>
              </a: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68F6AD-87F2-84D4-6FA9-8940AB5B3ED6}"/>
                </a:ext>
              </a:extLst>
            </p:cNvPr>
            <p:cNvSpPr/>
            <p:nvPr/>
          </p:nvSpPr>
          <p:spPr>
            <a:xfrm>
              <a:off x="4703801" y="2547202"/>
              <a:ext cx="1008112" cy="792088"/>
            </a:xfrm>
            <a:prstGeom prst="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en-US" altLang="ko-KR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SNS 3</a:t>
              </a: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ED47D0-3627-C950-7E09-4762E89E6E32}"/>
                </a:ext>
              </a:extLst>
            </p:cNvPr>
            <p:cNvSpPr/>
            <p:nvPr/>
          </p:nvSpPr>
          <p:spPr>
            <a:xfrm>
              <a:off x="1799692" y="3615426"/>
              <a:ext cx="1008112" cy="792088"/>
            </a:xfrm>
            <a:prstGeom prst="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en-US" altLang="ko-KR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SNS 4</a:t>
              </a: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524F45-4E4C-D875-15DD-B8697B1A05AD}"/>
                </a:ext>
              </a:extLst>
            </p:cNvPr>
            <p:cNvSpPr/>
            <p:nvPr/>
          </p:nvSpPr>
          <p:spPr>
            <a:xfrm>
              <a:off x="3251747" y="3615426"/>
              <a:ext cx="1008112" cy="792088"/>
            </a:xfrm>
            <a:prstGeom prst="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en-US" altLang="ko-KR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SNS 5</a:t>
              </a: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DAEC14-A588-BAE8-57C2-7BCF0F2D176D}"/>
                </a:ext>
              </a:extLst>
            </p:cNvPr>
            <p:cNvSpPr/>
            <p:nvPr/>
          </p:nvSpPr>
          <p:spPr>
            <a:xfrm>
              <a:off x="4703801" y="3615426"/>
              <a:ext cx="1008112" cy="792088"/>
            </a:xfrm>
            <a:prstGeom prst="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en-US" altLang="ko-KR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SNS 6</a:t>
              </a: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80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3407AF-2359-D1E2-EB14-A611BA10F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체크박스에 체크하고 신고함으로 신고기능 작동</a:t>
            </a:r>
            <a:r>
              <a:rPr lang="en-US" altLang="ko-KR" dirty="0"/>
              <a:t>, </a:t>
            </a:r>
            <a:r>
              <a:rPr lang="ko-KR" altLang="en-US" dirty="0"/>
              <a:t>복수 체크 가능</a:t>
            </a:r>
            <a:endParaRPr lang="en-US" altLang="ko-KR" dirty="0"/>
          </a:p>
          <a:p>
            <a:r>
              <a:rPr lang="ko-KR" altLang="en-US" dirty="0"/>
              <a:t>직접 작성 선택 시 내용을 입력하고 신고하는 기능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4EC3FB-D4A7-9539-DA2F-0F0E48A9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신고 팝업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F0DC6-E7AD-5172-38D9-E759693AB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6-2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66BAB8-5B5F-7AA0-FC2A-647006980204}"/>
              </a:ext>
            </a:extLst>
          </p:cNvPr>
          <p:cNvGrpSpPr/>
          <p:nvPr/>
        </p:nvGrpSpPr>
        <p:grpSpPr>
          <a:xfrm>
            <a:off x="107504" y="339501"/>
            <a:ext cx="6624736" cy="4787783"/>
            <a:chOff x="107504" y="339501"/>
            <a:chExt cx="6624736" cy="47877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AD947C-6223-9017-C61F-6C7098D8DB68}"/>
                </a:ext>
              </a:extLst>
            </p:cNvPr>
            <p:cNvSpPr/>
            <p:nvPr/>
          </p:nvSpPr>
          <p:spPr>
            <a:xfrm>
              <a:off x="107504" y="339501"/>
              <a:ext cx="6624736" cy="4787783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649AB0-5538-99AC-E550-788BCD5BD4F4}"/>
                </a:ext>
              </a:extLst>
            </p:cNvPr>
            <p:cNvSpPr txBox="1"/>
            <p:nvPr/>
          </p:nvSpPr>
          <p:spPr>
            <a:xfrm>
              <a:off x="1907704" y="355786"/>
              <a:ext cx="2963698" cy="58477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/>
                <a:t>신고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F1B58BB-1F79-37B6-E77F-78B086AF23B5}"/>
                </a:ext>
              </a:extLst>
            </p:cNvPr>
            <p:cNvSpPr/>
            <p:nvPr/>
          </p:nvSpPr>
          <p:spPr>
            <a:xfrm>
              <a:off x="663265" y="960460"/>
              <a:ext cx="261503" cy="281634"/>
            </a:xfrm>
            <a:prstGeom prst="round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C858AA1-660F-91E9-2C67-69DC1047D7B5}"/>
                </a:ext>
              </a:extLst>
            </p:cNvPr>
            <p:cNvSpPr/>
            <p:nvPr/>
          </p:nvSpPr>
          <p:spPr>
            <a:xfrm>
              <a:off x="663265" y="1373760"/>
              <a:ext cx="261503" cy="281634"/>
            </a:xfrm>
            <a:prstGeom prst="round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71AE132-235C-001D-04FC-2A33EE7626AD}"/>
                </a:ext>
              </a:extLst>
            </p:cNvPr>
            <p:cNvSpPr/>
            <p:nvPr/>
          </p:nvSpPr>
          <p:spPr>
            <a:xfrm>
              <a:off x="663265" y="1787059"/>
              <a:ext cx="261503" cy="281634"/>
            </a:xfrm>
            <a:prstGeom prst="round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533ED94-2C2E-4512-4278-95DFB09660F7}"/>
                </a:ext>
              </a:extLst>
            </p:cNvPr>
            <p:cNvSpPr/>
            <p:nvPr/>
          </p:nvSpPr>
          <p:spPr>
            <a:xfrm>
              <a:off x="663265" y="2200358"/>
              <a:ext cx="261503" cy="281634"/>
            </a:xfrm>
            <a:prstGeom prst="round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6E63517-2A65-F576-1284-68C98C22FE0C}"/>
                </a:ext>
              </a:extLst>
            </p:cNvPr>
            <p:cNvSpPr/>
            <p:nvPr/>
          </p:nvSpPr>
          <p:spPr>
            <a:xfrm>
              <a:off x="663265" y="3026955"/>
              <a:ext cx="261503" cy="281634"/>
            </a:xfrm>
            <a:prstGeom prst="round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E8B3D0-3DCD-8C84-2795-D98A329F0444}"/>
                </a:ext>
              </a:extLst>
            </p:cNvPr>
            <p:cNvSpPr/>
            <p:nvPr/>
          </p:nvSpPr>
          <p:spPr>
            <a:xfrm>
              <a:off x="1153515" y="3343600"/>
              <a:ext cx="4619882" cy="1126537"/>
            </a:xfrm>
            <a:prstGeom prst="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chemeClr val="bg1">
                      <a:lumMod val="85000"/>
                    </a:schemeClr>
                  </a:solidFill>
                  <a:latin typeface="맑은 고딕"/>
                  <a:ea typeface="맑은 고딕"/>
                </a:rPr>
                <a:t>신고 내용을 입력해주세요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28CF865-CCAA-138C-50E5-F20658781FC8}"/>
                </a:ext>
              </a:extLst>
            </p:cNvPr>
            <p:cNvSpPr/>
            <p:nvPr/>
          </p:nvSpPr>
          <p:spPr>
            <a:xfrm>
              <a:off x="4727386" y="4657894"/>
              <a:ext cx="784508" cy="375512"/>
            </a:xfrm>
            <a:prstGeom prst="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B1242F-E0B2-54B2-6C57-A9D60C70E9A6}"/>
                </a:ext>
              </a:extLst>
            </p:cNvPr>
            <p:cNvSpPr/>
            <p:nvPr/>
          </p:nvSpPr>
          <p:spPr>
            <a:xfrm>
              <a:off x="5696378" y="4657894"/>
              <a:ext cx="784508" cy="375512"/>
            </a:xfrm>
            <a:prstGeom prst="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2596AB-FBAD-06F4-CD3E-9DAEDA028570}"/>
                </a:ext>
              </a:extLst>
            </p:cNvPr>
            <p:cNvSpPr txBox="1"/>
            <p:nvPr/>
          </p:nvSpPr>
          <p:spPr>
            <a:xfrm>
              <a:off x="965228" y="953431"/>
              <a:ext cx="4595109" cy="30777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욕설 및 </a:t>
              </a:r>
              <a:r>
                <a:rPr lang="ko-KR" altLang="en-US" sz="1400" dirty="0" err="1"/>
                <a:t>비방성</a:t>
              </a:r>
              <a:r>
                <a:rPr lang="ko-KR" altLang="en-US" sz="1400" dirty="0"/>
                <a:t> 리뷰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C541F5-914B-916F-B3A7-71BA073402EF}"/>
                </a:ext>
              </a:extLst>
            </p:cNvPr>
            <p:cNvSpPr txBox="1"/>
            <p:nvPr/>
          </p:nvSpPr>
          <p:spPr>
            <a:xfrm>
              <a:off x="965228" y="1357341"/>
              <a:ext cx="4595109" cy="30777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성희롱 및 음란성 리뷰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1EF43D-A0A8-4ECF-4BA3-44CBBDD08458}"/>
                </a:ext>
              </a:extLst>
            </p:cNvPr>
            <p:cNvSpPr txBox="1"/>
            <p:nvPr/>
          </p:nvSpPr>
          <p:spPr>
            <a:xfrm>
              <a:off x="965228" y="1761251"/>
              <a:ext cx="4595109" cy="30777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스팸 및 홍보성 리뷰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0EDB07-386A-CA4B-409D-CA3055327A6B}"/>
                </a:ext>
              </a:extLst>
            </p:cNvPr>
            <p:cNvSpPr txBox="1"/>
            <p:nvPr/>
          </p:nvSpPr>
          <p:spPr>
            <a:xfrm>
              <a:off x="965228" y="2165161"/>
              <a:ext cx="4595109" cy="30777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개인정보 </a:t>
              </a:r>
              <a:r>
                <a:rPr lang="ko-KR" altLang="en-US" sz="1400" dirty="0" err="1"/>
                <a:t>노출성</a:t>
              </a:r>
              <a:r>
                <a:rPr lang="ko-KR" altLang="en-US" sz="1400" dirty="0"/>
                <a:t> 리뷰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5E3A22-FFFE-4BF7-8D2D-988144D856B9}"/>
                </a:ext>
              </a:extLst>
            </p:cNvPr>
            <p:cNvSpPr txBox="1"/>
            <p:nvPr/>
          </p:nvSpPr>
          <p:spPr>
            <a:xfrm>
              <a:off x="965228" y="2972978"/>
              <a:ext cx="4595109" cy="30777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직접 작성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9B0DBC-58CE-36AF-EFB1-E95E3DC870F2}"/>
                </a:ext>
              </a:extLst>
            </p:cNvPr>
            <p:cNvSpPr txBox="1"/>
            <p:nvPr/>
          </p:nvSpPr>
          <p:spPr>
            <a:xfrm>
              <a:off x="4746747" y="4676442"/>
              <a:ext cx="745785" cy="4012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신고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B5AD95-4536-4663-F942-095449E1951F}"/>
                </a:ext>
              </a:extLst>
            </p:cNvPr>
            <p:cNvSpPr txBox="1"/>
            <p:nvPr/>
          </p:nvSpPr>
          <p:spPr>
            <a:xfrm>
              <a:off x="5715739" y="4676442"/>
              <a:ext cx="745785" cy="4012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취소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34CD197-146B-8FEA-E921-8A2CBF2D25F3}"/>
                </a:ext>
              </a:extLst>
            </p:cNvPr>
            <p:cNvSpPr/>
            <p:nvPr/>
          </p:nvSpPr>
          <p:spPr>
            <a:xfrm>
              <a:off x="663265" y="2613658"/>
              <a:ext cx="261503" cy="281634"/>
            </a:xfrm>
            <a:prstGeom prst="roundRect">
              <a:avLst/>
            </a:prstGeom>
            <a:solidFill>
              <a:schemeClr val="bg1">
                <a:alpha val="69800"/>
              </a:scheme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F34567-4FAF-3964-E04B-1C367D888E28}"/>
                </a:ext>
              </a:extLst>
            </p:cNvPr>
            <p:cNvSpPr txBox="1"/>
            <p:nvPr/>
          </p:nvSpPr>
          <p:spPr>
            <a:xfrm>
              <a:off x="965228" y="2569071"/>
              <a:ext cx="4595109" cy="30777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스포일러가</a:t>
              </a:r>
              <a:r>
                <a:rPr lang="ko-KR" altLang="en-US" sz="1400" dirty="0"/>
                <a:t> 포함된 리뷰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1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707F4E-AB34-A450-250B-1420CCACD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인기글</a:t>
            </a:r>
            <a:r>
              <a:rPr lang="ko-KR" altLang="en-US" dirty="0"/>
              <a:t> 페이지로 이동</a:t>
            </a:r>
            <a:endParaRPr lang="en-US" altLang="ko-KR" dirty="0"/>
          </a:p>
          <a:p>
            <a:r>
              <a:rPr lang="ko-KR" altLang="en-US" dirty="0"/>
              <a:t>주간 </a:t>
            </a:r>
            <a:r>
              <a:rPr lang="ko-KR" altLang="en-US" dirty="0" err="1"/>
              <a:t>인기글</a:t>
            </a:r>
            <a:r>
              <a:rPr lang="ko-KR" altLang="en-US" dirty="0"/>
              <a:t> 상위 </a:t>
            </a:r>
            <a:r>
              <a:rPr lang="en-US" altLang="ko-KR" dirty="0"/>
              <a:t>3</a:t>
            </a:r>
            <a:r>
              <a:rPr lang="ko-KR" altLang="en-US" dirty="0"/>
              <a:t>개 보여줌</a:t>
            </a:r>
            <a:r>
              <a:rPr lang="en-US" altLang="ko-KR" dirty="0"/>
              <a:t>(</a:t>
            </a:r>
            <a:r>
              <a:rPr lang="ko-KR" altLang="en-US" dirty="0"/>
              <a:t>카드형식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35B7F5-72FF-AF62-9699-5CB1E988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BECD38-8085-680D-868D-6BA74B08F2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16">
            <a:extLst>
              <a:ext uri="{FF2B5EF4-FFF2-40B4-BE49-F238E27FC236}">
                <a16:creationId xmlns:a16="http://schemas.microsoft.com/office/drawing/2014/main" id="{4A02699A-F03F-DFEB-2440-D9B45ACF98F5}"/>
              </a:ext>
            </a:extLst>
          </p:cNvPr>
          <p:cNvGrpSpPr/>
          <p:nvPr/>
        </p:nvGrpSpPr>
        <p:grpSpPr>
          <a:xfrm>
            <a:off x="107504" y="330129"/>
            <a:ext cx="1512168" cy="432048"/>
            <a:chOff x="179512" y="411510"/>
            <a:chExt cx="1296144" cy="432049"/>
          </a:xfrm>
        </p:grpSpPr>
        <p:sp>
          <p:nvSpPr>
            <p:cNvPr id="6" name="직사각형 17">
              <a:extLst>
                <a:ext uri="{FF2B5EF4-FFF2-40B4-BE49-F238E27FC236}">
                  <a16:creationId xmlns:a16="http://schemas.microsoft.com/office/drawing/2014/main" id="{260515E3-C8FB-E21E-896A-88651ABC219B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`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7" name="직선 연결선 18">
              <a:extLst>
                <a:ext uri="{FF2B5EF4-FFF2-40B4-BE49-F238E27FC236}">
                  <a16:creationId xmlns:a16="http://schemas.microsoft.com/office/drawing/2014/main" id="{4414C502-12C4-3604-6511-CF908566735F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8" name="TextBox 19">
            <a:extLst>
              <a:ext uri="{FF2B5EF4-FFF2-40B4-BE49-F238E27FC236}">
                <a16:creationId xmlns:a16="http://schemas.microsoft.com/office/drawing/2014/main" id="{5E0E79D5-69EB-BDB0-D9E6-40BEBAB7FA3F}"/>
              </a:ext>
            </a:extLst>
          </p:cNvPr>
          <p:cNvSpPr txBox="1"/>
          <p:nvPr/>
        </p:nvSpPr>
        <p:spPr>
          <a:xfrm>
            <a:off x="482879" y="402774"/>
            <a:ext cx="704745" cy="300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LOGO</a:t>
            </a:r>
            <a:endParaRPr kumimoji="0" lang="ko-KR" altLang="en-US" sz="14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BD9786-7ABA-C799-9B83-E0B27A3A7325}"/>
              </a:ext>
            </a:extLst>
          </p:cNvPr>
          <p:cNvSpPr/>
          <p:nvPr/>
        </p:nvSpPr>
        <p:spPr>
          <a:xfrm>
            <a:off x="5724128" y="411510"/>
            <a:ext cx="432048" cy="288032"/>
          </a:xfrm>
          <a:prstGeom prst="roundRect">
            <a:avLst>
              <a:gd name="adj" fmla="val 16667"/>
            </a:avLst>
          </a:prstGeom>
          <a:noFill/>
          <a:ln w="0" cap="rnd" cmpd="sng">
            <a:solidFill>
              <a:srgbClr val="CEA61D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C36C3D-3925-4BBF-FD38-D5F9F9B13E88}"/>
              </a:ext>
            </a:extLst>
          </p:cNvPr>
          <p:cNvSpPr/>
          <p:nvPr/>
        </p:nvSpPr>
        <p:spPr>
          <a:xfrm>
            <a:off x="6228184" y="411510"/>
            <a:ext cx="576064" cy="288032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</a:t>
            </a: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17639986-8EB4-55DC-D996-BC513F12B8C4}"/>
              </a:ext>
            </a:extLst>
          </p:cNvPr>
          <p:cNvSpPr/>
          <p:nvPr/>
        </p:nvSpPr>
        <p:spPr>
          <a:xfrm>
            <a:off x="107504" y="838739"/>
            <a:ext cx="6708373" cy="2165059"/>
          </a:xfrm>
          <a:prstGeom prst="rect">
            <a:avLst/>
          </a:prstGeom>
          <a:solidFill>
            <a:schemeClr val="bg1">
              <a:alpha val="69800"/>
            </a:scheme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latin typeface="맑은 고딕"/>
                <a:ea typeface="맑은 고딕"/>
              </a:rPr>
              <a:t>커뮤니티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00B70-09FE-D6BE-F532-4FE3CE60FA33}"/>
              </a:ext>
            </a:extLst>
          </p:cNvPr>
          <p:cNvSpPr txBox="1"/>
          <p:nvPr/>
        </p:nvSpPr>
        <p:spPr>
          <a:xfrm>
            <a:off x="4570451" y="2628185"/>
            <a:ext cx="165618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자유롭게 얘기해요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4B82EB7-2535-F501-C126-276DDCC8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8600" y="1312155"/>
            <a:ext cx="1066800" cy="1072356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F4227045-DE8C-AA2F-1721-D7AE1CF421EB}"/>
              </a:ext>
            </a:extLst>
          </p:cNvPr>
          <p:cNvGrpSpPr/>
          <p:nvPr/>
        </p:nvGrpSpPr>
        <p:grpSpPr>
          <a:xfrm>
            <a:off x="107504" y="3147814"/>
            <a:ext cx="6696744" cy="1800199"/>
            <a:chOff x="107504" y="3147814"/>
            <a:chExt cx="6696744" cy="180019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A61120-F14F-A0EF-398F-4B846A183B05}"/>
                </a:ext>
              </a:extLst>
            </p:cNvPr>
            <p:cNvSpPr/>
            <p:nvPr/>
          </p:nvSpPr>
          <p:spPr>
            <a:xfrm>
              <a:off x="107504" y="3147814"/>
              <a:ext cx="6696744" cy="18001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093FB5-D9E0-5F9C-D724-70CCC500505A}"/>
                </a:ext>
              </a:extLst>
            </p:cNvPr>
            <p:cNvSpPr txBox="1"/>
            <p:nvPr/>
          </p:nvSpPr>
          <p:spPr>
            <a:xfrm>
              <a:off x="215514" y="3210530"/>
              <a:ext cx="6500329" cy="3728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인기글</a:t>
              </a:r>
              <a:r>
                <a:rPr lang="ko-KR" altLang="en-US" dirty="0"/>
                <a:t> 게시판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22CF5F5-EEE8-3219-B901-793F088CFF84}"/>
                </a:ext>
              </a:extLst>
            </p:cNvPr>
            <p:cNvSpPr/>
            <p:nvPr/>
          </p:nvSpPr>
          <p:spPr>
            <a:xfrm>
              <a:off x="5766781" y="3208968"/>
              <a:ext cx="919707" cy="3672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더보기</a:t>
              </a: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B8AE939-6CFE-0ECB-1D56-1E3E319CEA41}"/>
                </a:ext>
              </a:extLst>
            </p:cNvPr>
            <p:cNvGrpSpPr/>
            <p:nvPr/>
          </p:nvGrpSpPr>
          <p:grpSpPr>
            <a:xfrm>
              <a:off x="211281" y="3654133"/>
              <a:ext cx="2052228" cy="1223092"/>
              <a:chOff x="215515" y="3640379"/>
              <a:chExt cx="2052228" cy="122309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34367033-9FC8-93A6-1B44-3023E27031E7}"/>
                  </a:ext>
                </a:extLst>
              </p:cNvPr>
              <p:cNvGrpSpPr/>
              <p:nvPr/>
            </p:nvGrpSpPr>
            <p:grpSpPr>
              <a:xfrm>
                <a:off x="215515" y="3640379"/>
                <a:ext cx="2052228" cy="1223092"/>
                <a:chOff x="2411760" y="3636070"/>
                <a:chExt cx="1368152" cy="1223092"/>
              </a:xfrm>
              <a:solidFill>
                <a:schemeClr val="bg1"/>
              </a:solidFill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B3F2F85-AE71-4DB3-6545-E13BB4E62717}"/>
                    </a:ext>
                  </a:extLst>
                </p:cNvPr>
                <p:cNvSpPr/>
                <p:nvPr/>
              </p:nvSpPr>
              <p:spPr>
                <a:xfrm>
                  <a:off x="2411760" y="3636070"/>
                  <a:ext cx="1368152" cy="122309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endPara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442B03D5-B538-C8BD-BC11-CAA51361F32A}"/>
                    </a:ext>
                  </a:extLst>
                </p:cNvPr>
                <p:cNvSpPr/>
                <p:nvPr/>
              </p:nvSpPr>
              <p:spPr>
                <a:xfrm>
                  <a:off x="2483768" y="3979903"/>
                  <a:ext cx="1224136" cy="191004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r>
                    <a:rPr kumimoji="0" lang="ko-KR" altLang="en-US" sz="8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제목</a:t>
                  </a: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EA0F9EF-D658-68AA-989D-F0B875844DCC}"/>
                    </a:ext>
                  </a:extLst>
                </p:cNvPr>
                <p:cNvSpPr/>
                <p:nvPr/>
              </p:nvSpPr>
              <p:spPr>
                <a:xfrm>
                  <a:off x="2482983" y="4256569"/>
                  <a:ext cx="1224136" cy="32709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r>
                    <a:rPr kumimoji="0" lang="ko-KR" altLang="en-US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내용</a:t>
                  </a:r>
                </a:p>
              </p:txBody>
            </p: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D7FC228-F33D-27E5-F654-E38338B19B24}"/>
                  </a:ext>
                </a:extLst>
              </p:cNvPr>
              <p:cNvSpPr/>
              <p:nvPr/>
            </p:nvSpPr>
            <p:spPr>
              <a:xfrm>
                <a:off x="322349" y="3669597"/>
                <a:ext cx="1188132" cy="2042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9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6922D7D-E9D5-B6A2-EC4C-A94030E4AA00}"/>
                  </a:ext>
                </a:extLst>
              </p:cNvPr>
              <p:cNvSpPr/>
              <p:nvPr/>
            </p:nvSpPr>
            <p:spPr>
              <a:xfrm>
                <a:off x="322349" y="4659982"/>
                <a:ext cx="721259" cy="153388"/>
              </a:xfrm>
              <a:prstGeom prst="rect">
                <a:avLst/>
              </a:prstGeom>
              <a:solidFill>
                <a:schemeClr val="bg1">
                  <a:alpha val="69800"/>
                </a:scheme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05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태그 </a:t>
                </a:r>
                <a:r>
                  <a:rPr kumimoji="0" lang="en-US" altLang="ko-KR" sz="105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endParaRPr kumimoji="0" lang="ko-KR" altLang="en-US" sz="105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2D511BE-5A6B-C87F-0DFF-02BFECD1B205}"/>
                  </a:ext>
                </a:extLst>
              </p:cNvPr>
              <p:cNvSpPr/>
              <p:nvPr/>
            </p:nvSpPr>
            <p:spPr>
              <a:xfrm>
                <a:off x="1081279" y="4659488"/>
                <a:ext cx="721259" cy="153388"/>
              </a:xfrm>
              <a:prstGeom prst="rect">
                <a:avLst/>
              </a:prstGeom>
              <a:solidFill>
                <a:schemeClr val="bg1">
                  <a:alpha val="69800"/>
                </a:scheme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05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태그</a:t>
                </a: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</a:t>
                </a: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97D0AD7-4032-9A8A-AB70-9453C52CA0E2}"/>
                </a:ext>
              </a:extLst>
            </p:cNvPr>
            <p:cNvGrpSpPr/>
            <p:nvPr/>
          </p:nvGrpSpPr>
          <p:grpSpPr>
            <a:xfrm>
              <a:off x="4578368" y="3654133"/>
              <a:ext cx="2052228" cy="1223092"/>
              <a:chOff x="215515" y="3640379"/>
              <a:chExt cx="2052228" cy="122309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00C05D78-DA37-235B-988A-40DAC9E86C18}"/>
                  </a:ext>
                </a:extLst>
              </p:cNvPr>
              <p:cNvGrpSpPr/>
              <p:nvPr/>
            </p:nvGrpSpPr>
            <p:grpSpPr>
              <a:xfrm>
                <a:off x="215515" y="3640379"/>
                <a:ext cx="2052228" cy="1223092"/>
                <a:chOff x="2411760" y="3636070"/>
                <a:chExt cx="1368152" cy="1223092"/>
              </a:xfrm>
              <a:solidFill>
                <a:schemeClr val="bg1"/>
              </a:solidFill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73C9EDEF-33E3-D415-6761-F84E4F32E185}"/>
                    </a:ext>
                  </a:extLst>
                </p:cNvPr>
                <p:cNvSpPr/>
                <p:nvPr/>
              </p:nvSpPr>
              <p:spPr>
                <a:xfrm>
                  <a:off x="2411760" y="3636070"/>
                  <a:ext cx="1368152" cy="122309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endPara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3B23D5B4-6AE2-8601-CFC4-8EF91092E8A5}"/>
                    </a:ext>
                  </a:extLst>
                </p:cNvPr>
                <p:cNvSpPr/>
                <p:nvPr/>
              </p:nvSpPr>
              <p:spPr>
                <a:xfrm>
                  <a:off x="2483768" y="3979903"/>
                  <a:ext cx="1224136" cy="191004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r>
                    <a:rPr kumimoji="0" lang="ko-KR" altLang="en-US" sz="8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제목</a:t>
                  </a: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AD0C5D20-0791-09AC-3415-B12D4B8CC56A}"/>
                    </a:ext>
                  </a:extLst>
                </p:cNvPr>
                <p:cNvSpPr/>
                <p:nvPr/>
              </p:nvSpPr>
              <p:spPr>
                <a:xfrm>
                  <a:off x="2482983" y="4256569"/>
                  <a:ext cx="1224136" cy="32709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r>
                    <a:rPr kumimoji="0" lang="ko-KR" altLang="en-US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내용</a:t>
                  </a:r>
                </a:p>
              </p:txBody>
            </p:sp>
          </p:grp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392D036-7E63-1358-E9B1-53902E71E199}"/>
                  </a:ext>
                </a:extLst>
              </p:cNvPr>
              <p:cNvSpPr/>
              <p:nvPr/>
            </p:nvSpPr>
            <p:spPr>
              <a:xfrm>
                <a:off x="322349" y="3669597"/>
                <a:ext cx="1188132" cy="2042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9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F95BC92-A9F6-6D13-D4FF-3B4722BC37E9}"/>
                  </a:ext>
                </a:extLst>
              </p:cNvPr>
              <p:cNvSpPr/>
              <p:nvPr/>
            </p:nvSpPr>
            <p:spPr>
              <a:xfrm>
                <a:off x="322349" y="4659982"/>
                <a:ext cx="721259" cy="153388"/>
              </a:xfrm>
              <a:prstGeom prst="rect">
                <a:avLst/>
              </a:prstGeom>
              <a:solidFill>
                <a:schemeClr val="bg1">
                  <a:alpha val="69800"/>
                </a:scheme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05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태그 </a:t>
                </a:r>
                <a:r>
                  <a:rPr kumimoji="0" lang="en-US" altLang="ko-KR" sz="105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endParaRPr kumimoji="0" lang="ko-KR" altLang="en-US" sz="105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AA42E1D-D3E6-5F46-2866-2C223C0FB64D}"/>
                  </a:ext>
                </a:extLst>
              </p:cNvPr>
              <p:cNvSpPr/>
              <p:nvPr/>
            </p:nvSpPr>
            <p:spPr>
              <a:xfrm>
                <a:off x="1081279" y="4659488"/>
                <a:ext cx="721259" cy="153388"/>
              </a:xfrm>
              <a:prstGeom prst="rect">
                <a:avLst/>
              </a:prstGeom>
              <a:solidFill>
                <a:schemeClr val="bg1">
                  <a:alpha val="69800"/>
                </a:scheme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05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태그</a:t>
                </a: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</a:t>
                </a: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46E701F-458F-AFD9-4DE2-2599A7F2C412}"/>
                </a:ext>
              </a:extLst>
            </p:cNvPr>
            <p:cNvGrpSpPr/>
            <p:nvPr/>
          </p:nvGrpSpPr>
          <p:grpSpPr>
            <a:xfrm>
              <a:off x="2408380" y="3654133"/>
              <a:ext cx="2052228" cy="1223092"/>
              <a:chOff x="215515" y="3640379"/>
              <a:chExt cx="2052228" cy="1223092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3202DB1F-6637-14FB-6D95-507930B9A3A6}"/>
                  </a:ext>
                </a:extLst>
              </p:cNvPr>
              <p:cNvGrpSpPr/>
              <p:nvPr/>
            </p:nvGrpSpPr>
            <p:grpSpPr>
              <a:xfrm>
                <a:off x="215515" y="3640379"/>
                <a:ext cx="2052228" cy="1223092"/>
                <a:chOff x="2411760" y="3636070"/>
                <a:chExt cx="1368152" cy="1223092"/>
              </a:xfrm>
              <a:solidFill>
                <a:schemeClr val="bg1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7949B76-E5C8-39D4-C487-0AFDDB4793D2}"/>
                    </a:ext>
                  </a:extLst>
                </p:cNvPr>
                <p:cNvSpPr/>
                <p:nvPr/>
              </p:nvSpPr>
              <p:spPr>
                <a:xfrm>
                  <a:off x="2411760" y="3636070"/>
                  <a:ext cx="1368152" cy="122309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endPara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C789B38F-35F8-4C3C-19F3-B58662CBC1DA}"/>
                    </a:ext>
                  </a:extLst>
                </p:cNvPr>
                <p:cNvSpPr/>
                <p:nvPr/>
              </p:nvSpPr>
              <p:spPr>
                <a:xfrm>
                  <a:off x="2483768" y="3979903"/>
                  <a:ext cx="1224136" cy="191004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r>
                    <a:rPr kumimoji="0" lang="ko-KR" altLang="en-US" sz="8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제목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7BF17188-0FBF-B1C3-EFE9-3BEB04FECAF1}"/>
                    </a:ext>
                  </a:extLst>
                </p:cNvPr>
                <p:cNvSpPr/>
                <p:nvPr/>
              </p:nvSpPr>
              <p:spPr>
                <a:xfrm>
                  <a:off x="2482983" y="4256569"/>
                  <a:ext cx="1224136" cy="32709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r>
                    <a:rPr kumimoji="0" lang="ko-KR" altLang="en-US" sz="12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내용</a:t>
                  </a:r>
                </a:p>
              </p:txBody>
            </p:sp>
          </p:grp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9C20C09-C824-C2DA-4AAC-4650A63563D4}"/>
                  </a:ext>
                </a:extLst>
              </p:cNvPr>
              <p:cNvSpPr/>
              <p:nvPr/>
            </p:nvSpPr>
            <p:spPr>
              <a:xfrm>
                <a:off x="322349" y="3669597"/>
                <a:ext cx="1188132" cy="2042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9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52D4EB43-0EB6-9BAB-5E58-D8B4F72C3288}"/>
                  </a:ext>
                </a:extLst>
              </p:cNvPr>
              <p:cNvSpPr/>
              <p:nvPr/>
            </p:nvSpPr>
            <p:spPr>
              <a:xfrm>
                <a:off x="322349" y="4659982"/>
                <a:ext cx="721259" cy="153388"/>
              </a:xfrm>
              <a:prstGeom prst="rect">
                <a:avLst/>
              </a:prstGeom>
              <a:solidFill>
                <a:schemeClr val="bg1">
                  <a:alpha val="69800"/>
                </a:scheme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05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태그 </a:t>
                </a:r>
                <a:r>
                  <a:rPr kumimoji="0" lang="en-US" altLang="ko-KR" sz="105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endParaRPr kumimoji="0" lang="ko-KR" altLang="en-US" sz="105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0405AEC-B7BE-A72C-0749-EB4F97F5842C}"/>
                  </a:ext>
                </a:extLst>
              </p:cNvPr>
              <p:cNvSpPr/>
              <p:nvPr/>
            </p:nvSpPr>
            <p:spPr>
              <a:xfrm>
                <a:off x="1081279" y="4659488"/>
                <a:ext cx="721259" cy="153388"/>
              </a:xfrm>
              <a:prstGeom prst="rect">
                <a:avLst/>
              </a:prstGeom>
              <a:solidFill>
                <a:schemeClr val="bg1">
                  <a:alpha val="69800"/>
                </a:scheme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05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태그</a:t>
                </a: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</a:t>
                </a: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16" name="모서리가 둥근 직사각형 61">
            <a:extLst>
              <a:ext uri="{FF2B5EF4-FFF2-40B4-BE49-F238E27FC236}">
                <a16:creationId xmlns:a16="http://schemas.microsoft.com/office/drawing/2014/main" id="{52053AFF-FE42-F244-EF71-DF0F0FC0436E}"/>
              </a:ext>
            </a:extLst>
          </p:cNvPr>
          <p:cNvSpPr/>
          <p:nvPr/>
        </p:nvSpPr>
        <p:spPr>
          <a:xfrm>
            <a:off x="5674804" y="309387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61">
            <a:extLst>
              <a:ext uri="{FF2B5EF4-FFF2-40B4-BE49-F238E27FC236}">
                <a16:creationId xmlns:a16="http://schemas.microsoft.com/office/drawing/2014/main" id="{BA361492-5CBD-9604-43BC-9BC1F0B2C43F}"/>
              </a:ext>
            </a:extLst>
          </p:cNvPr>
          <p:cNvSpPr/>
          <p:nvPr/>
        </p:nvSpPr>
        <p:spPr>
          <a:xfrm>
            <a:off x="93707" y="353933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55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6905AC8-2725-511D-865C-F5E83CEED832}"/>
              </a:ext>
            </a:extLst>
          </p:cNvPr>
          <p:cNvGrpSpPr/>
          <p:nvPr/>
        </p:nvGrpSpPr>
        <p:grpSpPr>
          <a:xfrm>
            <a:off x="179512" y="1059576"/>
            <a:ext cx="6513592" cy="1080102"/>
            <a:chOff x="2404690" y="1059576"/>
            <a:chExt cx="4288414" cy="108010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641ABC5-F8E3-6167-69FA-DC11B07C39A4}"/>
                </a:ext>
              </a:extLst>
            </p:cNvPr>
            <p:cNvSpPr/>
            <p:nvPr/>
          </p:nvSpPr>
          <p:spPr>
            <a:xfrm>
              <a:off x="2404690" y="1059576"/>
              <a:ext cx="4288414" cy="108010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7ED5591-DBD5-4083-BAF0-B7B7B8960777}"/>
                </a:ext>
              </a:extLst>
            </p:cNvPr>
            <p:cNvSpPr/>
            <p:nvPr/>
          </p:nvSpPr>
          <p:spPr>
            <a:xfrm>
              <a:off x="2555776" y="1151874"/>
              <a:ext cx="792088" cy="1957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4648723-2C59-1C7A-54F8-1A6C27CAC180}"/>
                </a:ext>
              </a:extLst>
            </p:cNvPr>
            <p:cNvSpPr/>
            <p:nvPr/>
          </p:nvSpPr>
          <p:spPr>
            <a:xfrm>
              <a:off x="5436096" y="1126126"/>
              <a:ext cx="648072" cy="195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BC5FEB-6C06-10EB-C456-9AC2FD7B50AD}"/>
                </a:ext>
              </a:extLst>
            </p:cNvPr>
            <p:cNvSpPr/>
            <p:nvPr/>
          </p:nvSpPr>
          <p:spPr>
            <a:xfrm>
              <a:off x="2740363" y="1416890"/>
              <a:ext cx="1584176" cy="195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F1D95D2-ED82-53BD-5283-C463D3167845}"/>
                </a:ext>
              </a:extLst>
            </p:cNvPr>
            <p:cNvSpPr/>
            <p:nvPr/>
          </p:nvSpPr>
          <p:spPr>
            <a:xfrm>
              <a:off x="3007795" y="1694785"/>
              <a:ext cx="2520280" cy="267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D78EBF9-DB42-00F4-25AF-3A20FDDB45F2}"/>
                </a:ext>
              </a:extLst>
            </p:cNvPr>
            <p:cNvSpPr/>
            <p:nvPr/>
          </p:nvSpPr>
          <p:spPr>
            <a:xfrm>
              <a:off x="5580112" y="1779662"/>
              <a:ext cx="504056" cy="3373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5BC58E2-63A4-51BF-5DB7-5B9E7BF28246}"/>
                </a:ext>
              </a:extLst>
            </p:cNvPr>
            <p:cNvSpPr/>
            <p:nvPr/>
          </p:nvSpPr>
          <p:spPr>
            <a:xfrm>
              <a:off x="6108439" y="1779662"/>
              <a:ext cx="504056" cy="3373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8734E3B-03F9-D778-F074-F08BEF183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필터기능</a:t>
            </a:r>
            <a:r>
              <a:rPr lang="en-US" altLang="ko-KR" dirty="0"/>
              <a:t>,</a:t>
            </a:r>
            <a:r>
              <a:rPr lang="ko-KR" altLang="en-US" dirty="0"/>
              <a:t> 댓글</a:t>
            </a:r>
            <a:r>
              <a:rPr lang="en-US" altLang="ko-KR" dirty="0"/>
              <a:t>,</a:t>
            </a:r>
            <a:r>
              <a:rPr lang="ko-KR" altLang="en-US" dirty="0"/>
              <a:t>조회</a:t>
            </a:r>
            <a:r>
              <a:rPr lang="en-US" altLang="ko-KR" dirty="0"/>
              <a:t>,</a:t>
            </a:r>
            <a:r>
              <a:rPr lang="ko-KR" altLang="en-US" dirty="0"/>
              <a:t>추천 전부 모든 게시글 대상으로 정렬</a:t>
            </a:r>
            <a:endParaRPr lang="en-US" altLang="ko-KR" dirty="0"/>
          </a:p>
          <a:p>
            <a:r>
              <a:rPr lang="ko-KR" altLang="en-US" dirty="0"/>
              <a:t>마이페이지에 내가 쓴 글 페이지로 이동</a:t>
            </a:r>
            <a:endParaRPr lang="en-US" altLang="ko-KR" dirty="0"/>
          </a:p>
          <a:p>
            <a:r>
              <a:rPr lang="ko-KR" altLang="en-US" dirty="0"/>
              <a:t>스포일러 포함 리뷰일 경우 제목과 댓글 블라인드처리와 동시에 해당 팝업 등장</a:t>
            </a:r>
            <a:endParaRPr lang="en-US" altLang="ko-KR" dirty="0"/>
          </a:p>
          <a:p>
            <a:r>
              <a:rPr lang="ko-KR" altLang="en-US" dirty="0"/>
              <a:t>현재 페이지 짙은 색 처리</a:t>
            </a:r>
            <a:r>
              <a:rPr lang="en-US" altLang="ko-KR" dirty="0"/>
              <a:t>, </a:t>
            </a:r>
            <a:r>
              <a:rPr lang="ko-KR" altLang="en-US" dirty="0"/>
              <a:t>화살표 누를 경우 </a:t>
            </a:r>
            <a:r>
              <a:rPr lang="en-US" altLang="ko-KR" dirty="0"/>
              <a:t>5</a:t>
            </a:r>
            <a:r>
              <a:rPr lang="ko-KR" altLang="en-US" dirty="0"/>
              <a:t>단위로 이동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746FE7FD-2DD5-2072-2F2E-4C4F721D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커뮤니티 메인</a:t>
            </a:r>
          </a:p>
        </p:txBody>
      </p:sp>
      <p:sp>
        <p:nvSpPr>
          <p:cNvPr id="28" name="텍스트 개체 틀 14">
            <a:extLst>
              <a:ext uri="{FF2B5EF4-FFF2-40B4-BE49-F238E27FC236}">
                <a16:creationId xmlns:a16="http://schemas.microsoft.com/office/drawing/2014/main" id="{205D7D51-6132-3787-DD90-93DC14567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2-2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51941EE-600D-A6E0-313C-B75D482AB7A7}"/>
              </a:ext>
            </a:extLst>
          </p:cNvPr>
          <p:cNvSpPr/>
          <p:nvPr/>
        </p:nvSpPr>
        <p:spPr>
          <a:xfrm>
            <a:off x="221539" y="538723"/>
            <a:ext cx="720080" cy="216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글 작성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61DDE5-37E2-10AB-B998-E9E760E6015D}"/>
              </a:ext>
            </a:extLst>
          </p:cNvPr>
          <p:cNvSpPr/>
          <p:nvPr/>
        </p:nvSpPr>
        <p:spPr>
          <a:xfrm>
            <a:off x="1085635" y="538723"/>
            <a:ext cx="936104" cy="2160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내가 쓴 글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14534DB-93FB-6C6A-E312-6EC045089757}"/>
              </a:ext>
            </a:extLst>
          </p:cNvPr>
          <p:cNvSpPr/>
          <p:nvPr/>
        </p:nvSpPr>
        <p:spPr>
          <a:xfrm>
            <a:off x="2403710" y="4731990"/>
            <a:ext cx="3123385" cy="2577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  2   3   4  5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▷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8F0425E-97FC-154D-1DB3-887A27183BB2}"/>
              </a:ext>
            </a:extLst>
          </p:cNvPr>
          <p:cNvSpPr/>
          <p:nvPr/>
        </p:nvSpPr>
        <p:spPr>
          <a:xfrm>
            <a:off x="6011182" y="628610"/>
            <a:ext cx="688012" cy="2160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ysDot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최신순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22F0108-971F-FC4B-09C3-6375A84A1B7E}"/>
              </a:ext>
            </a:extLst>
          </p:cNvPr>
          <p:cNvSpPr/>
          <p:nvPr/>
        </p:nvSpPr>
        <p:spPr>
          <a:xfrm>
            <a:off x="6011182" y="843556"/>
            <a:ext cx="688012" cy="2160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ysDot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댓글순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435E233-F1C9-2185-621D-7EF7189E4115}"/>
              </a:ext>
            </a:extLst>
          </p:cNvPr>
          <p:cNvSpPr/>
          <p:nvPr/>
        </p:nvSpPr>
        <p:spPr>
          <a:xfrm>
            <a:off x="6011182" y="1058737"/>
            <a:ext cx="688012" cy="2160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ysDot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조회순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038752-DB2B-9FAC-4D33-50B0AD1FA6C1}"/>
              </a:ext>
            </a:extLst>
          </p:cNvPr>
          <p:cNvSpPr/>
          <p:nvPr/>
        </p:nvSpPr>
        <p:spPr>
          <a:xfrm>
            <a:off x="6011182" y="1273683"/>
            <a:ext cx="688012" cy="2160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ysDot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추천순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832F91A-8C06-18BE-E0E5-748F570532EA}"/>
              </a:ext>
            </a:extLst>
          </p:cNvPr>
          <p:cNvGrpSpPr/>
          <p:nvPr/>
        </p:nvGrpSpPr>
        <p:grpSpPr>
          <a:xfrm>
            <a:off x="179512" y="2253704"/>
            <a:ext cx="6520662" cy="1080102"/>
            <a:chOff x="2427793" y="2359153"/>
            <a:chExt cx="4288414" cy="856990"/>
          </a:xfrm>
          <a:solidFill>
            <a:schemeClr val="bg1"/>
          </a:solidFill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A523F96C-A802-C27D-D42F-E1A6BA7D016E}"/>
                </a:ext>
              </a:extLst>
            </p:cNvPr>
            <p:cNvSpPr/>
            <p:nvPr/>
          </p:nvSpPr>
          <p:spPr>
            <a:xfrm>
              <a:off x="2427793" y="2359153"/>
              <a:ext cx="4288414" cy="856990"/>
            </a:xfrm>
            <a:prstGeom prst="round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C1C012B-EDC9-5565-E8D8-D64E09279D15}"/>
                </a:ext>
              </a:extLst>
            </p:cNvPr>
            <p:cNvSpPr/>
            <p:nvPr/>
          </p:nvSpPr>
          <p:spPr>
            <a:xfrm>
              <a:off x="5435116" y="2412912"/>
              <a:ext cx="648072" cy="155307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1EAA1BE-BACF-9295-8CD1-4F39E0EEB824}"/>
                </a:ext>
              </a:extLst>
            </p:cNvPr>
            <p:cNvSpPr/>
            <p:nvPr/>
          </p:nvSpPr>
          <p:spPr>
            <a:xfrm>
              <a:off x="2739383" y="2643614"/>
              <a:ext cx="1584176" cy="155307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9DD350A-F774-1F07-B6BE-806526A92215}"/>
                </a:ext>
              </a:extLst>
            </p:cNvPr>
            <p:cNvSpPr/>
            <p:nvPr/>
          </p:nvSpPr>
          <p:spPr>
            <a:xfrm>
              <a:off x="3006815" y="2864106"/>
              <a:ext cx="2520280" cy="212440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E3354E-2F33-3E13-E119-DE38CB03152D}"/>
                </a:ext>
              </a:extLst>
            </p:cNvPr>
            <p:cNvGrpSpPr/>
            <p:nvPr/>
          </p:nvGrpSpPr>
          <p:grpSpPr>
            <a:xfrm>
              <a:off x="2545680" y="2410008"/>
              <a:ext cx="794104" cy="198790"/>
              <a:chOff x="2551453" y="2319087"/>
              <a:chExt cx="794104" cy="198790"/>
            </a:xfrm>
            <a:grpFill/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6C47383E-3742-589C-2BC8-A07A5DF9D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1453" y="2323675"/>
                <a:ext cx="785860" cy="194202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DEBBB2FC-424D-8340-24C7-668B40E95CAE}"/>
                  </a:ext>
                </a:extLst>
              </p:cNvPr>
              <p:cNvSpPr/>
              <p:nvPr/>
            </p:nvSpPr>
            <p:spPr>
              <a:xfrm>
                <a:off x="2553469" y="2319087"/>
                <a:ext cx="792088" cy="195741"/>
              </a:xfrm>
              <a:prstGeom prst="rect">
                <a:avLst/>
              </a:prstGeom>
              <a:grpFill/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내가 쓴 글</a:t>
                </a:r>
              </a:p>
            </p:txBody>
          </p:sp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9187AE1-763F-251B-E136-B02B2C7317CC}"/>
                </a:ext>
              </a:extLst>
            </p:cNvPr>
            <p:cNvSpPr/>
            <p:nvPr/>
          </p:nvSpPr>
          <p:spPr>
            <a:xfrm>
              <a:off x="5591845" y="2852525"/>
              <a:ext cx="504056" cy="337363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B57E939-DB57-6969-3C4E-6996E2317464}"/>
                </a:ext>
              </a:extLst>
            </p:cNvPr>
            <p:cNvSpPr/>
            <p:nvPr/>
          </p:nvSpPr>
          <p:spPr>
            <a:xfrm>
              <a:off x="6120172" y="2852525"/>
              <a:ext cx="504056" cy="337363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42F6291-4AE6-EE95-1140-12C5CD73BC1D}"/>
              </a:ext>
            </a:extLst>
          </p:cNvPr>
          <p:cNvSpPr/>
          <p:nvPr/>
        </p:nvSpPr>
        <p:spPr>
          <a:xfrm>
            <a:off x="6011182" y="412602"/>
            <a:ext cx="688012" cy="216014"/>
          </a:xfrm>
          <a:prstGeom prst="rect">
            <a:avLst/>
          </a:prstGeom>
          <a:solidFill>
            <a:schemeClr val="bg1">
              <a:alpha val="69800"/>
            </a:scheme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필터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AF17794-56A2-F426-CCD6-37A50B7367D0}"/>
              </a:ext>
            </a:extLst>
          </p:cNvPr>
          <p:cNvGrpSpPr/>
          <p:nvPr/>
        </p:nvGrpSpPr>
        <p:grpSpPr>
          <a:xfrm>
            <a:off x="179512" y="3451575"/>
            <a:ext cx="6512612" cy="1080102"/>
            <a:chOff x="179512" y="3451575"/>
            <a:chExt cx="6512612" cy="108010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3B6255CC-4E50-6E09-835E-11B6A31816FB}"/>
                </a:ext>
              </a:extLst>
            </p:cNvPr>
            <p:cNvSpPr/>
            <p:nvPr/>
          </p:nvSpPr>
          <p:spPr>
            <a:xfrm>
              <a:off x="179512" y="3451575"/>
              <a:ext cx="6512612" cy="108010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A20728-0D12-74C6-624F-CFB4DEE81AED}"/>
                </a:ext>
              </a:extLst>
            </p:cNvPr>
            <p:cNvSpPr/>
            <p:nvPr/>
          </p:nvSpPr>
          <p:spPr>
            <a:xfrm>
              <a:off x="4783165" y="3518125"/>
              <a:ext cx="984196" cy="195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8F6237B-02C7-C3E5-5EB0-163B16101AB3}"/>
                </a:ext>
              </a:extLst>
            </p:cNvPr>
            <p:cNvSpPr/>
            <p:nvPr/>
          </p:nvSpPr>
          <p:spPr>
            <a:xfrm>
              <a:off x="4991504" y="4151555"/>
              <a:ext cx="765486" cy="3373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A9FA16B-DD56-4503-4C07-410B5E68DCD9}"/>
                </a:ext>
              </a:extLst>
            </p:cNvPr>
            <p:cNvSpPr/>
            <p:nvPr/>
          </p:nvSpPr>
          <p:spPr>
            <a:xfrm>
              <a:off x="5793849" y="4151555"/>
              <a:ext cx="765486" cy="3373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2D94997-06F7-A38B-913F-38BE7718C287}"/>
                </a:ext>
              </a:extLst>
            </p:cNvPr>
            <p:cNvSpPr/>
            <p:nvPr/>
          </p:nvSpPr>
          <p:spPr>
            <a:xfrm>
              <a:off x="410447" y="3512986"/>
              <a:ext cx="1202907" cy="1957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575E644-BAA3-13FF-30D5-A3839956A019}"/>
                </a:ext>
              </a:extLst>
            </p:cNvPr>
            <p:cNvSpPr/>
            <p:nvPr/>
          </p:nvSpPr>
          <p:spPr>
            <a:xfrm>
              <a:off x="977537" y="3769001"/>
              <a:ext cx="5199055" cy="415077"/>
            </a:xfrm>
            <a:prstGeom prst="rect">
              <a:avLst/>
            </a:prstGeom>
            <a:solidFill>
              <a:srgbClr val="F6F6F6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스포일러가</a:t>
              </a: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포함된 리뷰입니다</a:t>
              </a:r>
            </a:p>
          </p:txBody>
        </p:sp>
      </p:grpSp>
      <p:sp>
        <p:nvSpPr>
          <p:cNvPr id="3" name="모서리가 둥근 직사각형 61">
            <a:extLst>
              <a:ext uri="{FF2B5EF4-FFF2-40B4-BE49-F238E27FC236}">
                <a16:creationId xmlns:a16="http://schemas.microsoft.com/office/drawing/2014/main" id="{4EF7CB2F-6DA6-8C62-B64C-E76C70B3C2DF}"/>
              </a:ext>
            </a:extLst>
          </p:cNvPr>
          <p:cNvSpPr/>
          <p:nvPr/>
        </p:nvSpPr>
        <p:spPr>
          <a:xfrm>
            <a:off x="5912363" y="32859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모서리가 둥근 직사각형 61">
            <a:extLst>
              <a:ext uri="{FF2B5EF4-FFF2-40B4-BE49-F238E27FC236}">
                <a16:creationId xmlns:a16="http://schemas.microsoft.com/office/drawing/2014/main" id="{0610BECF-0381-293D-7DD8-3B95C3CBBD5C}"/>
              </a:ext>
            </a:extLst>
          </p:cNvPr>
          <p:cNvSpPr/>
          <p:nvPr/>
        </p:nvSpPr>
        <p:spPr>
          <a:xfrm>
            <a:off x="1018139" y="3896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모서리가 둥근 직사각형 61">
            <a:extLst>
              <a:ext uri="{FF2B5EF4-FFF2-40B4-BE49-F238E27FC236}">
                <a16:creationId xmlns:a16="http://schemas.microsoft.com/office/drawing/2014/main" id="{C46F6D5D-F112-90BE-E3BF-74B9490C2E28}"/>
              </a:ext>
            </a:extLst>
          </p:cNvPr>
          <p:cNvSpPr/>
          <p:nvPr/>
        </p:nvSpPr>
        <p:spPr>
          <a:xfrm>
            <a:off x="879533" y="371848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50A9A5B3-EFA3-3025-2EE9-18C089C46D58}"/>
              </a:ext>
            </a:extLst>
          </p:cNvPr>
          <p:cNvSpPr/>
          <p:nvPr/>
        </p:nvSpPr>
        <p:spPr>
          <a:xfrm>
            <a:off x="2295698" y="459746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952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3005DB-EC52-2FB6-009F-17DF27B7A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9"/>
            <a:ext cx="2267744" cy="4464495"/>
          </a:xfrm>
        </p:spPr>
        <p:txBody>
          <a:bodyPr/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복사나 기타 </a:t>
            </a:r>
            <a:r>
              <a:rPr lang="en-US" altLang="ko-KR" dirty="0" err="1"/>
              <a:t>sns</a:t>
            </a:r>
            <a:r>
              <a:rPr lang="ko-KR" altLang="en-US" dirty="0"/>
              <a:t>를 통해 공유 가능</a:t>
            </a:r>
            <a:endParaRPr lang="en-US" altLang="ko-KR" dirty="0"/>
          </a:p>
          <a:p>
            <a:r>
              <a:rPr lang="ko-KR" altLang="en-US" dirty="0"/>
              <a:t>글에 사진 첨부 시 사진이 먼저 보여지고 아래에 작성한 글이 </a:t>
            </a:r>
            <a:r>
              <a:rPr lang="ko-KR" altLang="en-US" dirty="0" err="1"/>
              <a:t>보여짐</a:t>
            </a:r>
            <a:endParaRPr lang="en-US" altLang="ko-KR" dirty="0"/>
          </a:p>
          <a:p>
            <a:r>
              <a:rPr lang="ko-KR" altLang="en-US" dirty="0"/>
              <a:t>작성하며 첨부한 태그 </a:t>
            </a:r>
            <a:r>
              <a:rPr lang="ko-KR" altLang="en-US" dirty="0" err="1"/>
              <a:t>보여짐</a:t>
            </a:r>
            <a:r>
              <a:rPr lang="ko-KR" altLang="en-US" dirty="0"/>
              <a:t> 최대 </a:t>
            </a:r>
            <a:r>
              <a:rPr lang="en-US" altLang="ko-KR" dirty="0"/>
              <a:t>4</a:t>
            </a:r>
            <a:r>
              <a:rPr lang="ko-KR" altLang="en-US" dirty="0"/>
              <a:t>개이며 없을 경우 공란</a:t>
            </a:r>
            <a:endParaRPr lang="en-US" altLang="ko-KR" dirty="0"/>
          </a:p>
          <a:p>
            <a:r>
              <a:rPr lang="ko-KR" altLang="en-US" dirty="0"/>
              <a:t>추천 아이콘 </a:t>
            </a:r>
            <a:r>
              <a:rPr lang="en-US" altLang="ko-KR" dirty="0"/>
              <a:t>+ </a:t>
            </a:r>
            <a:r>
              <a:rPr lang="ko-KR" altLang="en-US" dirty="0"/>
              <a:t>현재 추천 수 보여줌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2C45AC-98F6-A468-CD61-575F485A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보기</a:t>
            </a:r>
            <a:r>
              <a:rPr lang="en-US" altLang="ko-KR" dirty="0"/>
              <a:t>(</a:t>
            </a:r>
            <a:r>
              <a:rPr lang="ko-KR" altLang="en-US" dirty="0"/>
              <a:t>댓글이 없는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04121-EDC0-F619-64ED-61D279A758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6-1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42F60B-816E-94F0-D739-F97B54AD223B}"/>
              </a:ext>
            </a:extLst>
          </p:cNvPr>
          <p:cNvGrpSpPr/>
          <p:nvPr/>
        </p:nvGrpSpPr>
        <p:grpSpPr>
          <a:xfrm>
            <a:off x="0" y="266827"/>
            <a:ext cx="7139448" cy="4801392"/>
            <a:chOff x="0" y="266827"/>
            <a:chExt cx="7139448" cy="480139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A918D73-75A6-630C-8D02-571EF5F33AB8}"/>
                </a:ext>
              </a:extLst>
            </p:cNvPr>
            <p:cNvGrpSpPr/>
            <p:nvPr/>
          </p:nvGrpSpPr>
          <p:grpSpPr>
            <a:xfrm>
              <a:off x="0" y="266827"/>
              <a:ext cx="6696744" cy="4801392"/>
              <a:chOff x="107504" y="325893"/>
              <a:chExt cx="6696744" cy="480139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E7FEBF-CB7C-D34C-D0BB-4C86A54B71D7}"/>
                  </a:ext>
                </a:extLst>
              </p:cNvPr>
              <p:cNvSpPr/>
              <p:nvPr/>
            </p:nvSpPr>
            <p:spPr>
              <a:xfrm>
                <a:off x="107504" y="325893"/>
                <a:ext cx="6696744" cy="480139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7E9F329-604C-032F-9A19-E38C7E136000}"/>
                  </a:ext>
                </a:extLst>
              </p:cNvPr>
              <p:cNvSpPr/>
              <p:nvPr/>
            </p:nvSpPr>
            <p:spPr>
              <a:xfrm>
                <a:off x="6058911" y="364570"/>
                <a:ext cx="504056" cy="32403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8250A7-B7D1-8419-954F-5056EFA65828}"/>
                  </a:ext>
                </a:extLst>
              </p:cNvPr>
              <p:cNvSpPr txBox="1"/>
              <p:nvPr/>
            </p:nvSpPr>
            <p:spPr>
              <a:xfrm>
                <a:off x="5830639" y="411430"/>
                <a:ext cx="9702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공유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F8BE60A-C578-E5EF-FBE6-F9EAAA8BADD5}"/>
                  </a:ext>
                </a:extLst>
              </p:cNvPr>
              <p:cNvSpPr/>
              <p:nvPr/>
            </p:nvSpPr>
            <p:spPr>
              <a:xfrm>
                <a:off x="179512" y="1669470"/>
                <a:ext cx="6547817" cy="33505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2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C65BEDE-90F2-5D0E-B0FC-AB59E0737E25}"/>
                  </a:ext>
                </a:extLst>
              </p:cNvPr>
              <p:cNvSpPr/>
              <p:nvPr/>
            </p:nvSpPr>
            <p:spPr>
              <a:xfrm>
                <a:off x="5527852" y="1747223"/>
                <a:ext cx="982173" cy="29380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작성 시간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62D0C6B-6658-FDC0-510B-F5DFB56371A3}"/>
                  </a:ext>
                </a:extLst>
              </p:cNvPr>
              <p:cNvSpPr/>
              <p:nvPr/>
            </p:nvSpPr>
            <p:spPr>
              <a:xfrm>
                <a:off x="4223911" y="1747221"/>
                <a:ext cx="1200433" cy="29380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395788F-A036-F424-6337-3520688F80CF}"/>
                  </a:ext>
                </a:extLst>
              </p:cNvPr>
              <p:cNvSpPr/>
              <p:nvPr/>
            </p:nvSpPr>
            <p:spPr>
              <a:xfrm>
                <a:off x="4115312" y="4479947"/>
                <a:ext cx="846971" cy="43232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9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조회수</a:t>
                </a:r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CA8C2EF8-08C8-26DB-0B37-A4C62121C656}"/>
                  </a:ext>
                </a:extLst>
              </p:cNvPr>
              <p:cNvGrpSpPr/>
              <p:nvPr/>
            </p:nvGrpSpPr>
            <p:grpSpPr>
              <a:xfrm>
                <a:off x="5097486" y="4479945"/>
                <a:ext cx="1418691" cy="478526"/>
                <a:chOff x="4648700" y="3940125"/>
                <a:chExt cx="936102" cy="318810"/>
              </a:xfrm>
              <a:solidFill>
                <a:schemeClr val="bg1"/>
              </a:solidFill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42442AFA-892B-E590-DB96-E64122C6DDF0}"/>
                    </a:ext>
                  </a:extLst>
                </p:cNvPr>
                <p:cNvSpPr/>
                <p:nvPr/>
              </p:nvSpPr>
              <p:spPr>
                <a:xfrm>
                  <a:off x="4648700" y="3940125"/>
                  <a:ext cx="432048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endParaRPr kumimoji="0" lang="ko-KR" altLang="en-US" sz="10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36E4613-0AA7-5749-96D9-E8A4C2ED21F3}"/>
                    </a:ext>
                  </a:extLst>
                </p:cNvPr>
                <p:cNvSpPr txBox="1"/>
                <p:nvPr/>
              </p:nvSpPr>
              <p:spPr>
                <a:xfrm>
                  <a:off x="4703503" y="3997325"/>
                  <a:ext cx="88129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/>
                    <a:t>추천</a:t>
                  </a:r>
                </a:p>
              </p:txBody>
            </p:sp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FC5DB41-97B1-0057-C77D-AD988EF2ED4A}"/>
                  </a:ext>
                </a:extLst>
              </p:cNvPr>
              <p:cNvSpPr/>
              <p:nvPr/>
            </p:nvSpPr>
            <p:spPr>
              <a:xfrm>
                <a:off x="5859277" y="4479947"/>
                <a:ext cx="656900" cy="43232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0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A00E909-8345-3817-58C0-F6D4EA6D1E2F}"/>
                  </a:ext>
                </a:extLst>
              </p:cNvPr>
              <p:cNvSpPr txBox="1"/>
              <p:nvPr/>
            </p:nvSpPr>
            <p:spPr>
              <a:xfrm>
                <a:off x="2518373" y="2066731"/>
                <a:ext cx="2160240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내용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2D059C5-FDE0-0AC3-8FA6-D44037E7B7E9}"/>
                  </a:ext>
                </a:extLst>
              </p:cNvPr>
              <p:cNvSpPr txBox="1"/>
              <p:nvPr/>
            </p:nvSpPr>
            <p:spPr>
              <a:xfrm>
                <a:off x="2314548" y="740166"/>
                <a:ext cx="2567891" cy="55399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/>
                  <a:t>제목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0881E10-AE82-004B-A289-FDE9934B8F00}"/>
                  </a:ext>
                </a:extLst>
              </p:cNvPr>
              <p:cNvSpPr/>
              <p:nvPr/>
            </p:nvSpPr>
            <p:spPr>
              <a:xfrm>
                <a:off x="396814" y="2521917"/>
                <a:ext cx="6113211" cy="84622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사진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428D1B91-2E0F-D8B5-3FE0-6EFE16D6D419}"/>
                  </a:ext>
                </a:extLst>
              </p:cNvPr>
              <p:cNvCxnSpPr/>
              <p:nvPr/>
            </p:nvCxnSpPr>
            <p:spPr>
              <a:xfrm flipH="1">
                <a:off x="396814" y="2521917"/>
                <a:ext cx="6113211" cy="84622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2771BEB-D631-A871-6F1B-8822D8603A47}"/>
                  </a:ext>
                </a:extLst>
              </p:cNvPr>
              <p:cNvSpPr/>
              <p:nvPr/>
            </p:nvSpPr>
            <p:spPr>
              <a:xfrm>
                <a:off x="396814" y="3467543"/>
                <a:ext cx="6113211" cy="84622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사진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</a:t>
                </a: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A81F73D-64A8-DA11-2DDE-580C0A6D653C}"/>
                  </a:ext>
                </a:extLst>
              </p:cNvPr>
              <p:cNvCxnSpPr/>
              <p:nvPr/>
            </p:nvCxnSpPr>
            <p:spPr>
              <a:xfrm flipH="1">
                <a:off x="396814" y="3467543"/>
                <a:ext cx="6113211" cy="84622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D5AC76D-D787-51C7-A1FD-201263B79AF6}"/>
                  </a:ext>
                </a:extLst>
              </p:cNvPr>
              <p:cNvSpPr/>
              <p:nvPr/>
            </p:nvSpPr>
            <p:spPr>
              <a:xfrm>
                <a:off x="395858" y="4479262"/>
                <a:ext cx="647750" cy="432329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태그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1</a:t>
                </a: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78F9363-C7E9-AE8B-3160-EA97F9E23F4C}"/>
                  </a:ext>
                </a:extLst>
              </p:cNvPr>
              <p:cNvSpPr/>
              <p:nvPr/>
            </p:nvSpPr>
            <p:spPr>
              <a:xfrm>
                <a:off x="1162894" y="4479262"/>
                <a:ext cx="647750" cy="432329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태그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2</a:t>
                </a: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C1FF277-9633-9AE6-A4C1-0E74C4D383F5}"/>
                  </a:ext>
                </a:extLst>
              </p:cNvPr>
              <p:cNvSpPr/>
              <p:nvPr/>
            </p:nvSpPr>
            <p:spPr>
              <a:xfrm>
                <a:off x="1929930" y="4479262"/>
                <a:ext cx="647750" cy="432329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태그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3</a:t>
                </a: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B5C9979-B302-09B9-A28B-90E43B6ADF1F}"/>
                  </a:ext>
                </a:extLst>
              </p:cNvPr>
              <p:cNvSpPr/>
              <p:nvPr/>
            </p:nvSpPr>
            <p:spPr>
              <a:xfrm>
                <a:off x="2696969" y="4479262"/>
                <a:ext cx="647750" cy="432329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태그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4</a:t>
                </a: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FF8161-CDBC-474D-BFF0-ACD72502D4FB}"/>
                </a:ext>
              </a:extLst>
            </p:cNvPr>
            <p:cNvSpPr txBox="1"/>
            <p:nvPr/>
          </p:nvSpPr>
          <p:spPr>
            <a:xfrm>
              <a:off x="5799491" y="4514172"/>
              <a:ext cx="1339957" cy="392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/>
                <a:t>비추천</a:t>
              </a:r>
              <a:endParaRPr lang="ko-KR" altLang="en-US" sz="1050" dirty="0"/>
            </a:p>
          </p:txBody>
        </p:sp>
      </p:grp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D6C18EDA-6606-14FF-75B3-956CBB952F1C}"/>
              </a:ext>
            </a:extLst>
          </p:cNvPr>
          <p:cNvSpPr/>
          <p:nvPr/>
        </p:nvSpPr>
        <p:spPr>
          <a:xfrm>
            <a:off x="5839010" y="28094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61">
            <a:extLst>
              <a:ext uri="{FF2B5EF4-FFF2-40B4-BE49-F238E27FC236}">
                <a16:creationId xmlns:a16="http://schemas.microsoft.com/office/drawing/2014/main" id="{F48BD38C-5BDB-F1EE-FC65-00588D37506B}"/>
              </a:ext>
            </a:extLst>
          </p:cNvPr>
          <p:cNvSpPr/>
          <p:nvPr/>
        </p:nvSpPr>
        <p:spPr>
          <a:xfrm>
            <a:off x="228513" y="231191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61">
            <a:extLst>
              <a:ext uri="{FF2B5EF4-FFF2-40B4-BE49-F238E27FC236}">
                <a16:creationId xmlns:a16="http://schemas.microsoft.com/office/drawing/2014/main" id="{510023E7-4CF6-94B6-1149-7E2C07DCC2B4}"/>
              </a:ext>
            </a:extLst>
          </p:cNvPr>
          <p:cNvSpPr/>
          <p:nvPr/>
        </p:nvSpPr>
        <p:spPr>
          <a:xfrm>
            <a:off x="228513" y="430136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61">
            <a:extLst>
              <a:ext uri="{FF2B5EF4-FFF2-40B4-BE49-F238E27FC236}">
                <a16:creationId xmlns:a16="http://schemas.microsoft.com/office/drawing/2014/main" id="{41FB2A53-C56F-6A8F-7DB2-01D4BF9E4351}"/>
              </a:ext>
            </a:extLst>
          </p:cNvPr>
          <p:cNvSpPr/>
          <p:nvPr/>
        </p:nvSpPr>
        <p:spPr>
          <a:xfrm>
            <a:off x="4904641" y="435252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AutoNum type="circleNumDbPlain" startAt="4"/>
              <a:defRPr/>
            </a:pPr>
            <a:endParaRPr lang="ko-KR" altLang="en-US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인기글</a:t>
            </a:r>
            <a:r>
              <a:rPr lang="ko-KR" altLang="en-US" dirty="0"/>
              <a:t> 메인</a:t>
            </a:r>
          </a:p>
        </p:txBody>
      </p:sp>
      <p:sp>
        <p:nvSpPr>
          <p:cNvPr id="4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3-1</a:t>
            </a:r>
          </a:p>
        </p:txBody>
      </p:sp>
      <p:grpSp>
        <p:nvGrpSpPr>
          <p:cNvPr id="7" name="그룹 16">
            <a:extLst>
              <a:ext uri="{FF2B5EF4-FFF2-40B4-BE49-F238E27FC236}">
                <a16:creationId xmlns:a16="http://schemas.microsoft.com/office/drawing/2014/main" id="{D2A39DBC-1995-7D85-0226-8666D3502BA6}"/>
              </a:ext>
            </a:extLst>
          </p:cNvPr>
          <p:cNvGrpSpPr/>
          <p:nvPr/>
        </p:nvGrpSpPr>
        <p:grpSpPr>
          <a:xfrm>
            <a:off x="107504" y="330129"/>
            <a:ext cx="1512168" cy="432048"/>
            <a:chOff x="179512" y="411510"/>
            <a:chExt cx="1296144" cy="432049"/>
          </a:xfrm>
        </p:grpSpPr>
        <p:sp>
          <p:nvSpPr>
            <p:cNvPr id="8" name="직사각형 17">
              <a:extLst>
                <a:ext uri="{FF2B5EF4-FFF2-40B4-BE49-F238E27FC236}">
                  <a16:creationId xmlns:a16="http://schemas.microsoft.com/office/drawing/2014/main" id="{361AE0F3-CB30-9C6A-0AB2-3F83CD6BA84E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`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" name="직선 연결선 18">
              <a:extLst>
                <a:ext uri="{FF2B5EF4-FFF2-40B4-BE49-F238E27FC236}">
                  <a16:creationId xmlns:a16="http://schemas.microsoft.com/office/drawing/2014/main" id="{D9AEC4D3-3D2A-DFBF-C55D-31BCA122A1B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10" name="TextBox 19">
            <a:extLst>
              <a:ext uri="{FF2B5EF4-FFF2-40B4-BE49-F238E27FC236}">
                <a16:creationId xmlns:a16="http://schemas.microsoft.com/office/drawing/2014/main" id="{D4918FE2-5EBF-C380-1B4E-383247455E07}"/>
              </a:ext>
            </a:extLst>
          </p:cNvPr>
          <p:cNvSpPr txBox="1"/>
          <p:nvPr/>
        </p:nvSpPr>
        <p:spPr>
          <a:xfrm>
            <a:off x="482879" y="402774"/>
            <a:ext cx="704745" cy="300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LOGO</a:t>
            </a:r>
            <a:endParaRPr kumimoji="0" lang="ko-KR" altLang="en-US" sz="14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348547-2A42-B3BA-2AAC-EA0DA8C1D9C2}"/>
              </a:ext>
            </a:extLst>
          </p:cNvPr>
          <p:cNvSpPr/>
          <p:nvPr/>
        </p:nvSpPr>
        <p:spPr>
          <a:xfrm>
            <a:off x="5724128" y="411510"/>
            <a:ext cx="432048" cy="288032"/>
          </a:xfrm>
          <a:prstGeom prst="roundRect">
            <a:avLst>
              <a:gd name="adj" fmla="val 16667"/>
            </a:avLst>
          </a:prstGeom>
          <a:noFill/>
          <a:ln w="0" cap="rnd" cmpd="sng">
            <a:solidFill>
              <a:srgbClr val="CEA61D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60243E-00EA-3111-B05E-770A79E45F02}"/>
              </a:ext>
            </a:extLst>
          </p:cNvPr>
          <p:cNvSpPr/>
          <p:nvPr/>
        </p:nvSpPr>
        <p:spPr>
          <a:xfrm>
            <a:off x="6228184" y="411510"/>
            <a:ext cx="576064" cy="288032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</a:t>
            </a:r>
          </a:p>
        </p:txBody>
      </p:sp>
      <p:sp>
        <p:nvSpPr>
          <p:cNvPr id="16" name="직사각형 7">
            <a:extLst>
              <a:ext uri="{FF2B5EF4-FFF2-40B4-BE49-F238E27FC236}">
                <a16:creationId xmlns:a16="http://schemas.microsoft.com/office/drawing/2014/main" id="{FB814D7B-4EE5-F395-C6D6-2498C57948B4}"/>
              </a:ext>
            </a:extLst>
          </p:cNvPr>
          <p:cNvSpPr/>
          <p:nvPr/>
        </p:nvSpPr>
        <p:spPr>
          <a:xfrm>
            <a:off x="107504" y="838739"/>
            <a:ext cx="6708373" cy="2165059"/>
          </a:xfrm>
          <a:prstGeom prst="rect">
            <a:avLst/>
          </a:prstGeom>
          <a:solidFill>
            <a:schemeClr val="bg1">
              <a:alpha val="69800"/>
            </a:scheme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 dirty="0" err="1">
                <a:latin typeface="맑은 고딕"/>
                <a:ea typeface="맑은 고딕"/>
              </a:rPr>
              <a:t>인기글</a:t>
            </a:r>
            <a:endParaRPr kumimoji="0" lang="ko-KR" altLang="en-US" sz="1800" b="1" i="0" u="none" strike="noStrike" kern="1200" cap="none" spc="0" normalizeH="0" baseline="0" dirty="0">
              <a:latin typeface="맑은 고딕"/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717E3D-0D1B-F25D-EEFA-7B348EE16753}"/>
              </a:ext>
            </a:extLst>
          </p:cNvPr>
          <p:cNvSpPr txBox="1"/>
          <p:nvPr/>
        </p:nvSpPr>
        <p:spPr>
          <a:xfrm>
            <a:off x="4106116" y="2606042"/>
            <a:ext cx="165618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인기가 많은 글이예요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69B1E65-D660-FAB2-DFFD-E98419909CDC}"/>
              </a:ext>
            </a:extLst>
          </p:cNvPr>
          <p:cNvSpPr/>
          <p:nvPr/>
        </p:nvSpPr>
        <p:spPr>
          <a:xfrm>
            <a:off x="237512" y="3233515"/>
            <a:ext cx="720080" cy="216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글 작성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B5BC8A-B2FE-4097-6286-DCEC8AAF0851}"/>
              </a:ext>
            </a:extLst>
          </p:cNvPr>
          <p:cNvSpPr/>
          <p:nvPr/>
        </p:nvSpPr>
        <p:spPr>
          <a:xfrm>
            <a:off x="1037616" y="3233520"/>
            <a:ext cx="936104" cy="2160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내가 쓴 글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C80533-04CD-C4D4-0D7C-9888D2BA26A4}"/>
              </a:ext>
            </a:extLst>
          </p:cNvPr>
          <p:cNvSpPr/>
          <p:nvPr/>
        </p:nvSpPr>
        <p:spPr>
          <a:xfrm>
            <a:off x="6028195" y="3273093"/>
            <a:ext cx="688012" cy="2160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필터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09A5E01-7F66-8584-46A8-80B37EDE5B8F}"/>
              </a:ext>
            </a:extLst>
          </p:cNvPr>
          <p:cNvGrpSpPr/>
          <p:nvPr/>
        </p:nvGrpSpPr>
        <p:grpSpPr>
          <a:xfrm>
            <a:off x="189699" y="3720478"/>
            <a:ext cx="6543981" cy="1080102"/>
            <a:chOff x="2435079" y="1851773"/>
            <a:chExt cx="4288414" cy="1080102"/>
          </a:xfrm>
          <a:solidFill>
            <a:schemeClr val="bg1"/>
          </a:solidFill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D0FBBAC4-179E-0F8D-ECDB-A4E4C405A4CD}"/>
                </a:ext>
              </a:extLst>
            </p:cNvPr>
            <p:cNvSpPr/>
            <p:nvPr/>
          </p:nvSpPr>
          <p:spPr>
            <a:xfrm>
              <a:off x="2435079" y="1851773"/>
              <a:ext cx="4288414" cy="1080102"/>
            </a:xfrm>
            <a:prstGeom prst="round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EE927A4-F700-E592-4DCF-03A9B9023976}"/>
                </a:ext>
              </a:extLst>
            </p:cNvPr>
            <p:cNvSpPr/>
            <p:nvPr/>
          </p:nvSpPr>
          <p:spPr>
            <a:xfrm>
              <a:off x="5466485" y="1918323"/>
              <a:ext cx="648072" cy="195740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7F2494-10E9-A6F7-198F-364175787A93}"/>
                </a:ext>
              </a:extLst>
            </p:cNvPr>
            <p:cNvSpPr/>
            <p:nvPr/>
          </p:nvSpPr>
          <p:spPr>
            <a:xfrm>
              <a:off x="2770752" y="2209087"/>
              <a:ext cx="1584176" cy="195740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C8FB533-BCE9-D494-0E50-301E42FDA8F3}"/>
                </a:ext>
              </a:extLst>
            </p:cNvPr>
            <p:cNvSpPr/>
            <p:nvPr/>
          </p:nvSpPr>
          <p:spPr>
            <a:xfrm>
              <a:off x="3038184" y="2486982"/>
              <a:ext cx="2520280" cy="267748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590034F-4E57-E249-F95A-E3468DC5EEEA}"/>
                </a:ext>
              </a:extLst>
            </p:cNvPr>
            <p:cNvSpPr/>
            <p:nvPr/>
          </p:nvSpPr>
          <p:spPr>
            <a:xfrm>
              <a:off x="2525389" y="1924768"/>
              <a:ext cx="403803" cy="183637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HOT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FF795D2-51AF-5B13-5356-9E89AF8F827F}"/>
                </a:ext>
              </a:extLst>
            </p:cNvPr>
            <p:cNvSpPr/>
            <p:nvPr/>
          </p:nvSpPr>
          <p:spPr>
            <a:xfrm>
              <a:off x="3007935" y="1922397"/>
              <a:ext cx="792088" cy="195741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2F46BC4-DB9B-AF5D-97A7-9E72C35EFDF0}"/>
                </a:ext>
              </a:extLst>
            </p:cNvPr>
            <p:cNvSpPr/>
            <p:nvPr/>
          </p:nvSpPr>
          <p:spPr>
            <a:xfrm>
              <a:off x="5626277" y="2582295"/>
              <a:ext cx="504056" cy="337363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7A76A9B-C28C-9EE4-7632-CA1621401DCF}"/>
                </a:ext>
              </a:extLst>
            </p:cNvPr>
            <p:cNvSpPr/>
            <p:nvPr/>
          </p:nvSpPr>
          <p:spPr>
            <a:xfrm>
              <a:off x="6154604" y="2582295"/>
              <a:ext cx="504056" cy="337363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9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FCFD44-BA35-5E29-C560-5B630C309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인기글에</a:t>
            </a:r>
            <a:r>
              <a:rPr lang="ko-KR" altLang="en-US" dirty="0"/>
              <a:t> 한해 뜨는 박스로 </a:t>
            </a:r>
            <a:r>
              <a:rPr lang="ko-KR" altLang="en-US" dirty="0" err="1"/>
              <a:t>인기글을</a:t>
            </a:r>
            <a:r>
              <a:rPr lang="ko-KR" altLang="en-US" dirty="0"/>
              <a:t> 표시해주는 기능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ko-KR" altLang="en-US" dirty="0" err="1"/>
              <a:t>인기글이</a:t>
            </a:r>
            <a:r>
              <a:rPr lang="ko-KR" altLang="en-US" dirty="0"/>
              <a:t> 커뮤니티 </a:t>
            </a:r>
            <a:r>
              <a:rPr lang="ko-KR" altLang="en-US" dirty="0" err="1"/>
              <a:t>메인페이지에</a:t>
            </a:r>
            <a:r>
              <a:rPr lang="ko-KR" altLang="en-US" dirty="0"/>
              <a:t> 있다면 해당 글에도 같은 모양으로 표시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4171BB-7E94-E467-CEDD-E8A8332B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인기글</a:t>
            </a:r>
            <a:r>
              <a:rPr lang="ko-KR" altLang="en-US" dirty="0"/>
              <a:t> 메인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7F7D80-9777-6B2D-8694-9F0742741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1EEA03-7B63-DDAF-E322-2B033D69574D}"/>
              </a:ext>
            </a:extLst>
          </p:cNvPr>
          <p:cNvSpPr/>
          <p:nvPr/>
        </p:nvSpPr>
        <p:spPr>
          <a:xfrm>
            <a:off x="2403710" y="4731990"/>
            <a:ext cx="3123385" cy="2577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  2   3   4  5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 ▷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D9B043-8983-59D8-BF10-1465B5FC118F}"/>
              </a:ext>
            </a:extLst>
          </p:cNvPr>
          <p:cNvGrpSpPr/>
          <p:nvPr/>
        </p:nvGrpSpPr>
        <p:grpSpPr>
          <a:xfrm>
            <a:off x="179512" y="627534"/>
            <a:ext cx="6543981" cy="1080102"/>
            <a:chOff x="2435079" y="1851773"/>
            <a:chExt cx="4288414" cy="1080102"/>
          </a:xfrm>
          <a:solidFill>
            <a:schemeClr val="bg1"/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7088798-ACC9-2F6B-78CA-806030B44964}"/>
                </a:ext>
              </a:extLst>
            </p:cNvPr>
            <p:cNvSpPr/>
            <p:nvPr/>
          </p:nvSpPr>
          <p:spPr>
            <a:xfrm>
              <a:off x="2435079" y="1851773"/>
              <a:ext cx="4288414" cy="1080102"/>
            </a:xfrm>
            <a:prstGeom prst="round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F4C50E0-C881-B306-BA15-B18C6F1FC55C}"/>
                </a:ext>
              </a:extLst>
            </p:cNvPr>
            <p:cNvSpPr/>
            <p:nvPr/>
          </p:nvSpPr>
          <p:spPr>
            <a:xfrm>
              <a:off x="5466485" y="1918323"/>
              <a:ext cx="648072" cy="195740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C152738-3260-5191-84EC-D15588740E86}"/>
                </a:ext>
              </a:extLst>
            </p:cNvPr>
            <p:cNvSpPr/>
            <p:nvPr/>
          </p:nvSpPr>
          <p:spPr>
            <a:xfrm>
              <a:off x="2770752" y="2209087"/>
              <a:ext cx="1584176" cy="195740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62D4A4-E982-9AD7-C5A4-86EB16C307F8}"/>
                </a:ext>
              </a:extLst>
            </p:cNvPr>
            <p:cNvSpPr/>
            <p:nvPr/>
          </p:nvSpPr>
          <p:spPr>
            <a:xfrm>
              <a:off x="3038184" y="2486982"/>
              <a:ext cx="2520280" cy="267748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7A646BC-A18F-75DD-1E7D-57A71AFC43C3}"/>
                </a:ext>
              </a:extLst>
            </p:cNvPr>
            <p:cNvSpPr/>
            <p:nvPr/>
          </p:nvSpPr>
          <p:spPr>
            <a:xfrm>
              <a:off x="2525389" y="1924768"/>
              <a:ext cx="403803" cy="183637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HOT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6D3B50E-DC4F-0FDB-0D2C-29E2E21AEFC8}"/>
                </a:ext>
              </a:extLst>
            </p:cNvPr>
            <p:cNvSpPr/>
            <p:nvPr/>
          </p:nvSpPr>
          <p:spPr>
            <a:xfrm>
              <a:off x="3007935" y="1922397"/>
              <a:ext cx="792088" cy="195741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C2E2198-C562-9129-8840-E7974A5F5EF3}"/>
                </a:ext>
              </a:extLst>
            </p:cNvPr>
            <p:cNvSpPr/>
            <p:nvPr/>
          </p:nvSpPr>
          <p:spPr>
            <a:xfrm>
              <a:off x="5626277" y="2582295"/>
              <a:ext cx="504056" cy="337363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B2DC590-42A0-7352-4E0E-F47FDFA3E1C4}"/>
                </a:ext>
              </a:extLst>
            </p:cNvPr>
            <p:cNvSpPr/>
            <p:nvPr/>
          </p:nvSpPr>
          <p:spPr>
            <a:xfrm>
              <a:off x="6154604" y="2582295"/>
              <a:ext cx="504056" cy="337363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F5939C-CE13-5FFA-9042-0D468D26AAEA}"/>
              </a:ext>
            </a:extLst>
          </p:cNvPr>
          <p:cNvGrpSpPr/>
          <p:nvPr/>
        </p:nvGrpSpPr>
        <p:grpSpPr>
          <a:xfrm>
            <a:off x="179512" y="1885890"/>
            <a:ext cx="6543981" cy="1080102"/>
            <a:chOff x="2435079" y="1851773"/>
            <a:chExt cx="4288414" cy="1080102"/>
          </a:xfrm>
          <a:solidFill>
            <a:schemeClr val="bg1"/>
          </a:solidFill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FA2D2AF-CEF0-7BD5-3571-AED21B5CA633}"/>
                </a:ext>
              </a:extLst>
            </p:cNvPr>
            <p:cNvSpPr/>
            <p:nvPr/>
          </p:nvSpPr>
          <p:spPr>
            <a:xfrm>
              <a:off x="2435079" y="1851773"/>
              <a:ext cx="4288414" cy="1080102"/>
            </a:xfrm>
            <a:prstGeom prst="round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0DAD4F9-4281-F4EC-2B52-EF04BF5E6585}"/>
                </a:ext>
              </a:extLst>
            </p:cNvPr>
            <p:cNvSpPr/>
            <p:nvPr/>
          </p:nvSpPr>
          <p:spPr>
            <a:xfrm>
              <a:off x="5466485" y="1918323"/>
              <a:ext cx="648072" cy="195740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C6ACADA-3AAB-8B25-335B-788F48BF0D9C}"/>
                </a:ext>
              </a:extLst>
            </p:cNvPr>
            <p:cNvSpPr/>
            <p:nvPr/>
          </p:nvSpPr>
          <p:spPr>
            <a:xfrm>
              <a:off x="2770752" y="2209087"/>
              <a:ext cx="1584176" cy="195740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F541A0-057B-8B8B-2AA0-138B81F65875}"/>
                </a:ext>
              </a:extLst>
            </p:cNvPr>
            <p:cNvSpPr/>
            <p:nvPr/>
          </p:nvSpPr>
          <p:spPr>
            <a:xfrm>
              <a:off x="3038184" y="2486982"/>
              <a:ext cx="2520280" cy="267748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E8D0B2C-DB58-7F94-BE8B-D2A9B239926A}"/>
                </a:ext>
              </a:extLst>
            </p:cNvPr>
            <p:cNvSpPr/>
            <p:nvPr/>
          </p:nvSpPr>
          <p:spPr>
            <a:xfrm>
              <a:off x="2525389" y="1924768"/>
              <a:ext cx="403803" cy="183637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HOT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38A2486-8059-631D-FCAC-8DC63BACB3E9}"/>
                </a:ext>
              </a:extLst>
            </p:cNvPr>
            <p:cNvSpPr/>
            <p:nvPr/>
          </p:nvSpPr>
          <p:spPr>
            <a:xfrm>
              <a:off x="3007935" y="1922397"/>
              <a:ext cx="792088" cy="195741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48B5003-5AD6-A314-21B5-055675FB1D4B}"/>
                </a:ext>
              </a:extLst>
            </p:cNvPr>
            <p:cNvSpPr/>
            <p:nvPr/>
          </p:nvSpPr>
          <p:spPr>
            <a:xfrm>
              <a:off x="5626277" y="2582295"/>
              <a:ext cx="504056" cy="337363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BD21D94-485C-92FC-351B-A32145A72825}"/>
                </a:ext>
              </a:extLst>
            </p:cNvPr>
            <p:cNvSpPr/>
            <p:nvPr/>
          </p:nvSpPr>
          <p:spPr>
            <a:xfrm>
              <a:off x="6154604" y="2582295"/>
              <a:ext cx="504056" cy="337363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5021B15-8DE2-E567-D2B4-8AACB70ECE4E}"/>
              </a:ext>
            </a:extLst>
          </p:cNvPr>
          <p:cNvGrpSpPr/>
          <p:nvPr/>
        </p:nvGrpSpPr>
        <p:grpSpPr>
          <a:xfrm>
            <a:off x="179512" y="3142204"/>
            <a:ext cx="6543981" cy="1080102"/>
            <a:chOff x="2435079" y="1851773"/>
            <a:chExt cx="4288414" cy="1080102"/>
          </a:xfrm>
          <a:solidFill>
            <a:schemeClr val="bg1"/>
          </a:solidFill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5F5673A-4594-A375-0372-095E8F24BC43}"/>
                </a:ext>
              </a:extLst>
            </p:cNvPr>
            <p:cNvSpPr/>
            <p:nvPr/>
          </p:nvSpPr>
          <p:spPr>
            <a:xfrm>
              <a:off x="2435079" y="1851773"/>
              <a:ext cx="4288414" cy="1080102"/>
            </a:xfrm>
            <a:prstGeom prst="round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E949B8A-49F6-E67D-6D79-1EA0176C2CFA}"/>
                </a:ext>
              </a:extLst>
            </p:cNvPr>
            <p:cNvSpPr/>
            <p:nvPr/>
          </p:nvSpPr>
          <p:spPr>
            <a:xfrm>
              <a:off x="5466485" y="1918323"/>
              <a:ext cx="648072" cy="195740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548B0ED-43F8-FC83-D965-7178EFBCBE19}"/>
                </a:ext>
              </a:extLst>
            </p:cNvPr>
            <p:cNvSpPr/>
            <p:nvPr/>
          </p:nvSpPr>
          <p:spPr>
            <a:xfrm>
              <a:off x="2770752" y="2209087"/>
              <a:ext cx="1584176" cy="195740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B8C9945-ABA0-DAB5-3149-232B26597E5E}"/>
                </a:ext>
              </a:extLst>
            </p:cNvPr>
            <p:cNvSpPr/>
            <p:nvPr/>
          </p:nvSpPr>
          <p:spPr>
            <a:xfrm>
              <a:off x="3038184" y="2486982"/>
              <a:ext cx="2520280" cy="267748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9753B8F-265E-E898-36CE-82C572F72C37}"/>
                </a:ext>
              </a:extLst>
            </p:cNvPr>
            <p:cNvSpPr/>
            <p:nvPr/>
          </p:nvSpPr>
          <p:spPr>
            <a:xfrm>
              <a:off x="2525389" y="1924768"/>
              <a:ext cx="403803" cy="183637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HOT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247C7EF-D737-723E-4C42-6D30091AB2C3}"/>
                </a:ext>
              </a:extLst>
            </p:cNvPr>
            <p:cNvSpPr/>
            <p:nvPr/>
          </p:nvSpPr>
          <p:spPr>
            <a:xfrm>
              <a:off x="3007935" y="1922397"/>
              <a:ext cx="792088" cy="195741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A598DE5-9E42-F8EB-C957-6EF9233182D4}"/>
                </a:ext>
              </a:extLst>
            </p:cNvPr>
            <p:cNvSpPr/>
            <p:nvPr/>
          </p:nvSpPr>
          <p:spPr>
            <a:xfrm>
              <a:off x="5626277" y="2582295"/>
              <a:ext cx="504056" cy="337363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9182F5F-9EB1-DA43-6683-CF82376715C2}"/>
                </a:ext>
              </a:extLst>
            </p:cNvPr>
            <p:cNvSpPr/>
            <p:nvPr/>
          </p:nvSpPr>
          <p:spPr>
            <a:xfrm>
              <a:off x="6154604" y="2582295"/>
              <a:ext cx="504056" cy="337363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95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DF5D14-C2C1-7A51-06C3-499F3D30DAFE}"/>
              </a:ext>
            </a:extLst>
          </p:cNvPr>
          <p:cNvSpPr/>
          <p:nvPr/>
        </p:nvSpPr>
        <p:spPr>
          <a:xfrm>
            <a:off x="107504" y="358770"/>
            <a:ext cx="6696744" cy="4768515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글 작성하는 부분으로 별다른 정렬기능</a:t>
            </a:r>
            <a:r>
              <a:rPr lang="en-US" altLang="ko-KR" dirty="0"/>
              <a:t>, </a:t>
            </a:r>
            <a:r>
              <a:rPr lang="ko-KR" altLang="en-US" dirty="0"/>
              <a:t>글꼴</a:t>
            </a:r>
            <a:r>
              <a:rPr lang="en-US" altLang="ko-KR" dirty="0"/>
              <a:t>, </a:t>
            </a:r>
            <a:r>
              <a:rPr lang="ko-KR" altLang="en-US" dirty="0"/>
              <a:t>등의 기능 제공 </a:t>
            </a:r>
            <a:r>
              <a:rPr lang="en-US" altLang="ko-KR" dirty="0"/>
              <a:t>X </a:t>
            </a:r>
            <a:r>
              <a:rPr lang="ko-KR" altLang="en-US" dirty="0"/>
              <a:t>간단한 글만 작성하는 방식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해당글에</a:t>
            </a:r>
            <a:r>
              <a:rPr lang="ko-KR" altLang="en-US" dirty="0"/>
              <a:t> 입력할 태그를 작성하는 부분 </a:t>
            </a:r>
            <a:r>
              <a:rPr lang="en-US" altLang="ko-KR" dirty="0"/>
              <a:t>#</a:t>
            </a:r>
            <a:r>
              <a:rPr lang="ko-KR" altLang="en-US" dirty="0"/>
              <a:t>을 별도로 입력하지 않아도 매 입력마다 </a:t>
            </a:r>
            <a:r>
              <a:rPr lang="en-US" altLang="ko-KR" dirty="0"/>
              <a:t>#</a:t>
            </a:r>
            <a:r>
              <a:rPr lang="ko-KR" altLang="en-US" dirty="0"/>
              <a:t>이 자동으로 붙음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4)</a:t>
            </a:r>
          </a:p>
          <a:p>
            <a:pPr>
              <a:defRPr/>
            </a:pPr>
            <a:r>
              <a:rPr lang="ko-KR" altLang="en-US" dirty="0"/>
              <a:t>만약 작성중인 글에 </a:t>
            </a:r>
            <a:r>
              <a:rPr lang="ko-KR" altLang="en-US" dirty="0" err="1"/>
              <a:t>스포일러가</a:t>
            </a:r>
            <a:r>
              <a:rPr lang="ko-KR" altLang="en-US" dirty="0"/>
              <a:t> 될 요소가 있다면 체크하는 부분 체크를 </a:t>
            </a:r>
            <a:r>
              <a:rPr lang="ko-KR" altLang="en-US" dirty="0" err="1"/>
              <a:t>하게되면</a:t>
            </a:r>
            <a:r>
              <a:rPr lang="ko-KR" altLang="en-US" dirty="0"/>
              <a:t> 해당 리뷰를 누르기 전에 따로 명시해줌</a:t>
            </a:r>
            <a:r>
              <a:rPr lang="en-US" altLang="ko-KR" dirty="0"/>
              <a:t>(</a:t>
            </a:r>
          </a:p>
          <a:p>
            <a:pPr>
              <a:defRPr/>
            </a:pPr>
            <a:r>
              <a:rPr lang="ko-KR" altLang="en-US" dirty="0"/>
              <a:t>사진 첨부 기능으로 최대 </a:t>
            </a:r>
            <a:r>
              <a:rPr lang="en-US" altLang="ko-KR" dirty="0"/>
              <a:t>3</a:t>
            </a:r>
            <a:r>
              <a:rPr lang="ko-KR" altLang="en-US" dirty="0"/>
              <a:t>장 가능</a:t>
            </a:r>
            <a:endParaRPr lang="en-US" altLang="ko-KR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글 작성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DD626720-B05A-4165-7E9B-FC243128AA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4-1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AD57B8-1A17-5F24-F7E2-C737DE3CC0F2}"/>
              </a:ext>
            </a:extLst>
          </p:cNvPr>
          <p:cNvSpPr txBox="1"/>
          <p:nvPr/>
        </p:nvSpPr>
        <p:spPr>
          <a:xfrm>
            <a:off x="2267744" y="699542"/>
            <a:ext cx="208823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리뷰 작성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FC64D8-4B31-027E-5E8D-45C0D1789BD0}"/>
              </a:ext>
            </a:extLst>
          </p:cNvPr>
          <p:cNvSpPr/>
          <p:nvPr/>
        </p:nvSpPr>
        <p:spPr>
          <a:xfrm>
            <a:off x="323528" y="1068874"/>
            <a:ext cx="6264696" cy="3375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내용을 입력하세요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B9A25-D17B-A41A-EDB8-77F78AFF0B0F}"/>
              </a:ext>
            </a:extLst>
          </p:cNvPr>
          <p:cNvSpPr/>
          <p:nvPr/>
        </p:nvSpPr>
        <p:spPr>
          <a:xfrm>
            <a:off x="323528" y="4587974"/>
            <a:ext cx="159351" cy="162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96435F-2839-3368-DF3B-4248E9C9D3CB}"/>
              </a:ext>
            </a:extLst>
          </p:cNvPr>
          <p:cNvSpPr txBox="1"/>
          <p:nvPr/>
        </p:nvSpPr>
        <p:spPr>
          <a:xfrm>
            <a:off x="565892" y="4553898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스포일러가</a:t>
            </a:r>
            <a:r>
              <a:rPr lang="ko-KR" altLang="en-US" sz="900" dirty="0"/>
              <a:t> 포함된 글입니다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5BAFF8-B868-7AE8-F255-CA9E5BD64BA5}"/>
              </a:ext>
            </a:extLst>
          </p:cNvPr>
          <p:cNvSpPr/>
          <p:nvPr/>
        </p:nvSpPr>
        <p:spPr>
          <a:xfrm>
            <a:off x="5216376" y="4534932"/>
            <a:ext cx="648072" cy="394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CA27BF-236D-BD84-CC63-39F07E5396AC}"/>
              </a:ext>
            </a:extLst>
          </p:cNvPr>
          <p:cNvSpPr/>
          <p:nvPr/>
        </p:nvSpPr>
        <p:spPr>
          <a:xfrm>
            <a:off x="5940152" y="4534931"/>
            <a:ext cx="648072" cy="394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83BA6D5-9745-CB72-8298-7641482E9598}"/>
              </a:ext>
            </a:extLst>
          </p:cNvPr>
          <p:cNvSpPr/>
          <p:nvPr/>
        </p:nvSpPr>
        <p:spPr>
          <a:xfrm>
            <a:off x="482879" y="3911302"/>
            <a:ext cx="4953217" cy="4172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태그 입력란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EE81A3-9D4B-0B5E-ABAB-06A02691C51F}"/>
              </a:ext>
            </a:extLst>
          </p:cNvPr>
          <p:cNvSpPr/>
          <p:nvPr/>
        </p:nvSpPr>
        <p:spPr>
          <a:xfrm>
            <a:off x="5580112" y="3908260"/>
            <a:ext cx="867792" cy="4172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사진 첨부</a:t>
            </a:r>
          </a:p>
        </p:txBody>
      </p:sp>
      <p:sp>
        <p:nvSpPr>
          <p:cNvPr id="4" name="모서리가 둥근 직사각형 61">
            <a:extLst>
              <a:ext uri="{FF2B5EF4-FFF2-40B4-BE49-F238E27FC236}">
                <a16:creationId xmlns:a16="http://schemas.microsoft.com/office/drawing/2014/main" id="{41393A6A-CB43-CA9D-65BE-7452A8367CB7}"/>
              </a:ext>
            </a:extLst>
          </p:cNvPr>
          <p:cNvSpPr/>
          <p:nvPr/>
        </p:nvSpPr>
        <p:spPr>
          <a:xfrm>
            <a:off x="218901" y="91611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모서리가 둥근 직사각형 61">
            <a:extLst>
              <a:ext uri="{FF2B5EF4-FFF2-40B4-BE49-F238E27FC236}">
                <a16:creationId xmlns:a16="http://schemas.microsoft.com/office/drawing/2014/main" id="{8A2514C4-E8DB-5B98-77C6-D15342D9230E}"/>
              </a:ext>
            </a:extLst>
          </p:cNvPr>
          <p:cNvSpPr/>
          <p:nvPr/>
        </p:nvSpPr>
        <p:spPr>
          <a:xfrm>
            <a:off x="410871" y="378042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모서리가 둥근 직사각형 61">
            <a:extLst>
              <a:ext uri="{FF2B5EF4-FFF2-40B4-BE49-F238E27FC236}">
                <a16:creationId xmlns:a16="http://schemas.microsoft.com/office/drawing/2014/main" id="{4B35ABA2-C0CF-EBCB-B2D5-9599DBB67D21}"/>
              </a:ext>
            </a:extLst>
          </p:cNvPr>
          <p:cNvSpPr/>
          <p:nvPr/>
        </p:nvSpPr>
        <p:spPr>
          <a:xfrm>
            <a:off x="5487435" y="378042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모서리가 둥근 직사각형 61">
            <a:extLst>
              <a:ext uri="{FF2B5EF4-FFF2-40B4-BE49-F238E27FC236}">
                <a16:creationId xmlns:a16="http://schemas.microsoft.com/office/drawing/2014/main" id="{4156E8E7-DF72-34CF-2CF9-0055589CFB7F}"/>
              </a:ext>
            </a:extLst>
          </p:cNvPr>
          <p:cNvSpPr/>
          <p:nvPr/>
        </p:nvSpPr>
        <p:spPr>
          <a:xfrm>
            <a:off x="163882" y="444395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36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D0A74E-68AF-7753-962B-9D94C5500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아무것도 입력하지 않았을 경우 역대 가장 많은 태그들을 보여줌 </a:t>
            </a:r>
            <a:endParaRPr lang="en-US" altLang="ko-KR" dirty="0"/>
          </a:p>
          <a:p>
            <a:r>
              <a:rPr lang="ko-KR" altLang="en-US" dirty="0"/>
              <a:t>자동완성 기능으로 입력하는 태그에 대한 태그 수 또한 보여줌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9AD197-56C0-1B88-A4C0-9E5B5C1D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태그 추천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04B36-8E30-44CE-75F5-65F1B91A0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4-4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4CB0F-3F22-1614-56B5-7E116E4C9C5A}"/>
              </a:ext>
            </a:extLst>
          </p:cNvPr>
          <p:cNvSpPr/>
          <p:nvPr/>
        </p:nvSpPr>
        <p:spPr>
          <a:xfrm>
            <a:off x="755576" y="771550"/>
            <a:ext cx="5616624" cy="4104456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28212D-9F34-28F3-A54C-FEEB4D92D533}"/>
              </a:ext>
            </a:extLst>
          </p:cNvPr>
          <p:cNvSpPr/>
          <p:nvPr/>
        </p:nvSpPr>
        <p:spPr>
          <a:xfrm>
            <a:off x="1087279" y="915566"/>
            <a:ext cx="4953217" cy="4172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태그 입력란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8A99AB3-54D8-3F77-226C-EF2D5F7093C0}"/>
              </a:ext>
            </a:extLst>
          </p:cNvPr>
          <p:cNvGrpSpPr/>
          <p:nvPr/>
        </p:nvGrpSpPr>
        <p:grpSpPr>
          <a:xfrm>
            <a:off x="1087279" y="1604570"/>
            <a:ext cx="4953217" cy="1015990"/>
            <a:chOff x="1087279" y="1491630"/>
            <a:chExt cx="4953217" cy="3240360"/>
          </a:xfrm>
          <a:solidFill>
            <a:schemeClr val="bg1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D87A74-0B39-4DD6-C3B0-E492B9DD7DA1}"/>
                </a:ext>
              </a:extLst>
            </p:cNvPr>
            <p:cNvSpPr/>
            <p:nvPr/>
          </p:nvSpPr>
          <p:spPr>
            <a:xfrm>
              <a:off x="1087279" y="1491630"/>
              <a:ext cx="4953217" cy="3240360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DE1D1C-C826-9DC9-3909-3211685C501F}"/>
                </a:ext>
              </a:extLst>
            </p:cNvPr>
            <p:cNvSpPr txBox="1"/>
            <p:nvPr/>
          </p:nvSpPr>
          <p:spPr>
            <a:xfrm>
              <a:off x="1187624" y="1563638"/>
              <a:ext cx="4752528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# </a:t>
              </a:r>
              <a:r>
                <a:rPr lang="ko-KR" altLang="en-US" dirty="0"/>
                <a:t>추천태그 </a:t>
              </a:r>
              <a:r>
                <a:rPr lang="en-US" altLang="ko-KR" dirty="0"/>
                <a:t>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# </a:t>
              </a:r>
              <a:r>
                <a:rPr lang="ko-KR" altLang="en-US" dirty="0"/>
                <a:t>추천태그 </a:t>
              </a:r>
              <a:r>
                <a:rPr lang="en-US" altLang="ko-KR" dirty="0"/>
                <a:t>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# </a:t>
              </a:r>
              <a:r>
                <a:rPr lang="ko-KR" altLang="en-US" dirty="0"/>
                <a:t>추천태그 </a:t>
              </a:r>
              <a:r>
                <a:rPr lang="en-US" altLang="ko-KR" dirty="0"/>
                <a:t>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538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3005DB-EC52-2FB6-009F-17DF27B7A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9"/>
            <a:ext cx="2267744" cy="446449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2C45AC-98F6-A468-CD61-575F485A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보기</a:t>
            </a:r>
            <a:r>
              <a:rPr lang="en-US" altLang="ko-KR" dirty="0"/>
              <a:t>(</a:t>
            </a:r>
            <a:r>
              <a:rPr lang="ko-KR" altLang="en-US" dirty="0"/>
              <a:t>댓글이 없는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04121-EDC0-F619-64ED-61D279A758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E7FEBF-CB7C-D34C-D0BB-4C86A54B71D7}"/>
              </a:ext>
            </a:extLst>
          </p:cNvPr>
          <p:cNvSpPr/>
          <p:nvPr/>
        </p:nvSpPr>
        <p:spPr>
          <a:xfrm>
            <a:off x="107504" y="325893"/>
            <a:ext cx="6696744" cy="4801392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9EC90F6-9DBB-BEE8-C3F4-2EB6D071CE04}"/>
              </a:ext>
            </a:extLst>
          </p:cNvPr>
          <p:cNvGrpSpPr/>
          <p:nvPr/>
        </p:nvGrpSpPr>
        <p:grpSpPr>
          <a:xfrm>
            <a:off x="5217525" y="400529"/>
            <a:ext cx="970202" cy="324036"/>
            <a:chOff x="4614557" y="736660"/>
            <a:chExt cx="970202" cy="324036"/>
          </a:xfrm>
          <a:solidFill>
            <a:schemeClr val="bg1"/>
          </a:solidFill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E9F329-604C-032F-9A19-E38C7E136000}"/>
                </a:ext>
              </a:extLst>
            </p:cNvPr>
            <p:cNvSpPr/>
            <p:nvPr/>
          </p:nvSpPr>
          <p:spPr>
            <a:xfrm>
              <a:off x="4842829" y="736660"/>
              <a:ext cx="504056" cy="324036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98250A7-B7D1-8419-954F-5056EFA65828}"/>
                </a:ext>
              </a:extLst>
            </p:cNvPr>
            <p:cNvSpPr txBox="1"/>
            <p:nvPr/>
          </p:nvSpPr>
          <p:spPr>
            <a:xfrm>
              <a:off x="4614557" y="783520"/>
              <a:ext cx="9702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공유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A9CAAEC-2A8A-40DC-8403-8EB2DF6ADD53}"/>
              </a:ext>
            </a:extLst>
          </p:cNvPr>
          <p:cNvGrpSpPr/>
          <p:nvPr/>
        </p:nvGrpSpPr>
        <p:grpSpPr>
          <a:xfrm>
            <a:off x="5906054" y="400529"/>
            <a:ext cx="970202" cy="324036"/>
            <a:chOff x="4614557" y="736660"/>
            <a:chExt cx="970202" cy="324036"/>
          </a:xfrm>
          <a:solidFill>
            <a:schemeClr val="bg1"/>
          </a:solidFill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66168D4-7190-81F9-47FE-5C68398B41FA}"/>
                </a:ext>
              </a:extLst>
            </p:cNvPr>
            <p:cNvSpPr/>
            <p:nvPr/>
          </p:nvSpPr>
          <p:spPr>
            <a:xfrm>
              <a:off x="4842829" y="736660"/>
              <a:ext cx="504056" cy="324036"/>
            </a:xfrm>
            <a:prstGeom prst="rect">
              <a:avLst/>
            </a:prstGeom>
            <a:grp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225AB9-144B-C006-6B9C-922C9664A0D7}"/>
                </a:ext>
              </a:extLst>
            </p:cNvPr>
            <p:cNvSpPr txBox="1"/>
            <p:nvPr/>
          </p:nvSpPr>
          <p:spPr>
            <a:xfrm>
              <a:off x="4614557" y="783520"/>
              <a:ext cx="9702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신고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740B22C-1825-448B-9542-FBCFB888838A}"/>
              </a:ext>
            </a:extLst>
          </p:cNvPr>
          <p:cNvGrpSpPr/>
          <p:nvPr/>
        </p:nvGrpSpPr>
        <p:grpSpPr>
          <a:xfrm>
            <a:off x="179512" y="1669470"/>
            <a:ext cx="7254281" cy="3350552"/>
            <a:chOff x="1403648" y="2067694"/>
            <a:chExt cx="4786630" cy="295232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A73127A-87F8-C684-0FCE-7BD148F3FAA5}"/>
                </a:ext>
              </a:extLst>
            </p:cNvPr>
            <p:cNvGrpSpPr/>
            <p:nvPr/>
          </p:nvGrpSpPr>
          <p:grpSpPr>
            <a:xfrm>
              <a:off x="1403648" y="2067694"/>
              <a:ext cx="4320480" cy="2952328"/>
              <a:chOff x="1403648" y="2067694"/>
              <a:chExt cx="4320480" cy="223224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F8BE60A-C578-E5EF-FBE6-F9EAAA8BADD5}"/>
                  </a:ext>
                </a:extLst>
              </p:cNvPr>
              <p:cNvSpPr/>
              <p:nvPr/>
            </p:nvSpPr>
            <p:spPr>
              <a:xfrm>
                <a:off x="1403648" y="2067694"/>
                <a:ext cx="4320480" cy="22322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2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C65BEDE-90F2-5D0E-B0FC-AB59E0737E25}"/>
                  </a:ext>
                </a:extLst>
              </p:cNvPr>
              <p:cNvSpPr/>
              <p:nvPr/>
            </p:nvSpPr>
            <p:spPr>
              <a:xfrm>
                <a:off x="4932040" y="2128912"/>
                <a:ext cx="648072" cy="1957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작성 시간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4CABCA0-3639-A8BA-C18C-A02FDFA03446}"/>
                  </a:ext>
                </a:extLst>
              </p:cNvPr>
              <p:cNvSpPr/>
              <p:nvPr/>
            </p:nvSpPr>
            <p:spPr>
              <a:xfrm>
                <a:off x="1547664" y="3939902"/>
                <a:ext cx="2520280" cy="2880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태그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62D0C6B-6658-FDC0-510B-F5DFB56371A3}"/>
                  </a:ext>
                </a:extLst>
              </p:cNvPr>
              <p:cNvSpPr/>
              <p:nvPr/>
            </p:nvSpPr>
            <p:spPr>
              <a:xfrm>
                <a:off x="4072285" y="2119494"/>
                <a:ext cx="792088" cy="19574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395788F-A036-F424-6337-3520688F80CF}"/>
                  </a:ext>
                </a:extLst>
              </p:cNvPr>
              <p:cNvSpPr/>
              <p:nvPr/>
            </p:nvSpPr>
            <p:spPr>
              <a:xfrm>
                <a:off x="4139952" y="3939902"/>
                <a:ext cx="558861" cy="2880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9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조회수</a:t>
                </a:r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CA8C2EF8-08C8-26DB-0B37-A4C62121C656}"/>
                  </a:ext>
                </a:extLst>
              </p:cNvPr>
              <p:cNvGrpSpPr/>
              <p:nvPr/>
            </p:nvGrpSpPr>
            <p:grpSpPr>
              <a:xfrm>
                <a:off x="4788025" y="3939902"/>
                <a:ext cx="936103" cy="318809"/>
                <a:chOff x="4788025" y="3939902"/>
                <a:chExt cx="936103" cy="318809"/>
              </a:xfrm>
              <a:solidFill>
                <a:schemeClr val="bg1"/>
              </a:solidFill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42442AFA-892B-E590-DB96-E64122C6DDF0}"/>
                    </a:ext>
                  </a:extLst>
                </p:cNvPr>
                <p:cNvSpPr/>
                <p:nvPr/>
              </p:nvSpPr>
              <p:spPr>
                <a:xfrm>
                  <a:off x="4788025" y="3939902"/>
                  <a:ext cx="432048" cy="28803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rtlCol="0"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</a:pPr>
                  <a:endParaRPr kumimoji="0" lang="ko-KR" altLang="en-US" sz="10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36E4613-0AA7-5749-96D9-E8A4C2ED21F3}"/>
                    </a:ext>
                  </a:extLst>
                </p:cNvPr>
                <p:cNvSpPr txBox="1"/>
                <p:nvPr/>
              </p:nvSpPr>
              <p:spPr>
                <a:xfrm>
                  <a:off x="4842829" y="3997101"/>
                  <a:ext cx="88129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/>
                    <a:t>추천</a:t>
                  </a:r>
                </a:p>
              </p:txBody>
            </p:sp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FC5DB41-97B1-0057-C77D-AD988EF2ED4A}"/>
                  </a:ext>
                </a:extLst>
              </p:cNvPr>
              <p:cNvSpPr/>
              <p:nvPr/>
            </p:nvSpPr>
            <p:spPr>
              <a:xfrm>
                <a:off x="5290682" y="3939902"/>
                <a:ext cx="433446" cy="2880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0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FF8161-CDBC-474D-BFF0-ACD72502D4FB}"/>
                </a:ext>
              </a:extLst>
            </p:cNvPr>
            <p:cNvSpPr txBox="1"/>
            <p:nvPr/>
          </p:nvSpPr>
          <p:spPr>
            <a:xfrm>
              <a:off x="5306127" y="4611044"/>
              <a:ext cx="884151" cy="34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/>
                <a:t>비추천</a:t>
              </a:r>
              <a:endParaRPr lang="ko-KR" altLang="en-US" sz="105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A00E909-8345-3817-58C0-F6D4EA6D1E2F}"/>
              </a:ext>
            </a:extLst>
          </p:cNvPr>
          <p:cNvSpPr txBox="1"/>
          <p:nvPr/>
        </p:nvSpPr>
        <p:spPr>
          <a:xfrm>
            <a:off x="2518373" y="2066731"/>
            <a:ext cx="216024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D059C5-FDE0-0AC3-8FA6-D44037E7B7E9}"/>
              </a:ext>
            </a:extLst>
          </p:cNvPr>
          <p:cNvSpPr txBox="1"/>
          <p:nvPr/>
        </p:nvSpPr>
        <p:spPr>
          <a:xfrm>
            <a:off x="2314548" y="740166"/>
            <a:ext cx="256789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제목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906F16-D781-7310-1363-68536F51C660}"/>
              </a:ext>
            </a:extLst>
          </p:cNvPr>
          <p:cNvGrpSpPr/>
          <p:nvPr/>
        </p:nvGrpSpPr>
        <p:grpSpPr>
          <a:xfrm>
            <a:off x="396814" y="2521917"/>
            <a:ext cx="6113211" cy="846227"/>
            <a:chOff x="395858" y="2139702"/>
            <a:chExt cx="1367830" cy="108012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881E10-AE82-004B-A289-FDE9934B8F00}"/>
                </a:ext>
              </a:extLst>
            </p:cNvPr>
            <p:cNvSpPr/>
            <p:nvPr/>
          </p:nvSpPr>
          <p:spPr>
            <a:xfrm>
              <a:off x="395858" y="2139702"/>
              <a:ext cx="1367830" cy="108012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사진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28D1B91-2E0F-D8B5-3FE0-6EFE16D6D419}"/>
                </a:ext>
              </a:extLst>
            </p:cNvPr>
            <p:cNvCxnSpPr/>
            <p:nvPr/>
          </p:nvCxnSpPr>
          <p:spPr>
            <a:xfrm flipH="1">
              <a:off x="395858" y="2139702"/>
              <a:ext cx="1367830" cy="10801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0BDC99-2381-5234-94FA-0325F5A0A91A}"/>
              </a:ext>
            </a:extLst>
          </p:cNvPr>
          <p:cNvGrpSpPr/>
          <p:nvPr/>
        </p:nvGrpSpPr>
        <p:grpSpPr>
          <a:xfrm>
            <a:off x="396814" y="3467543"/>
            <a:ext cx="6113211" cy="846227"/>
            <a:chOff x="395858" y="2139702"/>
            <a:chExt cx="1367830" cy="108012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771BEB-D631-A871-6F1B-8822D8603A47}"/>
                </a:ext>
              </a:extLst>
            </p:cNvPr>
            <p:cNvSpPr/>
            <p:nvPr/>
          </p:nvSpPr>
          <p:spPr>
            <a:xfrm>
              <a:off x="395858" y="2139702"/>
              <a:ext cx="1367830" cy="108012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사진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A81F73D-64A8-DA11-2DDE-580C0A6D653C}"/>
                </a:ext>
              </a:extLst>
            </p:cNvPr>
            <p:cNvCxnSpPr/>
            <p:nvPr/>
          </p:nvCxnSpPr>
          <p:spPr>
            <a:xfrm flipH="1">
              <a:off x="395858" y="2139702"/>
              <a:ext cx="1367830" cy="10801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034494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>
            <a:alpha val="69800"/>
          </a:srgbClr>
        </a:solidFill>
        <a:ln w="9525" cap="flat" cmpd="sng" algn="ctr">
          <a:solidFill>
            <a:srgbClr val="A6A6A6">
              <a:alpha val="100000"/>
            </a:srgbClr>
          </a:solidFill>
          <a:prstDash val="solid"/>
        </a:ln>
      </a:spPr>
      <a:bodyPr anchor="ctr"/>
      <a:lstStyle>
        <a:defPPr marL="0" indent="0" algn="ctr" defTabSz="914400" rtl="0" eaLnBrk="1" latinLnBrk="1" hangingPunct="1">
          <a:lnSpc>
            <a:spcPct val="100000"/>
          </a:lnSpc>
          <a:spcBef>
            <a:spcPct val="0"/>
          </a:spcBef>
          <a:spcAft>
            <a:spcPts val="0"/>
          </a:spcAft>
          <a:buNone/>
          <a:defRPr kumimoji="0" lang="ko-KR" altLang="en-US" sz="1200" b="0" i="0" u="none" strike="noStrike" kern="1200" cap="none" spc="0" normalizeH="0" baseline="0">
            <a:solidFill>
              <a:srgbClr val="000000"/>
            </a:solidFill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606</Words>
  <Application>Microsoft Office PowerPoint</Application>
  <PresentationFormat>화면 슬라이드 쇼(16:9)</PresentationFormat>
  <Paragraphs>247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1_디자인 사용자 지정</vt:lpstr>
      <vt:lpstr>Information Architecture</vt:lpstr>
      <vt:lpstr>PowerPoint 프레젠테이션</vt:lpstr>
      <vt:lpstr>커뮤니티 메인</vt:lpstr>
      <vt:lpstr>리뷰 보기(댓글이 없는 경우)</vt:lpstr>
      <vt:lpstr>인기글 메인</vt:lpstr>
      <vt:lpstr>인기글 메인</vt:lpstr>
      <vt:lpstr>글 작성</vt:lpstr>
      <vt:lpstr>태그 추천 기능</vt:lpstr>
      <vt:lpstr>리뷰 보기(댓글이 없는 경우)</vt:lpstr>
      <vt:lpstr>리뷰 보기(댓글이 있는 경우)</vt:lpstr>
      <vt:lpstr>리뷰 공유 팝업</vt:lpstr>
      <vt:lpstr>리뷰 신고 팝업</vt:lpstr>
    </vt:vector>
  </TitlesOfParts>
  <Manager/>
  <Company>쀼어blog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김 혁진현호</cp:lastModifiedBy>
  <cp:revision>164</cp:revision>
  <dcterms:created xsi:type="dcterms:W3CDTF">2006-10-05T04:04:58Z</dcterms:created>
  <dcterms:modified xsi:type="dcterms:W3CDTF">2022-10-06T13:17:21Z</dcterms:modified>
  <cp:version/>
</cp:coreProperties>
</file>