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22"/>
  </p:notesMasterIdLst>
  <p:sldIdLst>
    <p:sldId id="270" r:id="rId2"/>
    <p:sldId id="271" r:id="rId3"/>
    <p:sldId id="272" r:id="rId4"/>
    <p:sldId id="278" r:id="rId5"/>
    <p:sldId id="273" r:id="rId6"/>
    <p:sldId id="274" r:id="rId7"/>
    <p:sldId id="276" r:id="rId8"/>
    <p:sldId id="277" r:id="rId9"/>
    <p:sldId id="283" r:id="rId10"/>
    <p:sldId id="290" r:id="rId11"/>
    <p:sldId id="279" r:id="rId12"/>
    <p:sldId id="280" r:id="rId13"/>
    <p:sldId id="287" r:id="rId14"/>
    <p:sldId id="284" r:id="rId15"/>
    <p:sldId id="288" r:id="rId16"/>
    <p:sldId id="289" r:id="rId17"/>
    <p:sldId id="285" r:id="rId18"/>
    <p:sldId id="286" r:id="rId19"/>
    <p:sldId id="291" r:id="rId20"/>
    <p:sldId id="292" r:id="rId21"/>
  </p:sldIdLst>
  <p:sldSz cx="9144000" cy="5143500" type="screen16x9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3243" autoAdjust="0"/>
  </p:normalViewPr>
  <p:slideViewPr>
    <p:cSldViewPr>
      <p:cViewPr varScale="1">
        <p:scale>
          <a:sx n="136" d="100"/>
          <a:sy n="136" d="100"/>
        </p:scale>
        <p:origin x="828" y="102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68C27B5-1C5B-4F09-A7C0-020D61B79805}" type="datetime1">
              <a:rPr lang="ko-KR" altLang="en-US"/>
              <a:pPr lvl="0">
                <a:defRPr/>
              </a:pPr>
              <a:t>2022-10-06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B55FC6C-CF9B-400A-B7B2-D752D6F85B9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B55FC6C-CF9B-400A-B7B2-D752D6F85B9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935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B55FC6C-CF9B-400A-B7B2-D752D6F85B9D}" type="slidenum">
              <a:rPr lang="ko-KR" altLang="en-US" smtClean="0"/>
              <a:pPr lvl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033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B55FC6C-CF9B-400A-B7B2-D752D6F85B9D}" type="slidenum">
              <a:rPr lang="ko-KR" altLang="en-US" smtClean="0"/>
              <a:pPr lvl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4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61AA835D-8947-4686-9B80-1C1BEEAA91EC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Information Architecture</a:t>
            </a:r>
            <a:endParaRPr lang="ko-KR" altLang="en-US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1.0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79339" y="970983"/>
            <a:ext cx="1254722" cy="3046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solidFill>
                  <a:schemeClr val="bg1"/>
                </a:solidFill>
                <a:latin typeface="+mn-ea"/>
              </a:rPr>
              <a:t>커뮤니티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0" name="직선 연결선 129"/>
          <p:cNvCxnSpPr>
            <a:cxnSpLocks/>
            <a:stCxn id="131" idx="2"/>
            <a:endCxn id="134" idx="2"/>
          </p:cNvCxnSpPr>
          <p:nvPr/>
        </p:nvCxnSpPr>
        <p:spPr>
          <a:xfrm flipH="1">
            <a:off x="2721693" y="2468293"/>
            <a:ext cx="12326" cy="116889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144492" y="2195119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글 작성</a:t>
            </a: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2263855" y="265853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 dirty="0">
                <a:latin typeface="+mn-ea"/>
              </a:rPr>
              <a:t>태그</a:t>
            </a: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2263855" y="305921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등록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2263855" y="342116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사진 첨부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2953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/>
              <a:t>회원인증화면</a:t>
            </a:r>
          </a:p>
        </p:txBody>
      </p:sp>
      <p:cxnSp>
        <p:nvCxnSpPr>
          <p:cNvPr id="275" name="연결선: 꺾임 274"/>
          <p:cNvCxnSpPr>
            <a:cxnSpLocks/>
            <a:stCxn id="12" idx="2"/>
            <a:endCxn id="131" idx="0"/>
          </p:cNvCxnSpPr>
          <p:nvPr/>
        </p:nvCxnSpPr>
        <p:spPr>
          <a:xfrm rot="5400000">
            <a:off x="3160604" y="849023"/>
            <a:ext cx="919511" cy="17726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모서리가 둥근 직사각형 130"/>
          <p:cNvSpPr/>
          <p:nvPr/>
        </p:nvSpPr>
        <p:spPr>
          <a:xfrm>
            <a:off x="6032924" y="2166544"/>
            <a:ext cx="1179054" cy="273174"/>
          </a:xfrm>
          <a:prstGeom prst="roundRect">
            <a:avLst>
              <a:gd name="adj" fmla="val 41681"/>
            </a:avLst>
          </a:prstGeom>
          <a:solidFill>
            <a:srgbClr val="A6A6A6">
              <a:alpha val="100000"/>
            </a:srgbClr>
          </a:solidFill>
          <a:ln w="9525" cmpd="sng">
            <a:solidFill>
              <a:srgbClr val="A6A6A6">
                <a:alpha val="100000"/>
              </a:srgbClr>
            </a:solidFill>
            <a:prstDash val="solid"/>
          </a:ln>
        </p:spPr>
        <p:txBody>
          <a:bodyPr lIns="15518" tIns="15518" rIns="15518" bIns="15518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</a:rPr>
              <a:t>포스팅</a:t>
            </a:r>
          </a:p>
        </p:txBody>
      </p:sp>
      <p:sp>
        <p:nvSpPr>
          <p:cNvPr id="277" name="모서리가 둥근 직사각형 131"/>
          <p:cNvSpPr/>
          <p:nvPr/>
        </p:nvSpPr>
        <p:spPr>
          <a:xfrm>
            <a:off x="6161812" y="2670600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2F2F2">
              <a:alpha val="100000"/>
            </a:srgbClr>
          </a:solidFill>
          <a:ln w="9525" cmpd="sng">
            <a:solidFill>
              <a:srgbClr val="A6A6A6">
                <a:alpha val="100000"/>
              </a:srgbClr>
            </a:solidFill>
            <a:prstDash val="solid"/>
          </a:ln>
        </p:spPr>
        <p:txBody>
          <a:bodyPr lIns="15518" tIns="15518" rIns="15518" bIns="15518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</a:rPr>
              <a:t>리뷰</a:t>
            </a:r>
          </a:p>
        </p:txBody>
      </p:sp>
      <p:sp>
        <p:nvSpPr>
          <p:cNvPr id="278" name="모서리가 둥근 직사각형 131"/>
          <p:cNvSpPr/>
          <p:nvPr/>
        </p:nvSpPr>
        <p:spPr>
          <a:xfrm>
            <a:off x="7293511" y="2958632"/>
            <a:ext cx="1296144" cy="216024"/>
          </a:xfrm>
          <a:prstGeom prst="roundRect">
            <a:avLst>
              <a:gd name="adj" fmla="val 50000"/>
            </a:avLst>
          </a:prstGeom>
          <a:solidFill>
            <a:srgbClr val="F2F2F2">
              <a:alpha val="100000"/>
            </a:srgbClr>
          </a:solidFill>
          <a:ln w="9525" cmpd="sng">
            <a:solidFill>
              <a:srgbClr val="A6A6A6">
                <a:alpha val="100000"/>
              </a:srgbClr>
            </a:solidFill>
            <a:prstDash val="solid"/>
          </a:ln>
        </p:spPr>
        <p:txBody>
          <a:bodyPr lIns="15518" tIns="15518" rIns="15518" bIns="15518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리뷰 좋아요 </a:t>
            </a:r>
            <a:r>
              <a:rPr kumimoji="0" lang="en-US" altLang="ko-KR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/</a:t>
            </a: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신고</a:t>
            </a:r>
          </a:p>
        </p:txBody>
      </p:sp>
      <p:cxnSp>
        <p:nvCxnSpPr>
          <p:cNvPr id="280" name="연결선: 꺾임 279"/>
          <p:cNvCxnSpPr>
            <a:stCxn id="277" idx="2"/>
            <a:endCxn id="278" idx="1"/>
          </p:cNvCxnSpPr>
          <p:nvPr/>
        </p:nvCxnSpPr>
        <p:spPr>
          <a:xfrm rot="5400000" flipV="1">
            <a:off x="6866570" y="2639703"/>
            <a:ext cx="180020" cy="6738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cxnSpLocks/>
            <a:stCxn id="277" idx="2"/>
          </p:cNvCxnSpPr>
          <p:nvPr/>
        </p:nvCxnSpPr>
        <p:spPr>
          <a:xfrm flipH="1">
            <a:off x="6619649" y="2886624"/>
            <a:ext cx="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모서리가 둥근 직사각형 131"/>
          <p:cNvSpPr/>
          <p:nvPr/>
        </p:nvSpPr>
        <p:spPr>
          <a:xfrm>
            <a:off x="7293511" y="3246664"/>
            <a:ext cx="1296144" cy="216024"/>
          </a:xfrm>
          <a:prstGeom prst="roundRect">
            <a:avLst>
              <a:gd name="adj" fmla="val 50000"/>
            </a:avLst>
          </a:prstGeom>
          <a:solidFill>
            <a:srgbClr val="F2F2F2">
              <a:alpha val="100000"/>
            </a:srgbClr>
          </a:solidFill>
          <a:ln w="9525" cmpd="sng">
            <a:solidFill>
              <a:srgbClr val="A6A6A6">
                <a:alpha val="100000"/>
              </a:srgbClr>
            </a:solidFill>
            <a:prstDash val="solid"/>
          </a:ln>
        </p:spPr>
        <p:txBody>
          <a:bodyPr lIns="15518" tIns="15518" rIns="15518" bIns="15518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리뷰 댓글 </a:t>
            </a:r>
            <a:r>
              <a:rPr kumimoji="0" lang="en-US" altLang="ko-KR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/</a:t>
            </a:r>
            <a:r>
              <a:rPr kumimoji="0" lang="ko-KR" altLang="en-US" sz="9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공유하기</a:t>
            </a:r>
          </a:p>
        </p:txBody>
      </p:sp>
      <p:cxnSp>
        <p:nvCxnSpPr>
          <p:cNvPr id="284" name="연결선: 꺾임 283"/>
          <p:cNvCxnSpPr>
            <a:stCxn id="277" idx="2"/>
            <a:endCxn id="283" idx="1"/>
          </p:cNvCxnSpPr>
          <p:nvPr/>
        </p:nvCxnSpPr>
        <p:spPr>
          <a:xfrm rot="5400000" flipV="1">
            <a:off x="6722554" y="2783719"/>
            <a:ext cx="468052" cy="6738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>
            <a:stCxn id="276" idx="2"/>
            <a:endCxn id="277" idx="0"/>
          </p:cNvCxnSpPr>
          <p:nvPr/>
        </p:nvCxnSpPr>
        <p:spPr>
          <a:xfrm rot="5400000">
            <a:off x="6505609" y="2553758"/>
            <a:ext cx="230882" cy="2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연결선: 꺾임 292"/>
          <p:cNvCxnSpPr>
            <a:stCxn id="12" idx="2"/>
            <a:endCxn id="276" idx="0"/>
          </p:cNvCxnSpPr>
          <p:nvPr/>
        </p:nvCxnSpPr>
        <p:spPr>
          <a:xfrm rot="5400000" flipV="1">
            <a:off x="5119107" y="663200"/>
            <a:ext cx="890936" cy="2115751"/>
          </a:xfrm>
          <a:prstGeom prst="bentConnector3">
            <a:avLst>
              <a:gd name="adj1" fmla="val 518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모서리가 둥근 직사각형 131"/>
          <p:cNvSpPr/>
          <p:nvPr/>
        </p:nvSpPr>
        <p:spPr>
          <a:xfrm>
            <a:off x="7293511" y="3529177"/>
            <a:ext cx="1296144" cy="216024"/>
          </a:xfrm>
          <a:prstGeom prst="roundRect">
            <a:avLst>
              <a:gd name="adj" fmla="val 50000"/>
            </a:avLst>
          </a:prstGeom>
          <a:solidFill>
            <a:srgbClr val="F2F2F2">
              <a:alpha val="100000"/>
            </a:srgbClr>
          </a:solidFill>
          <a:ln w="9525" cmpd="sng">
            <a:solidFill>
              <a:srgbClr val="A6A6A6">
                <a:alpha val="100000"/>
              </a:srgbClr>
            </a:solidFill>
            <a:prstDash val="solid"/>
          </a:ln>
        </p:spPr>
        <p:txBody>
          <a:bodyPr lIns="15518" tIns="15518" rIns="15518" bIns="15518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</a:rPr>
              <a:t>스포일러 안내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3DF0F5D-4C47-FB96-E317-E8DAE8A50BEF}"/>
              </a:ext>
            </a:extLst>
          </p:cNvPr>
          <p:cNvCxnSpPr/>
          <p:nvPr/>
        </p:nvCxnSpPr>
        <p:spPr>
          <a:xfrm>
            <a:off x="4624952" y="1729617"/>
            <a:ext cx="0" cy="49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30">
            <a:extLst>
              <a:ext uri="{FF2B5EF4-FFF2-40B4-BE49-F238E27FC236}">
                <a16:creationId xmlns:a16="http://schemas.microsoft.com/office/drawing/2014/main" id="{59015B2C-3BF4-4FB9-C913-98980F6A68CA}"/>
              </a:ext>
            </a:extLst>
          </p:cNvPr>
          <p:cNvSpPr/>
          <p:nvPr/>
        </p:nvSpPr>
        <p:spPr>
          <a:xfrm>
            <a:off x="4035425" y="2189944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필터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C7A384E-6589-0015-4548-7D785AE601CF}"/>
              </a:ext>
            </a:extLst>
          </p:cNvPr>
          <p:cNvCxnSpPr/>
          <p:nvPr/>
        </p:nvCxnSpPr>
        <p:spPr>
          <a:xfrm rot="5400000" flipV="1">
            <a:off x="6722553" y="3071752"/>
            <a:ext cx="468052" cy="6738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FCBEE4B-1A78-65D1-FCCD-6433977385D5}"/>
              </a:ext>
            </a:extLst>
          </p:cNvPr>
          <p:cNvCxnSpPr>
            <a:cxnSpLocks/>
          </p:cNvCxnSpPr>
          <p:nvPr/>
        </p:nvCxnSpPr>
        <p:spPr>
          <a:xfrm flipH="1">
            <a:off x="4606737" y="2463118"/>
            <a:ext cx="12326" cy="116889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31">
            <a:extLst>
              <a:ext uri="{FF2B5EF4-FFF2-40B4-BE49-F238E27FC236}">
                <a16:creationId xmlns:a16="http://schemas.microsoft.com/office/drawing/2014/main" id="{1EBEBD54-69E3-E57F-40EA-D366EA809C46}"/>
              </a:ext>
            </a:extLst>
          </p:cNvPr>
          <p:cNvSpPr/>
          <p:nvPr/>
        </p:nvSpPr>
        <p:spPr>
          <a:xfrm>
            <a:off x="4148899" y="2657513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latin typeface="+mn-ea"/>
              </a:rPr>
              <a:t>조회순</a:t>
            </a:r>
            <a:endParaRPr lang="ko-KR" altLang="en-US" sz="900" dirty="0">
              <a:latin typeface="+mn-ea"/>
            </a:endParaRPr>
          </a:p>
        </p:txBody>
      </p:sp>
      <p:sp>
        <p:nvSpPr>
          <p:cNvPr id="20" name="모서리가 둥근 직사각형 131">
            <a:extLst>
              <a:ext uri="{FF2B5EF4-FFF2-40B4-BE49-F238E27FC236}">
                <a16:creationId xmlns:a16="http://schemas.microsoft.com/office/drawing/2014/main" id="{525C8DAB-E44A-5C29-7BB4-75E30F7964AF}"/>
              </a:ext>
            </a:extLst>
          </p:cNvPr>
          <p:cNvSpPr/>
          <p:nvPr/>
        </p:nvSpPr>
        <p:spPr>
          <a:xfrm>
            <a:off x="4161225" y="305843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>
                <a:latin typeface="+mn-ea"/>
              </a:rPr>
              <a:t>추천순</a:t>
            </a:r>
            <a:endParaRPr lang="ko-KR" altLang="en-US" sz="900" dirty="0">
              <a:latin typeface="+mn-ea"/>
            </a:endParaRPr>
          </a:p>
        </p:txBody>
      </p:sp>
      <p:sp>
        <p:nvSpPr>
          <p:cNvPr id="22" name="모서리가 둥근 직사각형 131">
            <a:extLst>
              <a:ext uri="{FF2B5EF4-FFF2-40B4-BE49-F238E27FC236}">
                <a16:creationId xmlns:a16="http://schemas.microsoft.com/office/drawing/2014/main" id="{5A84899C-E97C-498F-3D6B-BDFD1226992A}"/>
              </a:ext>
            </a:extLst>
          </p:cNvPr>
          <p:cNvSpPr/>
          <p:nvPr/>
        </p:nvSpPr>
        <p:spPr>
          <a:xfrm>
            <a:off x="4148899" y="34159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 dirty="0" err="1">
                <a:latin typeface="+mn-ea"/>
              </a:rPr>
              <a:t>최신순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0E83FFD-FE20-27AD-331A-9D85B08F0C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63306" y="1276179"/>
            <a:ext cx="3352078" cy="453438"/>
          </a:xfrm>
          <a:prstGeom prst="bentConnector3">
            <a:avLst>
              <a:gd name="adj1" fmla="val 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A2A18F-9AEB-07D9-B829-F214A8B28633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1163306" y="1721075"/>
            <a:ext cx="0" cy="114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130">
            <a:extLst>
              <a:ext uri="{FF2B5EF4-FFF2-40B4-BE49-F238E27FC236}">
                <a16:creationId xmlns:a16="http://schemas.microsoft.com/office/drawing/2014/main" id="{CB1B3649-7890-6647-8DFE-DC1438B337D1}"/>
              </a:ext>
            </a:extLst>
          </p:cNvPr>
          <p:cNvSpPr/>
          <p:nvPr/>
        </p:nvSpPr>
        <p:spPr>
          <a:xfrm>
            <a:off x="618606" y="2196211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내가 쓴 글</a:t>
            </a:r>
          </a:p>
        </p:txBody>
      </p:sp>
      <p:sp>
        <p:nvSpPr>
          <p:cNvPr id="37" name="모서리가 둥근 직사각형 131">
            <a:extLst>
              <a:ext uri="{FF2B5EF4-FFF2-40B4-BE49-F238E27FC236}">
                <a16:creationId xmlns:a16="http://schemas.microsoft.com/office/drawing/2014/main" id="{1B4D39A4-73C9-0FFC-A2B4-9DACA1C6CA49}"/>
              </a:ext>
            </a:extLst>
          </p:cNvPr>
          <p:cNvSpPr/>
          <p:nvPr/>
        </p:nvSpPr>
        <p:spPr>
          <a:xfrm>
            <a:off x="705468" y="2653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  <a:defRPr/>
            </a:pPr>
            <a:r>
              <a:rPr lang="ko-KR" altLang="en-US" sz="900" dirty="0">
                <a:latin typeface="+mn-ea"/>
              </a:rPr>
              <a:t>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305497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ED0A74E-68AF-7753-962B-9D94C5500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아무것도 입력하지 않았을 경우 역대 가장 많은 태그들을 보여줌 </a:t>
            </a:r>
            <a:endParaRPr lang="en-US" altLang="ko-KR" dirty="0"/>
          </a:p>
          <a:p>
            <a:r>
              <a:rPr lang="ko-KR" altLang="en-US" dirty="0"/>
              <a:t>자동완성 기능으로 입력하는 태그에 대한 태그 수 또한 보여줌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9AD197-56C0-1B88-A4C0-9E5B5C1D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태그 추천 기능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D04B36-8E30-44CE-75F5-65F1B91A0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4-4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4CB0F-3F22-1614-56B5-7E116E4C9C5A}"/>
              </a:ext>
            </a:extLst>
          </p:cNvPr>
          <p:cNvSpPr/>
          <p:nvPr/>
        </p:nvSpPr>
        <p:spPr>
          <a:xfrm>
            <a:off x="755576" y="771550"/>
            <a:ext cx="5616624" cy="4104456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28212D-9F34-28F3-A54C-FEEB4D92D533}"/>
              </a:ext>
            </a:extLst>
          </p:cNvPr>
          <p:cNvSpPr/>
          <p:nvPr/>
        </p:nvSpPr>
        <p:spPr>
          <a:xfrm>
            <a:off x="1087279" y="915566"/>
            <a:ext cx="4953217" cy="41724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태그를 입력하세요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D87A74-0B39-4DD6-C3B0-E492B9DD7DA1}"/>
              </a:ext>
            </a:extLst>
          </p:cNvPr>
          <p:cNvSpPr/>
          <p:nvPr/>
        </p:nvSpPr>
        <p:spPr>
          <a:xfrm>
            <a:off x="1087279" y="1491630"/>
            <a:ext cx="4953217" cy="324036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E1D1C-C826-9DC9-3909-3211685C501F}"/>
              </a:ext>
            </a:extLst>
          </p:cNvPr>
          <p:cNvSpPr txBox="1"/>
          <p:nvPr/>
        </p:nvSpPr>
        <p:spPr>
          <a:xfrm>
            <a:off x="1187624" y="1563638"/>
            <a:ext cx="475252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# </a:t>
            </a:r>
            <a:r>
              <a:rPr lang="ko-KR" altLang="en-US" dirty="0" err="1"/>
              <a:t>ㅇㅇㅇ</a:t>
            </a:r>
            <a:r>
              <a:rPr lang="ko-KR" altLang="en-US" dirty="0"/>
              <a:t> </a:t>
            </a:r>
            <a:r>
              <a:rPr lang="en-US" altLang="ko-KR" dirty="0"/>
              <a:t>			36,102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# </a:t>
            </a:r>
            <a:r>
              <a:rPr lang="ko-KR" altLang="en-US" dirty="0" err="1"/>
              <a:t>ㅇㅇㅂ</a:t>
            </a:r>
            <a:r>
              <a:rPr lang="en-US" altLang="ko-KR" dirty="0"/>
              <a:t>			29,535</a:t>
            </a:r>
            <a:endParaRPr lang="ko-KR" altLang="en-US" dirty="0"/>
          </a:p>
        </p:txBody>
      </p:sp>
      <p:sp>
        <p:nvSpPr>
          <p:cNvPr id="9" name="모서리가 둥근 직사각형 61">
            <a:extLst>
              <a:ext uri="{FF2B5EF4-FFF2-40B4-BE49-F238E27FC236}">
                <a16:creationId xmlns:a16="http://schemas.microsoft.com/office/drawing/2014/main" id="{8BB78C4A-36B6-3177-2273-60595D991419}"/>
              </a:ext>
            </a:extLst>
          </p:cNvPr>
          <p:cNvSpPr/>
          <p:nvPr/>
        </p:nvSpPr>
        <p:spPr>
          <a:xfrm>
            <a:off x="979267" y="137525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61">
            <a:extLst>
              <a:ext uri="{FF2B5EF4-FFF2-40B4-BE49-F238E27FC236}">
                <a16:creationId xmlns:a16="http://schemas.microsoft.com/office/drawing/2014/main" id="{2D97BC5A-90E6-F04F-A471-FB248AE780A5}"/>
              </a:ext>
            </a:extLst>
          </p:cNvPr>
          <p:cNvSpPr/>
          <p:nvPr/>
        </p:nvSpPr>
        <p:spPr>
          <a:xfrm>
            <a:off x="971600" y="246530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A815A7-4ACA-577F-CE74-0F952DBE40DE}"/>
              </a:ext>
            </a:extLst>
          </p:cNvPr>
          <p:cNvSpPr txBox="1"/>
          <p:nvPr/>
        </p:nvSpPr>
        <p:spPr>
          <a:xfrm>
            <a:off x="1195291" y="2610366"/>
            <a:ext cx="4752528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# </a:t>
            </a:r>
            <a:r>
              <a:rPr lang="ko-KR" altLang="en-US" dirty="0"/>
              <a:t>이순신 </a:t>
            </a:r>
            <a:r>
              <a:rPr lang="en-US" altLang="ko-KR" dirty="0"/>
              <a:t>			402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# </a:t>
            </a:r>
            <a:r>
              <a:rPr lang="ko-KR" altLang="en-US" dirty="0"/>
              <a:t>이순재</a:t>
            </a:r>
            <a:r>
              <a:rPr lang="en-US" altLang="ko-KR" dirty="0"/>
              <a:t>			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# </a:t>
            </a:r>
            <a:r>
              <a:rPr lang="ko-KR" altLang="en-US" dirty="0"/>
              <a:t>이순철</a:t>
            </a:r>
            <a:r>
              <a:rPr lang="en-US" altLang="ko-KR" dirty="0"/>
              <a:t>			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38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DF546B-6072-14B6-6C35-7C5A48AC98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HOT</a:t>
            </a:r>
            <a:r>
              <a:rPr lang="ko-KR" altLang="en-US" dirty="0"/>
              <a:t>한 태그 클릭 시 이어지는 화면으로 상단에 </a:t>
            </a:r>
            <a:r>
              <a:rPr lang="en-US" altLang="ko-KR" dirty="0"/>
              <a:t>HOT</a:t>
            </a:r>
            <a:r>
              <a:rPr lang="ko-KR" altLang="en-US" dirty="0"/>
              <a:t>한 태그</a:t>
            </a:r>
            <a:r>
              <a:rPr lang="en-US" altLang="ko-KR" dirty="0"/>
              <a:t>#</a:t>
            </a:r>
            <a:r>
              <a:rPr lang="ko-KR" altLang="en-US" dirty="0"/>
              <a:t>라고 명시</a:t>
            </a:r>
            <a:endParaRPr lang="en-US" altLang="ko-KR" dirty="0"/>
          </a:p>
          <a:p>
            <a:r>
              <a:rPr lang="ko-KR" altLang="en-US" dirty="0"/>
              <a:t>아래에 간단하게 </a:t>
            </a:r>
            <a:r>
              <a:rPr lang="ko-KR" altLang="en-US" dirty="0" err="1"/>
              <a:t>설명글</a:t>
            </a:r>
            <a:endParaRPr lang="en-US" altLang="ko-KR" dirty="0"/>
          </a:p>
          <a:p>
            <a:r>
              <a:rPr lang="ko-KR" altLang="en-US" dirty="0"/>
              <a:t>유저가 검색한 단어를 </a:t>
            </a:r>
            <a:r>
              <a:rPr lang="en-US" altLang="ko-KR" dirty="0"/>
              <a:t>‘#@@@’</a:t>
            </a:r>
            <a:r>
              <a:rPr lang="ko-KR" altLang="en-US" dirty="0"/>
              <a:t>로 보여주며 해당 검색결과임을 보여줌</a:t>
            </a:r>
            <a:endParaRPr lang="en-US" altLang="ko-KR" dirty="0"/>
          </a:p>
          <a:p>
            <a:r>
              <a:rPr lang="en-US" altLang="ko-KR" dirty="0"/>
              <a:t>#@@@</a:t>
            </a:r>
            <a:r>
              <a:rPr lang="ko-KR" altLang="en-US" dirty="0"/>
              <a:t>라는 태그와 함께 언급이 자주 된 태그들을 </a:t>
            </a:r>
            <a:r>
              <a:rPr lang="en-US" altLang="ko-KR" dirty="0"/>
              <a:t>3</a:t>
            </a:r>
            <a:r>
              <a:rPr lang="ko-KR" altLang="en-US" dirty="0"/>
              <a:t>개로 추려 옆에 함께 보여줌 만약 </a:t>
            </a:r>
            <a:r>
              <a:rPr lang="en-US" altLang="ko-KR" dirty="0"/>
              <a:t>&lt; 3 </a:t>
            </a:r>
            <a:r>
              <a:rPr lang="ko-KR" altLang="en-US" dirty="0"/>
              <a:t>일 경우 조건에 해당하는 것들에 한해 보여줌 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91B9FD-4B2B-5046-8740-B17F4263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핫한</a:t>
            </a:r>
            <a:r>
              <a:rPr lang="ko-KR" altLang="en-US" dirty="0"/>
              <a:t> 태그 페이지</a:t>
            </a:r>
          </a:p>
        </p:txBody>
      </p:sp>
      <p:sp>
        <p:nvSpPr>
          <p:cNvPr id="5" name="텍스트 개체 틀 12">
            <a:extLst>
              <a:ext uri="{FF2B5EF4-FFF2-40B4-BE49-F238E27FC236}">
                <a16:creationId xmlns:a16="http://schemas.microsoft.com/office/drawing/2014/main" id="{76AEC732-13E6-E149-C062-598AAE6901BB}"/>
              </a:ext>
            </a:extLst>
          </p:cNvPr>
          <p:cNvSpPr txBox="1">
            <a:spLocks/>
          </p:cNvSpPr>
          <p:nvPr/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+mj-ea"/>
              <a:buAutoNum type="circleNumDbPlain"/>
              <a:defRPr lang="ko-KR" altLang="en-US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7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/>
          </a:p>
          <a:p>
            <a:pPr>
              <a:buFont typeface="+mj-ea"/>
              <a:buAutoNum type="circleNumDbPlain" startAt="9"/>
              <a:defRPr/>
            </a:pPr>
            <a:endParaRPr lang="en-US" altLang="ko-KR" dirty="0"/>
          </a:p>
        </p:txBody>
      </p:sp>
      <p:sp>
        <p:nvSpPr>
          <p:cNvPr id="7" name="텍스트 개체 틀 38">
            <a:extLst>
              <a:ext uri="{FF2B5EF4-FFF2-40B4-BE49-F238E27FC236}">
                <a16:creationId xmlns:a16="http://schemas.microsoft.com/office/drawing/2014/main" id="{FE79A8B7-CB14-D824-00A3-144844C32B81}"/>
              </a:ext>
            </a:extLst>
          </p:cNvPr>
          <p:cNvSpPr txBox="1">
            <a:spLocks/>
          </p:cNvSpPr>
          <p:nvPr/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5-1</a:t>
            </a:r>
            <a:endParaRPr lang="ko-KR" altLang="en-US" dirty="0"/>
          </a:p>
        </p:txBody>
      </p:sp>
      <p:grpSp>
        <p:nvGrpSpPr>
          <p:cNvPr id="24" name="그룹 16">
            <a:extLst>
              <a:ext uri="{FF2B5EF4-FFF2-40B4-BE49-F238E27FC236}">
                <a16:creationId xmlns:a16="http://schemas.microsoft.com/office/drawing/2014/main" id="{347FE68E-8EBB-E699-C9A0-CD71B7DFDC18}"/>
              </a:ext>
            </a:extLst>
          </p:cNvPr>
          <p:cNvGrpSpPr/>
          <p:nvPr/>
        </p:nvGrpSpPr>
        <p:grpSpPr>
          <a:xfrm>
            <a:off x="107504" y="330129"/>
            <a:ext cx="1512168" cy="432048"/>
            <a:chOff x="179512" y="411510"/>
            <a:chExt cx="1296144" cy="432049"/>
          </a:xfrm>
        </p:grpSpPr>
        <p:sp>
          <p:nvSpPr>
            <p:cNvPr id="25" name="직사각형 17">
              <a:extLst>
                <a:ext uri="{FF2B5EF4-FFF2-40B4-BE49-F238E27FC236}">
                  <a16:creationId xmlns:a16="http://schemas.microsoft.com/office/drawing/2014/main" id="{ED967B88-BA44-334A-AF9D-C3684CD2E63C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`</a:t>
              </a: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6" name="직선 연결선 18">
              <a:extLst>
                <a:ext uri="{FF2B5EF4-FFF2-40B4-BE49-F238E27FC236}">
                  <a16:creationId xmlns:a16="http://schemas.microsoft.com/office/drawing/2014/main" id="{6C81D125-B04B-5C86-0007-007B0BFB77E4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noFill/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</p:cxnSp>
      </p:grpSp>
      <p:sp>
        <p:nvSpPr>
          <p:cNvPr id="27" name="TextBox 19">
            <a:extLst>
              <a:ext uri="{FF2B5EF4-FFF2-40B4-BE49-F238E27FC236}">
                <a16:creationId xmlns:a16="http://schemas.microsoft.com/office/drawing/2014/main" id="{9A287A9F-61BB-8287-3400-7F22DFB29A7B}"/>
              </a:ext>
            </a:extLst>
          </p:cNvPr>
          <p:cNvSpPr txBox="1"/>
          <p:nvPr/>
        </p:nvSpPr>
        <p:spPr>
          <a:xfrm>
            <a:off x="482879" y="402774"/>
            <a:ext cx="704745" cy="300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LOGO</a:t>
            </a:r>
            <a:endParaRPr kumimoji="0" lang="ko-KR" altLang="en-US" sz="14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47CF7AF-852C-6823-E040-FC9D5EBB121A}"/>
              </a:ext>
            </a:extLst>
          </p:cNvPr>
          <p:cNvSpPr/>
          <p:nvPr/>
        </p:nvSpPr>
        <p:spPr>
          <a:xfrm>
            <a:off x="5724128" y="411510"/>
            <a:ext cx="432048" cy="288032"/>
          </a:xfrm>
          <a:prstGeom prst="roundRect">
            <a:avLst>
              <a:gd name="adj" fmla="val 16667"/>
            </a:avLst>
          </a:prstGeom>
          <a:noFill/>
          <a:ln w="0" cap="rnd" cmpd="sng">
            <a:solidFill>
              <a:srgbClr val="CEA61D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361ABA-AAA2-8192-3D0D-DD54E248B7C6}"/>
              </a:ext>
            </a:extLst>
          </p:cNvPr>
          <p:cNvSpPr/>
          <p:nvPr/>
        </p:nvSpPr>
        <p:spPr>
          <a:xfrm>
            <a:off x="6228184" y="411510"/>
            <a:ext cx="576064" cy="288032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rgbClr val="CEA61D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로그인</a:t>
            </a:r>
          </a:p>
        </p:txBody>
      </p:sp>
      <p:sp>
        <p:nvSpPr>
          <p:cNvPr id="33" name="직사각형 7">
            <a:extLst>
              <a:ext uri="{FF2B5EF4-FFF2-40B4-BE49-F238E27FC236}">
                <a16:creationId xmlns:a16="http://schemas.microsoft.com/office/drawing/2014/main" id="{E21DD7B4-AB43-58A3-D4AB-316A23EFB8F1}"/>
              </a:ext>
            </a:extLst>
          </p:cNvPr>
          <p:cNvSpPr/>
          <p:nvPr/>
        </p:nvSpPr>
        <p:spPr>
          <a:xfrm>
            <a:off x="107504" y="838739"/>
            <a:ext cx="6708373" cy="2165059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 dirty="0">
                <a:latin typeface="맑은 고딕"/>
                <a:ea typeface="맑은 고딕"/>
              </a:rPr>
              <a:t>HOT</a:t>
            </a:r>
            <a:r>
              <a:rPr kumimoji="0" lang="ko-KR" altLang="en-US" sz="1800" b="1" i="0" u="none" strike="noStrike" kern="1200" cap="none" spc="0" normalizeH="0" baseline="0" dirty="0">
                <a:latin typeface="맑은 고딕"/>
                <a:ea typeface="맑은 고딕"/>
              </a:rPr>
              <a:t>한 태그</a:t>
            </a:r>
            <a:r>
              <a:rPr kumimoji="0" lang="en-US" altLang="ko-KR" sz="1800" b="1" i="0" u="none" strike="noStrike" kern="1200" cap="none" spc="0" normalizeH="0" baseline="0" dirty="0">
                <a:latin typeface="맑은 고딕"/>
                <a:ea typeface="맑은 고딕"/>
              </a:rPr>
              <a:t>#</a:t>
            </a:r>
            <a:endParaRPr kumimoji="0" lang="ko-KR" altLang="en-US" sz="1800" b="1" i="0" u="none" strike="noStrike" kern="1200" cap="none" spc="0" normalizeH="0" baseline="0" dirty="0">
              <a:latin typeface="맑은 고딕"/>
              <a:ea typeface="맑은 고딕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BD562-D257-988A-8FEC-2A156CF756CE}"/>
              </a:ext>
            </a:extLst>
          </p:cNvPr>
          <p:cNvSpPr txBox="1"/>
          <p:nvPr/>
        </p:nvSpPr>
        <p:spPr>
          <a:xfrm>
            <a:off x="3707904" y="2705565"/>
            <a:ext cx="3312368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일주일간 </a:t>
            </a:r>
            <a:r>
              <a:rPr lang="en-US" altLang="ko-KR" sz="1100" dirty="0"/>
              <a:t>HOT</a:t>
            </a:r>
            <a:r>
              <a:rPr lang="ko-KR" altLang="en-US" sz="1100" dirty="0"/>
              <a:t>했던 태그들을 모아봤어요</a:t>
            </a:r>
          </a:p>
        </p:txBody>
      </p:sp>
      <p:sp>
        <p:nvSpPr>
          <p:cNvPr id="40" name="모서리가 둥근 직사각형 61">
            <a:extLst>
              <a:ext uri="{FF2B5EF4-FFF2-40B4-BE49-F238E27FC236}">
                <a16:creationId xmlns:a16="http://schemas.microsoft.com/office/drawing/2014/main" id="{07514853-4AE0-2C80-2657-626E50E76838}"/>
              </a:ext>
            </a:extLst>
          </p:cNvPr>
          <p:cNvSpPr/>
          <p:nvPr/>
        </p:nvSpPr>
        <p:spPr>
          <a:xfrm>
            <a:off x="2771015" y="15636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모서리가 둥근 직사각형 61">
            <a:extLst>
              <a:ext uri="{FF2B5EF4-FFF2-40B4-BE49-F238E27FC236}">
                <a16:creationId xmlns:a16="http://schemas.microsoft.com/office/drawing/2014/main" id="{41E6010E-3C91-D453-62AE-98D61AC533C5}"/>
              </a:ext>
            </a:extLst>
          </p:cNvPr>
          <p:cNvSpPr/>
          <p:nvPr/>
        </p:nvSpPr>
        <p:spPr>
          <a:xfrm>
            <a:off x="3695163" y="252795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4B0A06C-7ED2-7E08-0F36-4A0CBB0800D3}"/>
              </a:ext>
            </a:extLst>
          </p:cNvPr>
          <p:cNvCxnSpPr/>
          <p:nvPr/>
        </p:nvCxnSpPr>
        <p:spPr>
          <a:xfrm>
            <a:off x="0" y="3075806"/>
            <a:ext cx="6876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0A51976-6C13-6284-6CC4-E4E8817D7C7D}"/>
              </a:ext>
            </a:extLst>
          </p:cNvPr>
          <p:cNvSpPr/>
          <p:nvPr/>
        </p:nvSpPr>
        <p:spPr>
          <a:xfrm>
            <a:off x="2427792" y="3207349"/>
            <a:ext cx="720080" cy="216018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글 작성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A2722BA-652E-D96B-925E-83EE7E1BFC2C}"/>
              </a:ext>
            </a:extLst>
          </p:cNvPr>
          <p:cNvSpPr/>
          <p:nvPr/>
        </p:nvSpPr>
        <p:spPr>
          <a:xfrm>
            <a:off x="3291888" y="3207349"/>
            <a:ext cx="936104" cy="216013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내가 쓴 글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DB47402-A2E9-29FA-75BA-ECA41D473B80}"/>
              </a:ext>
            </a:extLst>
          </p:cNvPr>
          <p:cNvSpPr/>
          <p:nvPr/>
        </p:nvSpPr>
        <p:spPr>
          <a:xfrm>
            <a:off x="2427792" y="3579862"/>
            <a:ext cx="4160432" cy="853329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‘# @@@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검색 결과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＇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1BE09EB-1FC5-787F-CD55-48BF8F730378}"/>
              </a:ext>
            </a:extLst>
          </p:cNvPr>
          <p:cNvSpPr/>
          <p:nvPr/>
        </p:nvSpPr>
        <p:spPr>
          <a:xfrm>
            <a:off x="107504" y="3584986"/>
            <a:ext cx="2088232" cy="1447687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2B692ED-9C52-FB01-061B-CECF8D3B3788}"/>
              </a:ext>
            </a:extLst>
          </p:cNvPr>
          <p:cNvSpPr txBox="1"/>
          <p:nvPr/>
        </p:nvSpPr>
        <p:spPr>
          <a:xfrm>
            <a:off x="242525" y="3633043"/>
            <a:ext cx="1837134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같이 태그 됐어요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67B9AC0-2B5A-9049-9E60-3B86FC64AC03}"/>
              </a:ext>
            </a:extLst>
          </p:cNvPr>
          <p:cNvSpPr txBox="1"/>
          <p:nvPr/>
        </p:nvSpPr>
        <p:spPr>
          <a:xfrm>
            <a:off x="214586" y="3947436"/>
            <a:ext cx="185190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@@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##</a:t>
            </a:r>
            <a:endParaRPr lang="ko-KR" altLang="en-US" dirty="0"/>
          </a:p>
        </p:txBody>
      </p:sp>
      <p:sp>
        <p:nvSpPr>
          <p:cNvPr id="148" name="모서리가 둥근 직사각형 61">
            <a:extLst>
              <a:ext uri="{FF2B5EF4-FFF2-40B4-BE49-F238E27FC236}">
                <a16:creationId xmlns:a16="http://schemas.microsoft.com/office/drawing/2014/main" id="{08E3238E-078F-41CA-81A4-2F4A5032DB08}"/>
              </a:ext>
            </a:extLst>
          </p:cNvPr>
          <p:cNvSpPr/>
          <p:nvPr/>
        </p:nvSpPr>
        <p:spPr>
          <a:xfrm>
            <a:off x="2330757" y="347185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9" name="모서리가 둥근 직사각형 61">
            <a:extLst>
              <a:ext uri="{FF2B5EF4-FFF2-40B4-BE49-F238E27FC236}">
                <a16:creationId xmlns:a16="http://schemas.microsoft.com/office/drawing/2014/main" id="{D8DFAA7D-EDD2-D5BC-3F84-A493C2A2BADE}"/>
              </a:ext>
            </a:extLst>
          </p:cNvPr>
          <p:cNvSpPr/>
          <p:nvPr/>
        </p:nvSpPr>
        <p:spPr>
          <a:xfrm>
            <a:off x="58008" y="348833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1421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4B769DCD-1732-BD62-09A0-B1FB2B490AF3}"/>
              </a:ext>
            </a:extLst>
          </p:cNvPr>
          <p:cNvGrpSpPr/>
          <p:nvPr/>
        </p:nvGrpSpPr>
        <p:grpSpPr>
          <a:xfrm>
            <a:off x="3076226" y="2339883"/>
            <a:ext cx="792088" cy="195741"/>
            <a:chOff x="1475656" y="915566"/>
            <a:chExt cx="792088" cy="303747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FE84D86-880C-7B24-DEDC-05CD3FED0196}"/>
                </a:ext>
              </a:extLst>
            </p:cNvPr>
            <p:cNvSpPr/>
            <p:nvPr/>
          </p:nvSpPr>
          <p:spPr>
            <a:xfrm>
              <a:off x="1475656" y="915566"/>
              <a:ext cx="792088" cy="30374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유저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/>
                  <a:ea typeface="맑은 고딕"/>
                </a:rPr>
                <a:t>프로필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3EB1C323-2517-7246-853A-798C36BE129E}"/>
                </a:ext>
              </a:extLst>
            </p:cNvPr>
            <p:cNvCxnSpPr/>
            <p:nvPr/>
          </p:nvCxnSpPr>
          <p:spPr>
            <a:xfrm flipH="1">
              <a:off x="1475656" y="915566"/>
              <a:ext cx="792088" cy="3037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F214A84-39CF-FEF5-F219-08926FB8655F}"/>
              </a:ext>
            </a:extLst>
          </p:cNvPr>
          <p:cNvSpPr/>
          <p:nvPr/>
        </p:nvSpPr>
        <p:spPr>
          <a:xfrm>
            <a:off x="5443166" y="2330017"/>
            <a:ext cx="648072" cy="19574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작성 시간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0B5318D-6F3E-038B-14A5-C3EA67EA17AC}"/>
              </a:ext>
            </a:extLst>
          </p:cNvPr>
          <p:cNvSpPr/>
          <p:nvPr/>
        </p:nvSpPr>
        <p:spPr>
          <a:xfrm>
            <a:off x="2680182" y="2598418"/>
            <a:ext cx="1584176" cy="19574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제목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557ECFD-26AB-9580-2B2F-74DF76DA4C05}"/>
              </a:ext>
            </a:extLst>
          </p:cNvPr>
          <p:cNvSpPr/>
          <p:nvPr/>
        </p:nvSpPr>
        <p:spPr>
          <a:xfrm>
            <a:off x="3014569" y="2823386"/>
            <a:ext cx="2520280" cy="267748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05834F8-4019-2F59-FACE-E5BB4AE8902D}"/>
              </a:ext>
            </a:extLst>
          </p:cNvPr>
          <p:cNvGrpSpPr/>
          <p:nvPr/>
        </p:nvGrpSpPr>
        <p:grpSpPr>
          <a:xfrm>
            <a:off x="5792453" y="3032550"/>
            <a:ext cx="324036" cy="267748"/>
            <a:chOff x="5760132" y="1828659"/>
            <a:chExt cx="324036" cy="26774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84603FB-0E3A-CFC8-7B47-2D72633A36C4}"/>
                </a:ext>
              </a:extLst>
            </p:cNvPr>
            <p:cNvSpPr/>
            <p:nvPr/>
          </p:nvSpPr>
          <p:spPr>
            <a:xfrm>
              <a:off x="5760132" y="1828659"/>
              <a:ext cx="324036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ko-KR" altLang="en-US" sz="3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추천수</a:t>
              </a:r>
              <a:endParaRPr kumimoji="0" lang="ko-KR" altLang="en-US" sz="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FD017154-6B1D-D624-F709-B62CAB8A0659}"/>
                </a:ext>
              </a:extLst>
            </p:cNvPr>
            <p:cNvCxnSpPr/>
            <p:nvPr/>
          </p:nvCxnSpPr>
          <p:spPr>
            <a:xfrm flipH="1">
              <a:off x="5760132" y="1828659"/>
              <a:ext cx="324036" cy="2677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E3EB036-E5F8-F1A1-C076-250469D1EAD2}"/>
              </a:ext>
            </a:extLst>
          </p:cNvPr>
          <p:cNvGrpSpPr/>
          <p:nvPr/>
        </p:nvGrpSpPr>
        <p:grpSpPr>
          <a:xfrm>
            <a:off x="6201220" y="3032550"/>
            <a:ext cx="324036" cy="267748"/>
            <a:chOff x="5760132" y="1828659"/>
            <a:chExt cx="324036" cy="26774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81816E2-DE8C-7FDA-7562-0BD19C4E9F2C}"/>
                </a:ext>
              </a:extLst>
            </p:cNvPr>
            <p:cNvSpPr/>
            <p:nvPr/>
          </p:nvSpPr>
          <p:spPr>
            <a:xfrm>
              <a:off x="5760132" y="1828659"/>
              <a:ext cx="324036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300" b="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댓글수</a:t>
              </a:r>
              <a:endParaRPr kumimoji="0" lang="ko-KR" altLang="en-US" sz="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E5B3639-35C6-56C8-DB71-6C39EA38FCD8}"/>
                </a:ext>
              </a:extLst>
            </p:cNvPr>
            <p:cNvCxnSpPr/>
            <p:nvPr/>
          </p:nvCxnSpPr>
          <p:spPr>
            <a:xfrm flipH="1">
              <a:off x="5760132" y="1828659"/>
              <a:ext cx="324036" cy="2677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4F4F1C-80EE-CBCB-67B9-22E52BCD12B1}"/>
              </a:ext>
            </a:extLst>
          </p:cNvPr>
          <p:cNvSpPr/>
          <p:nvPr/>
        </p:nvSpPr>
        <p:spPr>
          <a:xfrm>
            <a:off x="2636824" y="3146821"/>
            <a:ext cx="1935176" cy="16365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05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해당되는 태그 목록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CFF4E2D-8DBE-C589-0612-3B31E1E74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유저가 작성하며 함께 </a:t>
            </a:r>
            <a:r>
              <a:rPr lang="ko-KR" altLang="en-US" dirty="0" err="1"/>
              <a:t>태그한</a:t>
            </a:r>
            <a:r>
              <a:rPr lang="ko-KR" altLang="en-US" dirty="0"/>
              <a:t> 것들 보여줌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스포일러가</a:t>
            </a:r>
            <a:r>
              <a:rPr lang="ko-KR" altLang="en-US" dirty="0"/>
              <a:t> 포함된 리뷰가 보여지는 </a:t>
            </a:r>
            <a:r>
              <a:rPr lang="ko-KR" altLang="en-US" dirty="0" err="1"/>
              <a:t>형태누르게</a:t>
            </a:r>
            <a:r>
              <a:rPr lang="ko-KR" altLang="en-US" dirty="0"/>
              <a:t> 되면 팝업으로 </a:t>
            </a:r>
            <a:r>
              <a:rPr lang="ko-KR" altLang="en-US" dirty="0" err="1"/>
              <a:t>경고메세지</a:t>
            </a:r>
            <a:r>
              <a:rPr lang="ko-KR" altLang="en-US" dirty="0"/>
              <a:t> 출력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8773EA-ED35-80C6-360B-042C9C15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핫한</a:t>
            </a:r>
            <a:r>
              <a:rPr lang="ko-KR" altLang="en-US" dirty="0"/>
              <a:t> 태그 페이지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7BEB79-0A2C-FCD7-0EA1-07B0BE002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5-2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3A928B-E13B-800A-51A4-397FD0AF6BA1}"/>
              </a:ext>
            </a:extLst>
          </p:cNvPr>
          <p:cNvGrpSpPr/>
          <p:nvPr/>
        </p:nvGrpSpPr>
        <p:grpSpPr>
          <a:xfrm>
            <a:off x="179512" y="2139702"/>
            <a:ext cx="2088232" cy="2304256"/>
            <a:chOff x="179512" y="2139702"/>
            <a:chExt cx="2088232" cy="23042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CCA1457-1CC9-2720-D261-3BE24A440B5C}"/>
                </a:ext>
              </a:extLst>
            </p:cNvPr>
            <p:cNvSpPr/>
            <p:nvPr/>
          </p:nvSpPr>
          <p:spPr>
            <a:xfrm>
              <a:off x="179512" y="2139702"/>
              <a:ext cx="2088232" cy="2304256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8963BEA-9BB3-7398-CFFB-1FC69BE67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512" y="2139702"/>
              <a:ext cx="2088232" cy="23042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3634CD-CB2F-6DB2-644D-973679E54521}"/>
                </a:ext>
              </a:extLst>
            </p:cNvPr>
            <p:cNvSpPr txBox="1"/>
            <p:nvPr/>
          </p:nvSpPr>
          <p:spPr>
            <a:xfrm>
              <a:off x="395858" y="2964612"/>
              <a:ext cx="1439838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/>
                <a:t>광고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29BFEE-AF43-35B6-5099-995425C38314}"/>
              </a:ext>
            </a:extLst>
          </p:cNvPr>
          <p:cNvSpPr/>
          <p:nvPr/>
        </p:nvSpPr>
        <p:spPr>
          <a:xfrm>
            <a:off x="2403710" y="4731990"/>
            <a:ext cx="3123385" cy="257751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페이지 번호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33BF064-7F1E-9ECF-1E2B-B409630AD95B}"/>
              </a:ext>
            </a:extLst>
          </p:cNvPr>
          <p:cNvSpPr/>
          <p:nvPr/>
        </p:nvSpPr>
        <p:spPr>
          <a:xfrm>
            <a:off x="6025709" y="404533"/>
            <a:ext cx="688012" cy="216014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필터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37501A8-3F94-E722-2EE6-0362CB14C480}"/>
              </a:ext>
            </a:extLst>
          </p:cNvPr>
          <p:cNvGrpSpPr/>
          <p:nvPr/>
        </p:nvGrpSpPr>
        <p:grpSpPr>
          <a:xfrm>
            <a:off x="2411760" y="1083137"/>
            <a:ext cx="4288414" cy="1080102"/>
            <a:chOff x="2411760" y="1083137"/>
            <a:chExt cx="4288414" cy="108010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58D3E25-9614-6ED0-CAA0-8BCCB7C778DE}"/>
                </a:ext>
              </a:extLst>
            </p:cNvPr>
            <p:cNvSpPr/>
            <p:nvPr/>
          </p:nvSpPr>
          <p:spPr>
            <a:xfrm>
              <a:off x="2411760" y="1083137"/>
              <a:ext cx="4288414" cy="1080102"/>
            </a:xfrm>
            <a:prstGeom prst="round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F980A97-9B16-1A0D-4C23-F526B588703F}"/>
                </a:ext>
              </a:extLst>
            </p:cNvPr>
            <p:cNvGrpSpPr/>
            <p:nvPr/>
          </p:nvGrpSpPr>
          <p:grpSpPr>
            <a:xfrm>
              <a:off x="3076226" y="1159553"/>
              <a:ext cx="792088" cy="195741"/>
              <a:chOff x="1475656" y="915566"/>
              <a:chExt cx="792088" cy="30374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BB7BEE2-70D3-5314-7858-A762DB4AEC37}"/>
                  </a:ext>
                </a:extLst>
              </p:cNvPr>
              <p:cNvSpPr/>
              <p:nvPr/>
            </p:nvSpPr>
            <p:spPr>
              <a:xfrm>
                <a:off x="1475656" y="915566"/>
                <a:ext cx="792088" cy="303747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유저 </a:t>
                </a:r>
                <a:r>
                  <a:rPr lang="ko-KR" altLang="en-US" sz="8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  <a:endPara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A52F84E6-7E0D-5C1F-AAC7-8AB48E211268}"/>
                  </a:ext>
                </a:extLst>
              </p:cNvPr>
              <p:cNvCxnSpPr/>
              <p:nvPr/>
            </p:nvCxnSpPr>
            <p:spPr>
              <a:xfrm flipH="1">
                <a:off x="1475656" y="915566"/>
                <a:ext cx="792088" cy="3037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0FAD957-86AE-0270-D940-E607D8F57FB1}"/>
                </a:ext>
              </a:extLst>
            </p:cNvPr>
            <p:cNvSpPr/>
            <p:nvPr/>
          </p:nvSpPr>
          <p:spPr>
            <a:xfrm>
              <a:off x="5443166" y="1149687"/>
              <a:ext cx="648072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6593895-9C36-2589-1722-09AFEE5D9E10}"/>
                </a:ext>
              </a:extLst>
            </p:cNvPr>
            <p:cNvSpPr/>
            <p:nvPr/>
          </p:nvSpPr>
          <p:spPr>
            <a:xfrm>
              <a:off x="2680182" y="1418088"/>
              <a:ext cx="1584176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E9D241F-1CC2-C015-7101-44AABA9EBD48}"/>
                </a:ext>
              </a:extLst>
            </p:cNvPr>
            <p:cNvSpPr/>
            <p:nvPr/>
          </p:nvSpPr>
          <p:spPr>
            <a:xfrm>
              <a:off x="3014569" y="1643056"/>
              <a:ext cx="2520280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9C08110-B76A-E795-E403-9629A4700343}"/>
                </a:ext>
              </a:extLst>
            </p:cNvPr>
            <p:cNvGrpSpPr/>
            <p:nvPr/>
          </p:nvGrpSpPr>
          <p:grpSpPr>
            <a:xfrm>
              <a:off x="5792453" y="1852220"/>
              <a:ext cx="324036" cy="267748"/>
              <a:chOff x="5760132" y="1828659"/>
              <a:chExt cx="324036" cy="26774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65BE662-6763-D50B-AB3A-20A89FE0A3F0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ko-KR" altLang="en-US" sz="30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추천수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92A3B57F-B9C6-818D-B54B-A0EA634A6AF9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271E120-ECA2-9099-E068-BBC2D7A16FAB}"/>
                </a:ext>
              </a:extLst>
            </p:cNvPr>
            <p:cNvGrpSpPr/>
            <p:nvPr/>
          </p:nvGrpSpPr>
          <p:grpSpPr>
            <a:xfrm>
              <a:off x="6201220" y="1852220"/>
              <a:ext cx="324036" cy="267748"/>
              <a:chOff x="5760132" y="1828659"/>
              <a:chExt cx="324036" cy="267748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295031B-C5EC-16D9-27AA-A21A2EEA41A2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300" b="0" i="0" u="none" strike="noStrike" kern="1200" cap="none" spc="0" normalizeH="0" baseline="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댓글수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F4A61821-02C6-A668-419A-8A8C1E0BD30E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879101D-ECAA-74EE-0E9B-B20556A93B37}"/>
                </a:ext>
              </a:extLst>
            </p:cNvPr>
            <p:cNvSpPr/>
            <p:nvPr/>
          </p:nvSpPr>
          <p:spPr>
            <a:xfrm>
              <a:off x="2636824" y="1966491"/>
              <a:ext cx="1935176" cy="16365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05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해당되는 태그 목록</a:t>
              </a:r>
            </a:p>
          </p:txBody>
        </p:sp>
      </p:grp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19C281B-F0B9-CFEB-1762-B2A4F2C5A6B4}"/>
              </a:ext>
            </a:extLst>
          </p:cNvPr>
          <p:cNvSpPr/>
          <p:nvPr/>
        </p:nvSpPr>
        <p:spPr>
          <a:xfrm>
            <a:off x="2411760" y="2263467"/>
            <a:ext cx="4288414" cy="1080102"/>
          </a:xfrm>
          <a:prstGeom prst="round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BF82355-7915-9D03-FEB8-EEF509B4E48E}"/>
              </a:ext>
            </a:extLst>
          </p:cNvPr>
          <p:cNvGrpSpPr/>
          <p:nvPr/>
        </p:nvGrpSpPr>
        <p:grpSpPr>
          <a:xfrm>
            <a:off x="2403710" y="3443896"/>
            <a:ext cx="4288414" cy="1080102"/>
            <a:chOff x="2411760" y="1083137"/>
            <a:chExt cx="4288414" cy="1080102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C55AB31F-C90C-5016-F259-A8904A47FDE3}"/>
                </a:ext>
              </a:extLst>
            </p:cNvPr>
            <p:cNvSpPr/>
            <p:nvPr/>
          </p:nvSpPr>
          <p:spPr>
            <a:xfrm>
              <a:off x="2411760" y="1083137"/>
              <a:ext cx="4288414" cy="1080102"/>
            </a:xfrm>
            <a:prstGeom prst="round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77B2D02D-D1BF-3FAB-845C-EB351C147B47}"/>
                </a:ext>
              </a:extLst>
            </p:cNvPr>
            <p:cNvGrpSpPr/>
            <p:nvPr/>
          </p:nvGrpSpPr>
          <p:grpSpPr>
            <a:xfrm>
              <a:off x="3076226" y="1159553"/>
              <a:ext cx="792088" cy="195741"/>
              <a:chOff x="1475656" y="915566"/>
              <a:chExt cx="792088" cy="303747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8FBB9B0B-B465-CCC3-83F5-45B7EF4D84FD}"/>
                  </a:ext>
                </a:extLst>
              </p:cNvPr>
              <p:cNvSpPr/>
              <p:nvPr/>
            </p:nvSpPr>
            <p:spPr>
              <a:xfrm>
                <a:off x="1475656" y="915566"/>
                <a:ext cx="792088" cy="303747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유저 </a:t>
                </a:r>
                <a:r>
                  <a:rPr lang="ko-KR" altLang="en-US" sz="8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  <a:endPara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BF06A61F-08A2-B6D0-73E2-51E4125FD6D0}"/>
                  </a:ext>
                </a:extLst>
              </p:cNvPr>
              <p:cNvCxnSpPr/>
              <p:nvPr/>
            </p:nvCxnSpPr>
            <p:spPr>
              <a:xfrm flipH="1">
                <a:off x="1475656" y="915566"/>
                <a:ext cx="792088" cy="3037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F60A38-AD12-AD76-2CE3-EAFD546EB245}"/>
                </a:ext>
              </a:extLst>
            </p:cNvPr>
            <p:cNvSpPr/>
            <p:nvPr/>
          </p:nvSpPr>
          <p:spPr>
            <a:xfrm>
              <a:off x="5443166" y="1149687"/>
              <a:ext cx="648072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09EC6B7-ACBA-C409-643C-3C90CA3260D5}"/>
                </a:ext>
              </a:extLst>
            </p:cNvPr>
            <p:cNvSpPr/>
            <p:nvPr/>
          </p:nvSpPr>
          <p:spPr>
            <a:xfrm>
              <a:off x="2680182" y="1418088"/>
              <a:ext cx="1584176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0A79EDE-60C9-992B-6FBF-A16C1A4E4C20}"/>
                </a:ext>
              </a:extLst>
            </p:cNvPr>
            <p:cNvSpPr/>
            <p:nvPr/>
          </p:nvSpPr>
          <p:spPr>
            <a:xfrm>
              <a:off x="3014569" y="1643056"/>
              <a:ext cx="2520280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FBB89A8-AC96-FF38-9E31-53AE90AF1BE7}"/>
                </a:ext>
              </a:extLst>
            </p:cNvPr>
            <p:cNvGrpSpPr/>
            <p:nvPr/>
          </p:nvGrpSpPr>
          <p:grpSpPr>
            <a:xfrm>
              <a:off x="5792453" y="1852220"/>
              <a:ext cx="324036" cy="267748"/>
              <a:chOff x="5760132" y="1828659"/>
              <a:chExt cx="324036" cy="267748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7D589E6-52D0-3CCB-63B1-8B1E41733BC1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ko-KR" altLang="en-US" sz="30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추천수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6C8A10D5-69CA-5390-EA60-AC1429A672F2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4D636BCE-0FC0-D25F-16F4-5CE71DA79C1C}"/>
                </a:ext>
              </a:extLst>
            </p:cNvPr>
            <p:cNvGrpSpPr/>
            <p:nvPr/>
          </p:nvGrpSpPr>
          <p:grpSpPr>
            <a:xfrm>
              <a:off x="6201220" y="1852220"/>
              <a:ext cx="324036" cy="267748"/>
              <a:chOff x="5760132" y="1828659"/>
              <a:chExt cx="324036" cy="267748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80F476B0-ECAF-C0BD-46AD-032E275F30EE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300" b="0" i="0" u="none" strike="noStrike" kern="1200" cap="none" spc="0" normalizeH="0" baseline="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댓글수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3A5C50AE-4A39-0883-FD98-D99907A9B3CF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86EF99B-4953-0A43-CC33-607EBF6854A0}"/>
                </a:ext>
              </a:extLst>
            </p:cNvPr>
            <p:cNvSpPr/>
            <p:nvPr/>
          </p:nvSpPr>
          <p:spPr>
            <a:xfrm>
              <a:off x="2636824" y="1966491"/>
              <a:ext cx="1935176" cy="16365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05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해당되는 태그 목록</a:t>
              </a:r>
            </a:p>
          </p:txBody>
        </p:sp>
      </p:grpSp>
      <p:sp>
        <p:nvSpPr>
          <p:cNvPr id="115" name="모서리가 둥근 직사각형 61">
            <a:extLst>
              <a:ext uri="{FF2B5EF4-FFF2-40B4-BE49-F238E27FC236}">
                <a16:creationId xmlns:a16="http://schemas.microsoft.com/office/drawing/2014/main" id="{F952D2BA-95DB-41F5-C534-C91DEA4B59B8}"/>
              </a:ext>
            </a:extLst>
          </p:cNvPr>
          <p:cNvSpPr/>
          <p:nvPr/>
        </p:nvSpPr>
        <p:spPr>
          <a:xfrm>
            <a:off x="2561731" y="184754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A438FE-2BA9-5253-30EF-7E0987899CB3}"/>
              </a:ext>
            </a:extLst>
          </p:cNvPr>
          <p:cNvSpPr/>
          <p:nvPr/>
        </p:nvSpPr>
        <p:spPr>
          <a:xfrm>
            <a:off x="2777755" y="2598418"/>
            <a:ext cx="3423465" cy="415077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스포일러가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포함된 리뷰입니다</a:t>
            </a:r>
          </a:p>
        </p:txBody>
      </p:sp>
      <p:sp>
        <p:nvSpPr>
          <p:cNvPr id="10" name="모서리가 둥근 직사각형 61">
            <a:extLst>
              <a:ext uri="{FF2B5EF4-FFF2-40B4-BE49-F238E27FC236}">
                <a16:creationId xmlns:a16="http://schemas.microsoft.com/office/drawing/2014/main" id="{AA1E326B-0D9D-300A-4ECD-41BC5F8C2E4A}"/>
              </a:ext>
            </a:extLst>
          </p:cNvPr>
          <p:cNvSpPr/>
          <p:nvPr/>
        </p:nvSpPr>
        <p:spPr>
          <a:xfrm>
            <a:off x="2625409" y="245407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37083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32980C7-76B2-FBCD-92E0-C0F0B790C9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스포일러가</a:t>
            </a:r>
            <a:r>
              <a:rPr lang="ko-KR" altLang="en-US" dirty="0"/>
              <a:t> 포함된 리뷰 </a:t>
            </a:r>
            <a:r>
              <a:rPr lang="ko-KR" altLang="en-US" dirty="0" err="1"/>
              <a:t>클릭시</a:t>
            </a:r>
            <a:r>
              <a:rPr lang="ko-KR" altLang="en-US" dirty="0"/>
              <a:t> 나타나는 팝업</a:t>
            </a:r>
            <a:endParaRPr lang="en-US" altLang="ko-KR" dirty="0"/>
          </a:p>
          <a:p>
            <a:r>
              <a:rPr lang="ko-KR" altLang="en-US" dirty="0" err="1"/>
              <a:t>넹</a:t>
            </a:r>
            <a:r>
              <a:rPr lang="ko-KR" altLang="en-US" dirty="0"/>
              <a:t> 선택 시 기타 리뷰와 같이 </a:t>
            </a:r>
            <a:r>
              <a:rPr lang="ko-KR" altLang="en-US" dirty="0" err="1"/>
              <a:t>보여짐</a:t>
            </a:r>
            <a:endParaRPr lang="en-US" altLang="ko-KR" dirty="0"/>
          </a:p>
          <a:p>
            <a:r>
              <a:rPr lang="en-US" altLang="ko-KR" dirty="0"/>
              <a:t>5-2 </a:t>
            </a:r>
            <a:r>
              <a:rPr lang="ko-KR" altLang="en-US" dirty="0"/>
              <a:t>화면으로 </a:t>
            </a:r>
            <a:r>
              <a:rPr lang="ko-KR" altLang="en-US" dirty="0" err="1"/>
              <a:t>돌아감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DBE595-198B-9CF2-8B5E-95F306B8E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스포일러 댓글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71BCA8-DC38-E73A-1A8D-045CE258E9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5-3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F307D80-3B69-FBD4-9990-94F245DC5A51}"/>
              </a:ext>
            </a:extLst>
          </p:cNvPr>
          <p:cNvGrpSpPr/>
          <p:nvPr/>
        </p:nvGrpSpPr>
        <p:grpSpPr>
          <a:xfrm>
            <a:off x="3076226" y="2339883"/>
            <a:ext cx="792088" cy="195741"/>
            <a:chOff x="1475656" y="915566"/>
            <a:chExt cx="792088" cy="30374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B0A2BC9-DDA5-832B-6EFF-FA93667FBAE1}"/>
                </a:ext>
              </a:extLst>
            </p:cNvPr>
            <p:cNvSpPr/>
            <p:nvPr/>
          </p:nvSpPr>
          <p:spPr>
            <a:xfrm>
              <a:off x="1475656" y="915566"/>
              <a:ext cx="792088" cy="30374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유저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/>
                  <a:ea typeface="맑은 고딕"/>
                </a:rPr>
                <a:t>프로필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711B380-AD10-64A6-E5D6-DC2B804FAFDA}"/>
                </a:ext>
              </a:extLst>
            </p:cNvPr>
            <p:cNvCxnSpPr/>
            <p:nvPr/>
          </p:nvCxnSpPr>
          <p:spPr>
            <a:xfrm flipH="1">
              <a:off x="1475656" y="915566"/>
              <a:ext cx="792088" cy="3037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CB67E3-D564-12D5-CDB1-D2799E1E54C5}"/>
              </a:ext>
            </a:extLst>
          </p:cNvPr>
          <p:cNvSpPr/>
          <p:nvPr/>
        </p:nvSpPr>
        <p:spPr>
          <a:xfrm>
            <a:off x="5443166" y="2330017"/>
            <a:ext cx="648072" cy="19574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작성 시간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6233BD-E549-B827-3A5A-5DBB61E54C23}"/>
              </a:ext>
            </a:extLst>
          </p:cNvPr>
          <p:cNvSpPr/>
          <p:nvPr/>
        </p:nvSpPr>
        <p:spPr>
          <a:xfrm>
            <a:off x="2680182" y="2598418"/>
            <a:ext cx="1584176" cy="19574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제목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3FFF0E-B220-EC40-C982-6B8836A6707A}"/>
              </a:ext>
            </a:extLst>
          </p:cNvPr>
          <p:cNvSpPr/>
          <p:nvPr/>
        </p:nvSpPr>
        <p:spPr>
          <a:xfrm>
            <a:off x="3014569" y="2823386"/>
            <a:ext cx="2520280" cy="267748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5429F7-C9F3-264B-D439-C5E841123412}"/>
              </a:ext>
            </a:extLst>
          </p:cNvPr>
          <p:cNvGrpSpPr/>
          <p:nvPr/>
        </p:nvGrpSpPr>
        <p:grpSpPr>
          <a:xfrm>
            <a:off x="5792453" y="3032550"/>
            <a:ext cx="324036" cy="267748"/>
            <a:chOff x="5760132" y="1828659"/>
            <a:chExt cx="324036" cy="26774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7E95520-7E3A-B7E2-6BA2-BE6454C15282}"/>
                </a:ext>
              </a:extLst>
            </p:cNvPr>
            <p:cNvSpPr/>
            <p:nvPr/>
          </p:nvSpPr>
          <p:spPr>
            <a:xfrm>
              <a:off x="5760132" y="1828659"/>
              <a:ext cx="324036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ko-KR" altLang="en-US" sz="3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추천수</a:t>
              </a:r>
              <a:endParaRPr kumimoji="0" lang="ko-KR" altLang="en-US" sz="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22C0060-3AC9-F588-8F4E-5EA470F46214}"/>
                </a:ext>
              </a:extLst>
            </p:cNvPr>
            <p:cNvCxnSpPr/>
            <p:nvPr/>
          </p:nvCxnSpPr>
          <p:spPr>
            <a:xfrm flipH="1">
              <a:off x="5760132" y="1828659"/>
              <a:ext cx="324036" cy="2677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1F1C50-9F49-6906-71FB-80509A939CF2}"/>
              </a:ext>
            </a:extLst>
          </p:cNvPr>
          <p:cNvGrpSpPr/>
          <p:nvPr/>
        </p:nvGrpSpPr>
        <p:grpSpPr>
          <a:xfrm>
            <a:off x="6201220" y="3032550"/>
            <a:ext cx="324036" cy="267748"/>
            <a:chOff x="5760132" y="1828659"/>
            <a:chExt cx="324036" cy="26774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B5B2FE-1FE2-EA27-D61E-13B848DFBBBC}"/>
                </a:ext>
              </a:extLst>
            </p:cNvPr>
            <p:cNvSpPr/>
            <p:nvPr/>
          </p:nvSpPr>
          <p:spPr>
            <a:xfrm>
              <a:off x="5760132" y="1828659"/>
              <a:ext cx="324036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300" b="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댓글수</a:t>
              </a:r>
              <a:endParaRPr kumimoji="0" lang="ko-KR" altLang="en-US" sz="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B5F15ED-9729-9DA2-E4C3-D43234DF1E45}"/>
                </a:ext>
              </a:extLst>
            </p:cNvPr>
            <p:cNvCxnSpPr/>
            <p:nvPr/>
          </p:nvCxnSpPr>
          <p:spPr>
            <a:xfrm flipH="1">
              <a:off x="5760132" y="1828659"/>
              <a:ext cx="324036" cy="2677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C59E30-4AA5-19C9-F74E-98CB6338524C}"/>
              </a:ext>
            </a:extLst>
          </p:cNvPr>
          <p:cNvSpPr/>
          <p:nvPr/>
        </p:nvSpPr>
        <p:spPr>
          <a:xfrm>
            <a:off x="2636824" y="3146821"/>
            <a:ext cx="1935176" cy="16365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05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해당되는 태그 목록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8B281F-46E0-8C2E-7481-1E1EE740F0DA}"/>
              </a:ext>
            </a:extLst>
          </p:cNvPr>
          <p:cNvSpPr/>
          <p:nvPr/>
        </p:nvSpPr>
        <p:spPr>
          <a:xfrm>
            <a:off x="179512" y="2139702"/>
            <a:ext cx="2088232" cy="2304256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9018DB-5FFB-8719-D96E-DD7FE0B5ADB1}"/>
              </a:ext>
            </a:extLst>
          </p:cNvPr>
          <p:cNvCxnSpPr>
            <a:cxnSpLocks/>
          </p:cNvCxnSpPr>
          <p:nvPr/>
        </p:nvCxnSpPr>
        <p:spPr>
          <a:xfrm flipH="1">
            <a:off x="179512" y="2139702"/>
            <a:ext cx="2088232" cy="23042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5E6002-2B11-D79A-AC77-41186480D8C1}"/>
              </a:ext>
            </a:extLst>
          </p:cNvPr>
          <p:cNvSpPr txBox="1"/>
          <p:nvPr/>
        </p:nvSpPr>
        <p:spPr>
          <a:xfrm>
            <a:off x="395858" y="2964612"/>
            <a:ext cx="143983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광고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3C47C1-F925-5B56-05F7-6546ED2EB365}"/>
              </a:ext>
            </a:extLst>
          </p:cNvPr>
          <p:cNvSpPr/>
          <p:nvPr/>
        </p:nvSpPr>
        <p:spPr>
          <a:xfrm>
            <a:off x="2403710" y="4731990"/>
            <a:ext cx="3123385" cy="257751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페이지 번호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01EE5B-FE34-55A5-B995-A8E906E37B5C}"/>
              </a:ext>
            </a:extLst>
          </p:cNvPr>
          <p:cNvSpPr/>
          <p:nvPr/>
        </p:nvSpPr>
        <p:spPr>
          <a:xfrm>
            <a:off x="6025709" y="404533"/>
            <a:ext cx="688012" cy="216014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필터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C240197-E7AD-FEFA-8004-57DD90ABA8CB}"/>
              </a:ext>
            </a:extLst>
          </p:cNvPr>
          <p:cNvGrpSpPr/>
          <p:nvPr/>
        </p:nvGrpSpPr>
        <p:grpSpPr>
          <a:xfrm>
            <a:off x="2411760" y="1083137"/>
            <a:ext cx="4288414" cy="1080102"/>
            <a:chOff x="2411760" y="1083137"/>
            <a:chExt cx="4288414" cy="1080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12F76E5-5CFD-A220-703A-037CE403332E}"/>
                </a:ext>
              </a:extLst>
            </p:cNvPr>
            <p:cNvSpPr/>
            <p:nvPr/>
          </p:nvSpPr>
          <p:spPr>
            <a:xfrm>
              <a:off x="2411760" y="1083137"/>
              <a:ext cx="4288414" cy="1080102"/>
            </a:xfrm>
            <a:prstGeom prst="round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84E78F9-9CD6-E285-276F-5E2667D33DBF}"/>
                </a:ext>
              </a:extLst>
            </p:cNvPr>
            <p:cNvGrpSpPr/>
            <p:nvPr/>
          </p:nvGrpSpPr>
          <p:grpSpPr>
            <a:xfrm>
              <a:off x="3076226" y="1159553"/>
              <a:ext cx="792088" cy="195741"/>
              <a:chOff x="1475656" y="915566"/>
              <a:chExt cx="792088" cy="30374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C06DD2D-0129-8409-675D-7A3CB969DEE7}"/>
                  </a:ext>
                </a:extLst>
              </p:cNvPr>
              <p:cNvSpPr/>
              <p:nvPr/>
            </p:nvSpPr>
            <p:spPr>
              <a:xfrm>
                <a:off x="1475656" y="915566"/>
                <a:ext cx="792088" cy="303747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유저 </a:t>
                </a:r>
                <a:r>
                  <a:rPr lang="ko-KR" altLang="en-US" sz="8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  <a:endPara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1E1293BD-DE1D-6517-1D7C-2CF3796A4939}"/>
                  </a:ext>
                </a:extLst>
              </p:cNvPr>
              <p:cNvCxnSpPr/>
              <p:nvPr/>
            </p:nvCxnSpPr>
            <p:spPr>
              <a:xfrm flipH="1">
                <a:off x="1475656" y="915566"/>
                <a:ext cx="792088" cy="3037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14F6EA4-1585-1AFD-5589-8AED53BCB6C3}"/>
                </a:ext>
              </a:extLst>
            </p:cNvPr>
            <p:cNvSpPr/>
            <p:nvPr/>
          </p:nvSpPr>
          <p:spPr>
            <a:xfrm>
              <a:off x="5443166" y="1149687"/>
              <a:ext cx="648072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8F4C28-9769-79E7-BB22-2218F1229BF5}"/>
                </a:ext>
              </a:extLst>
            </p:cNvPr>
            <p:cNvSpPr/>
            <p:nvPr/>
          </p:nvSpPr>
          <p:spPr>
            <a:xfrm>
              <a:off x="2680182" y="1418088"/>
              <a:ext cx="1584176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CF8BE1-741F-59BF-016F-69EAE43A3EFD}"/>
                </a:ext>
              </a:extLst>
            </p:cNvPr>
            <p:cNvSpPr/>
            <p:nvPr/>
          </p:nvSpPr>
          <p:spPr>
            <a:xfrm>
              <a:off x="3014569" y="1643056"/>
              <a:ext cx="2520280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F810D7E-3DBA-D103-8F51-BA385B1FF36D}"/>
                </a:ext>
              </a:extLst>
            </p:cNvPr>
            <p:cNvGrpSpPr/>
            <p:nvPr/>
          </p:nvGrpSpPr>
          <p:grpSpPr>
            <a:xfrm>
              <a:off x="5792453" y="1852220"/>
              <a:ext cx="324036" cy="267748"/>
              <a:chOff x="5760132" y="1828659"/>
              <a:chExt cx="324036" cy="267748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CD39F7B-FCA1-443F-E261-60DD0BCD3605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ko-KR" altLang="en-US" sz="30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추천수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5983AC05-F5C4-E0B7-551B-E03564407951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9DA9AF0-E54C-AA2E-0FF9-21CF62CB49E7}"/>
                </a:ext>
              </a:extLst>
            </p:cNvPr>
            <p:cNvGrpSpPr/>
            <p:nvPr/>
          </p:nvGrpSpPr>
          <p:grpSpPr>
            <a:xfrm>
              <a:off x="6201220" y="1852220"/>
              <a:ext cx="324036" cy="267748"/>
              <a:chOff x="5760132" y="1828659"/>
              <a:chExt cx="324036" cy="26774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0C4472A-0501-1FED-9A12-4677324EDCB0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300" b="0" i="0" u="none" strike="noStrike" kern="1200" cap="none" spc="0" normalizeH="0" baseline="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댓글수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28AE172E-3BD7-FE8B-C181-3FE4F90D353F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3710E6A-E0D5-32FF-5D0A-4E0908286739}"/>
                </a:ext>
              </a:extLst>
            </p:cNvPr>
            <p:cNvSpPr/>
            <p:nvPr/>
          </p:nvSpPr>
          <p:spPr>
            <a:xfrm>
              <a:off x="2636824" y="1966491"/>
              <a:ext cx="1935176" cy="16365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05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해당되는 태그 목록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ACF2DEA-D053-24B6-C10E-3D33A6666DA3}"/>
              </a:ext>
            </a:extLst>
          </p:cNvPr>
          <p:cNvSpPr/>
          <p:nvPr/>
        </p:nvSpPr>
        <p:spPr>
          <a:xfrm>
            <a:off x="2411760" y="2263467"/>
            <a:ext cx="4288414" cy="1080102"/>
          </a:xfrm>
          <a:prstGeom prst="round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953DE01-9D56-D9FD-2F7F-C6AEE80DA21D}"/>
              </a:ext>
            </a:extLst>
          </p:cNvPr>
          <p:cNvGrpSpPr/>
          <p:nvPr/>
        </p:nvGrpSpPr>
        <p:grpSpPr>
          <a:xfrm>
            <a:off x="2403710" y="3443896"/>
            <a:ext cx="4288414" cy="1080102"/>
            <a:chOff x="2411760" y="1083137"/>
            <a:chExt cx="4288414" cy="1080102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2C9DF5E-D292-6718-3BD9-2C8F50F4227B}"/>
                </a:ext>
              </a:extLst>
            </p:cNvPr>
            <p:cNvSpPr/>
            <p:nvPr/>
          </p:nvSpPr>
          <p:spPr>
            <a:xfrm>
              <a:off x="2411760" y="1083137"/>
              <a:ext cx="4288414" cy="1080102"/>
            </a:xfrm>
            <a:prstGeom prst="round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19A0F6E-B06D-573D-5C67-7673FDC42357}"/>
                </a:ext>
              </a:extLst>
            </p:cNvPr>
            <p:cNvGrpSpPr/>
            <p:nvPr/>
          </p:nvGrpSpPr>
          <p:grpSpPr>
            <a:xfrm>
              <a:off x="3076226" y="1159553"/>
              <a:ext cx="792088" cy="195741"/>
              <a:chOff x="1475656" y="915566"/>
              <a:chExt cx="792088" cy="30374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3C2D830-47D6-2332-A116-DB1C69A46448}"/>
                  </a:ext>
                </a:extLst>
              </p:cNvPr>
              <p:cNvSpPr/>
              <p:nvPr/>
            </p:nvSpPr>
            <p:spPr>
              <a:xfrm>
                <a:off x="1475656" y="915566"/>
                <a:ext cx="792088" cy="303747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유저 </a:t>
                </a:r>
                <a:r>
                  <a:rPr lang="ko-KR" altLang="en-US" sz="8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  <a:endPara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68E16276-7DEC-81A0-6487-F0BF1CC8D7CC}"/>
                  </a:ext>
                </a:extLst>
              </p:cNvPr>
              <p:cNvCxnSpPr/>
              <p:nvPr/>
            </p:nvCxnSpPr>
            <p:spPr>
              <a:xfrm flipH="1">
                <a:off x="1475656" y="915566"/>
                <a:ext cx="792088" cy="3037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03B1A2D-A52B-CE50-50F9-1E4B82215668}"/>
                </a:ext>
              </a:extLst>
            </p:cNvPr>
            <p:cNvSpPr/>
            <p:nvPr/>
          </p:nvSpPr>
          <p:spPr>
            <a:xfrm>
              <a:off x="5443166" y="1149687"/>
              <a:ext cx="648072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52B15FF-7E30-8D50-64E0-119A7B35E3E0}"/>
                </a:ext>
              </a:extLst>
            </p:cNvPr>
            <p:cNvSpPr/>
            <p:nvPr/>
          </p:nvSpPr>
          <p:spPr>
            <a:xfrm>
              <a:off x="2680182" y="1418088"/>
              <a:ext cx="1584176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E62F24F-EA68-F084-B419-6E0FA0E75A71}"/>
                </a:ext>
              </a:extLst>
            </p:cNvPr>
            <p:cNvSpPr/>
            <p:nvPr/>
          </p:nvSpPr>
          <p:spPr>
            <a:xfrm>
              <a:off x="3014569" y="1643056"/>
              <a:ext cx="2520280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944F1A2-A507-ED92-8B3A-269A8B7C650F}"/>
                </a:ext>
              </a:extLst>
            </p:cNvPr>
            <p:cNvGrpSpPr/>
            <p:nvPr/>
          </p:nvGrpSpPr>
          <p:grpSpPr>
            <a:xfrm>
              <a:off x="5792453" y="1852220"/>
              <a:ext cx="324036" cy="267748"/>
              <a:chOff x="5760132" y="1828659"/>
              <a:chExt cx="324036" cy="267748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F54EB78D-4256-5424-D05B-55CECF47965C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ko-KR" altLang="en-US" sz="30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추천수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A98A57F4-B75E-A40B-E6FC-4FAA02576C84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14D87C2-B1D3-F083-19A3-45F334C8FFBC}"/>
                </a:ext>
              </a:extLst>
            </p:cNvPr>
            <p:cNvGrpSpPr/>
            <p:nvPr/>
          </p:nvGrpSpPr>
          <p:grpSpPr>
            <a:xfrm>
              <a:off x="6201220" y="1852220"/>
              <a:ext cx="324036" cy="267748"/>
              <a:chOff x="5760132" y="1828659"/>
              <a:chExt cx="324036" cy="267748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3D11E98-56C8-DB4B-0364-C0F5862FF9CE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300" b="0" i="0" u="none" strike="noStrike" kern="1200" cap="none" spc="0" normalizeH="0" baseline="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댓글수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DA47FB4-0612-3B1A-802C-DB09003C673E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76D36A0-36E8-0605-7D2A-0C7EEA1783B8}"/>
                </a:ext>
              </a:extLst>
            </p:cNvPr>
            <p:cNvSpPr/>
            <p:nvPr/>
          </p:nvSpPr>
          <p:spPr>
            <a:xfrm>
              <a:off x="2636824" y="1966491"/>
              <a:ext cx="1935176" cy="16365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05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해당되는 태그 목록</a:t>
              </a: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8FB2DB9-7CB9-8DA1-DB7A-DD4210AFE306}"/>
              </a:ext>
            </a:extLst>
          </p:cNvPr>
          <p:cNvSpPr/>
          <p:nvPr/>
        </p:nvSpPr>
        <p:spPr>
          <a:xfrm>
            <a:off x="2777755" y="2598418"/>
            <a:ext cx="3423465" cy="415077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스포일러가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포함된 리뷰입니다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05F0464-BCBE-0124-1B01-68DE50BE6A5B}"/>
              </a:ext>
            </a:extLst>
          </p:cNvPr>
          <p:cNvSpPr/>
          <p:nvPr/>
        </p:nvSpPr>
        <p:spPr>
          <a:xfrm>
            <a:off x="2051720" y="1852220"/>
            <a:ext cx="3423465" cy="1558578"/>
          </a:xfrm>
          <a:prstGeom prst="round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해당 리뷰는 </a:t>
            </a:r>
            <a:r>
              <a:rPr kumimoji="0" lang="ko-KR" altLang="en-US" sz="12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스포일러가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포함된 리뷰입니다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괜찮으시겠어요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,,,?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E9223F-C070-440F-38CD-2E79A41DD695}"/>
              </a:ext>
            </a:extLst>
          </p:cNvPr>
          <p:cNvSpPr/>
          <p:nvPr/>
        </p:nvSpPr>
        <p:spPr>
          <a:xfrm>
            <a:off x="2483768" y="3032550"/>
            <a:ext cx="1008112" cy="311019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넹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74029D0-39E1-F8C5-EEB6-9D68837F9281}"/>
              </a:ext>
            </a:extLst>
          </p:cNvPr>
          <p:cNvSpPr/>
          <p:nvPr/>
        </p:nvSpPr>
        <p:spPr>
          <a:xfrm>
            <a:off x="3979476" y="3031985"/>
            <a:ext cx="1008112" cy="311019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싫어요</a:t>
            </a:r>
          </a:p>
        </p:txBody>
      </p:sp>
      <p:sp>
        <p:nvSpPr>
          <p:cNvPr id="56" name="모서리가 둥근 직사각형 61">
            <a:extLst>
              <a:ext uri="{FF2B5EF4-FFF2-40B4-BE49-F238E27FC236}">
                <a16:creationId xmlns:a16="http://schemas.microsoft.com/office/drawing/2014/main" id="{D4E628C4-4BDF-01E9-2569-2C23E88CE110}"/>
              </a:ext>
            </a:extLst>
          </p:cNvPr>
          <p:cNvSpPr/>
          <p:nvPr/>
        </p:nvSpPr>
        <p:spPr>
          <a:xfrm>
            <a:off x="2055331" y="17769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모서리가 둥근 직사각형 61">
            <a:extLst>
              <a:ext uri="{FF2B5EF4-FFF2-40B4-BE49-F238E27FC236}">
                <a16:creationId xmlns:a16="http://schemas.microsoft.com/office/drawing/2014/main" id="{DFB4DDD0-1D8F-D5D6-7AEB-4D30D19B37B9}"/>
              </a:ext>
            </a:extLst>
          </p:cNvPr>
          <p:cNvSpPr/>
          <p:nvPr/>
        </p:nvSpPr>
        <p:spPr>
          <a:xfrm>
            <a:off x="2403097" y="290170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모서리가 둥근 직사각형 61">
            <a:extLst>
              <a:ext uri="{FF2B5EF4-FFF2-40B4-BE49-F238E27FC236}">
                <a16:creationId xmlns:a16="http://schemas.microsoft.com/office/drawing/2014/main" id="{31282590-97FE-F9AF-401F-59492D61D1B7}"/>
              </a:ext>
            </a:extLst>
          </p:cNvPr>
          <p:cNvSpPr/>
          <p:nvPr/>
        </p:nvSpPr>
        <p:spPr>
          <a:xfrm>
            <a:off x="3892096" y="290842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2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C3005DB-EC52-2FB6-009F-17DF27B7A3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256" y="483519"/>
            <a:ext cx="2267744" cy="4464495"/>
          </a:xfrm>
        </p:spPr>
        <p:txBody>
          <a:bodyPr/>
          <a:lstStyle/>
          <a:p>
            <a:r>
              <a:rPr lang="ko-KR" altLang="en-US" dirty="0"/>
              <a:t>창 전체에 </a:t>
            </a:r>
            <a:r>
              <a:rPr lang="ko-KR" altLang="en-US" dirty="0" err="1"/>
              <a:t>보여지는게</a:t>
            </a:r>
            <a:r>
              <a:rPr lang="ko-KR" altLang="en-US" dirty="0"/>
              <a:t> 아니라 박스 형태로 </a:t>
            </a:r>
            <a:r>
              <a:rPr lang="en-US" altLang="ko-KR" dirty="0"/>
              <a:t>(</a:t>
            </a:r>
            <a:r>
              <a:rPr lang="ko-KR" altLang="en-US" dirty="0" err="1"/>
              <a:t>모달</a:t>
            </a:r>
            <a:r>
              <a:rPr lang="en-US" altLang="ko-KR" dirty="0"/>
              <a:t>)</a:t>
            </a:r>
            <a:r>
              <a:rPr lang="ko-KR" altLang="en-US" dirty="0"/>
              <a:t>과 같은 느낌</a:t>
            </a:r>
            <a:endParaRPr lang="en-US" altLang="ko-KR" dirty="0"/>
          </a:p>
          <a:p>
            <a:r>
              <a:rPr lang="ko-KR" altLang="en-US" dirty="0"/>
              <a:t>제목이 보여지는 부분 </a:t>
            </a:r>
            <a:r>
              <a:rPr lang="en-US" altLang="ko-KR" dirty="0"/>
              <a:t>(</a:t>
            </a:r>
            <a:r>
              <a:rPr lang="ko-KR" altLang="en-US" dirty="0"/>
              <a:t>박스</a:t>
            </a:r>
            <a:r>
              <a:rPr lang="en-US" altLang="ko-KR" dirty="0"/>
              <a:t>X)</a:t>
            </a:r>
          </a:p>
          <a:p>
            <a:r>
              <a:rPr lang="ko-KR" altLang="en-US" dirty="0"/>
              <a:t>내용 보여지는 부분</a:t>
            </a:r>
            <a:endParaRPr lang="en-US" altLang="ko-KR" dirty="0"/>
          </a:p>
          <a:p>
            <a:r>
              <a:rPr lang="ko-KR" altLang="en-US" dirty="0"/>
              <a:t>유저의 프로필과</a:t>
            </a:r>
            <a:r>
              <a:rPr lang="en-US" altLang="ko-KR" dirty="0"/>
              <a:t>, </a:t>
            </a:r>
            <a:r>
              <a:rPr lang="ko-KR" altLang="en-US" dirty="0"/>
              <a:t>닉네임 </a:t>
            </a:r>
            <a:r>
              <a:rPr lang="ko-KR" altLang="en-US" dirty="0" err="1"/>
              <a:t>보여짐</a:t>
            </a:r>
            <a:endParaRPr lang="en-US" altLang="ko-KR" dirty="0"/>
          </a:p>
          <a:p>
            <a:r>
              <a:rPr lang="ko-KR" altLang="en-US" dirty="0"/>
              <a:t>작성 경과시간 보여줌</a:t>
            </a:r>
            <a:endParaRPr lang="en-US" altLang="ko-KR" dirty="0"/>
          </a:p>
          <a:p>
            <a:r>
              <a:rPr lang="ko-KR" altLang="en-US" dirty="0"/>
              <a:t>작성자가 </a:t>
            </a:r>
            <a:r>
              <a:rPr lang="ko-KR" altLang="en-US" dirty="0" err="1"/>
              <a:t>태그한</a:t>
            </a:r>
            <a:r>
              <a:rPr lang="ko-KR" altLang="en-US" dirty="0"/>
              <a:t> 내용 보여줌</a:t>
            </a:r>
            <a:r>
              <a:rPr lang="en-US" altLang="ko-KR" dirty="0"/>
              <a:t>(&gt;=5)</a:t>
            </a:r>
          </a:p>
          <a:p>
            <a:r>
              <a:rPr lang="ko-KR" altLang="en-US" dirty="0"/>
              <a:t>이 글을 본 사람의 수를 보여줌</a:t>
            </a:r>
            <a:r>
              <a:rPr lang="en-US" altLang="ko-KR" dirty="0"/>
              <a:t>(+</a:t>
            </a:r>
            <a:r>
              <a:rPr lang="ko-KR" altLang="en-US" dirty="0"/>
              <a:t>아이콘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부분 클릭 시 바로 댓글 입력 가능</a:t>
            </a:r>
            <a:endParaRPr lang="en-US" altLang="ko-KR" dirty="0"/>
          </a:p>
          <a:p>
            <a:r>
              <a:rPr lang="ko-KR" altLang="en-US" dirty="0"/>
              <a:t>댓글 등록버튼</a:t>
            </a:r>
            <a:endParaRPr lang="en-US" altLang="ko-KR" dirty="0"/>
          </a:p>
          <a:p>
            <a:r>
              <a:rPr lang="ko-KR" altLang="en-US" dirty="0"/>
              <a:t>리뷰 상세 페이지에서만 보이는 기능으로 신고기능</a:t>
            </a:r>
            <a:endParaRPr lang="en-US" altLang="ko-KR" dirty="0"/>
          </a:p>
          <a:p>
            <a:r>
              <a:rPr lang="ko-KR" altLang="en-US" dirty="0"/>
              <a:t>해당 리뷰를 링크</a:t>
            </a:r>
            <a:r>
              <a:rPr lang="en-US" altLang="ko-KR" dirty="0"/>
              <a:t>, </a:t>
            </a:r>
            <a:r>
              <a:rPr lang="en-US" altLang="ko-KR" dirty="0" err="1"/>
              <a:t>sns</a:t>
            </a:r>
            <a:r>
              <a:rPr lang="ko-KR" altLang="en-US" dirty="0"/>
              <a:t>등으로 공유하는 기능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이모지</a:t>
            </a:r>
            <a:r>
              <a:rPr lang="ko-KR" altLang="en-US" dirty="0"/>
              <a:t> 넣을지 말지 고민</a:t>
            </a:r>
            <a:r>
              <a:rPr lang="en-US" altLang="ko-KR" dirty="0"/>
              <a:t>,,</a:t>
            </a:r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92C45AC-98F6-A468-CD61-575F485A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보기</a:t>
            </a:r>
            <a:r>
              <a:rPr lang="en-US" altLang="ko-KR" dirty="0"/>
              <a:t>(</a:t>
            </a:r>
            <a:r>
              <a:rPr lang="ko-KR" altLang="en-US" dirty="0"/>
              <a:t>댓글이 없는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04121-EDC0-F619-64ED-61D279A758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6-1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E7FEBF-CB7C-D34C-D0BB-4C86A54B71D7}"/>
              </a:ext>
            </a:extLst>
          </p:cNvPr>
          <p:cNvSpPr/>
          <p:nvPr/>
        </p:nvSpPr>
        <p:spPr>
          <a:xfrm>
            <a:off x="827584" y="627534"/>
            <a:ext cx="5400600" cy="4464495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FFC2D1-8389-AD04-3C04-5A6AFCF8F786}"/>
              </a:ext>
            </a:extLst>
          </p:cNvPr>
          <p:cNvSpPr/>
          <p:nvPr/>
        </p:nvSpPr>
        <p:spPr>
          <a:xfrm>
            <a:off x="1871700" y="1123237"/>
            <a:ext cx="3384376" cy="792088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제목 부분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8BE60A-C578-E5EF-FBE6-F9EAAA8BADD5}"/>
              </a:ext>
            </a:extLst>
          </p:cNvPr>
          <p:cNvSpPr/>
          <p:nvPr/>
        </p:nvSpPr>
        <p:spPr>
          <a:xfrm>
            <a:off x="1403648" y="2067694"/>
            <a:ext cx="4320480" cy="2232248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내용 보여질 부분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E94F083-D909-02A5-B22C-DCBFED9D30F4}"/>
              </a:ext>
            </a:extLst>
          </p:cNvPr>
          <p:cNvGrpSpPr/>
          <p:nvPr/>
        </p:nvGrpSpPr>
        <p:grpSpPr>
          <a:xfrm>
            <a:off x="4067944" y="2128912"/>
            <a:ext cx="792088" cy="195741"/>
            <a:chOff x="1475656" y="915566"/>
            <a:chExt cx="792088" cy="303747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0DFD776-8DCD-BFCE-4189-C1F5E395D782}"/>
                </a:ext>
              </a:extLst>
            </p:cNvPr>
            <p:cNvCxnSpPr/>
            <p:nvPr/>
          </p:nvCxnSpPr>
          <p:spPr>
            <a:xfrm flipH="1">
              <a:off x="1475656" y="915566"/>
              <a:ext cx="792088" cy="3037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4FD875-F148-B0CD-23C7-80742352FBD8}"/>
                </a:ext>
              </a:extLst>
            </p:cNvPr>
            <p:cNvSpPr/>
            <p:nvPr/>
          </p:nvSpPr>
          <p:spPr>
            <a:xfrm>
              <a:off x="1475656" y="915566"/>
              <a:ext cx="792088" cy="30374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유저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/>
                  <a:ea typeface="맑은 고딕"/>
                </a:rPr>
                <a:t>프로필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65BEDE-90F2-5D0E-B0FC-AB59E0737E25}"/>
              </a:ext>
            </a:extLst>
          </p:cNvPr>
          <p:cNvSpPr/>
          <p:nvPr/>
        </p:nvSpPr>
        <p:spPr>
          <a:xfrm>
            <a:off x="4932040" y="2128912"/>
            <a:ext cx="648072" cy="19574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작성 시간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ABCA0-3639-A8BA-C18C-A02FDFA03446}"/>
              </a:ext>
            </a:extLst>
          </p:cNvPr>
          <p:cNvSpPr/>
          <p:nvPr/>
        </p:nvSpPr>
        <p:spPr>
          <a:xfrm>
            <a:off x="1547664" y="3939902"/>
            <a:ext cx="2520280" cy="288032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태그 보여질 부분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9EE565-9EA6-3F89-92BB-FD110C32CB1E}"/>
              </a:ext>
            </a:extLst>
          </p:cNvPr>
          <p:cNvGrpSpPr/>
          <p:nvPr/>
        </p:nvGrpSpPr>
        <p:grpSpPr>
          <a:xfrm>
            <a:off x="4830303" y="3939902"/>
            <a:ext cx="461777" cy="288032"/>
            <a:chOff x="4830303" y="3939902"/>
            <a:chExt cx="461777" cy="28803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30E9A45-7435-3B88-0B6B-3FF429F80E81}"/>
                </a:ext>
              </a:extLst>
            </p:cNvPr>
            <p:cNvGrpSpPr/>
            <p:nvPr/>
          </p:nvGrpSpPr>
          <p:grpSpPr>
            <a:xfrm>
              <a:off x="4860032" y="3939902"/>
              <a:ext cx="290440" cy="288032"/>
              <a:chOff x="4860032" y="3939902"/>
              <a:chExt cx="290440" cy="28803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08AED16-15C1-BB6D-DFBE-CF93BD6C7AA1}"/>
                  </a:ext>
                </a:extLst>
              </p:cNvPr>
              <p:cNvSpPr/>
              <p:nvPr/>
            </p:nvSpPr>
            <p:spPr>
              <a:xfrm>
                <a:off x="4862440" y="3939902"/>
                <a:ext cx="288032" cy="28803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F2ED909-4C12-9A2E-E76A-11898507C5ED}"/>
                  </a:ext>
                </a:extLst>
              </p:cNvPr>
              <p:cNvCxnSpPr/>
              <p:nvPr/>
            </p:nvCxnSpPr>
            <p:spPr>
              <a:xfrm flipH="1">
                <a:off x="4860032" y="3939902"/>
                <a:ext cx="290440" cy="2880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368AE0-BF7D-3A5F-6FEC-A1EF67CE81F4}"/>
                </a:ext>
              </a:extLst>
            </p:cNvPr>
            <p:cNvSpPr txBox="1"/>
            <p:nvPr/>
          </p:nvSpPr>
          <p:spPr>
            <a:xfrm>
              <a:off x="4830303" y="4006733"/>
              <a:ext cx="461777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좋아요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A0F7B9B-A59E-5C1E-93C3-A6861472B31D}"/>
              </a:ext>
            </a:extLst>
          </p:cNvPr>
          <p:cNvGrpSpPr/>
          <p:nvPr/>
        </p:nvGrpSpPr>
        <p:grpSpPr>
          <a:xfrm>
            <a:off x="5197692" y="3939902"/>
            <a:ext cx="461777" cy="288032"/>
            <a:chOff x="5197692" y="3939902"/>
            <a:chExt cx="461777" cy="28803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0BA44AC-D8C3-B798-D7E8-47B0651B08A1}"/>
                </a:ext>
              </a:extLst>
            </p:cNvPr>
            <p:cNvGrpSpPr/>
            <p:nvPr/>
          </p:nvGrpSpPr>
          <p:grpSpPr>
            <a:xfrm>
              <a:off x="5256076" y="3939902"/>
              <a:ext cx="290440" cy="288032"/>
              <a:chOff x="4860032" y="3939902"/>
              <a:chExt cx="290440" cy="288032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55EA366-1D58-E500-F45B-D29C7FA25FF8}"/>
                  </a:ext>
                </a:extLst>
              </p:cNvPr>
              <p:cNvSpPr/>
              <p:nvPr/>
            </p:nvSpPr>
            <p:spPr>
              <a:xfrm>
                <a:off x="4862440" y="3939902"/>
                <a:ext cx="288032" cy="28803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C894062-64DE-B27D-9367-38D87D6BC2B3}"/>
                  </a:ext>
                </a:extLst>
              </p:cNvPr>
              <p:cNvCxnSpPr/>
              <p:nvPr/>
            </p:nvCxnSpPr>
            <p:spPr>
              <a:xfrm flipH="1">
                <a:off x="4860032" y="3939902"/>
                <a:ext cx="290440" cy="2880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CEEC20-D129-4F7C-3F71-4D67D48AAF68}"/>
                </a:ext>
              </a:extLst>
            </p:cNvPr>
            <p:cNvSpPr txBox="1"/>
            <p:nvPr/>
          </p:nvSpPr>
          <p:spPr>
            <a:xfrm>
              <a:off x="5197692" y="3999278"/>
              <a:ext cx="461777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아쉬워요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E6BB5CE-3B12-1881-7388-CE5A76839BBB}"/>
              </a:ext>
            </a:extLst>
          </p:cNvPr>
          <p:cNvGrpSpPr/>
          <p:nvPr/>
        </p:nvGrpSpPr>
        <p:grpSpPr>
          <a:xfrm>
            <a:off x="4211960" y="3939902"/>
            <a:ext cx="692759" cy="288032"/>
            <a:chOff x="4211960" y="3939902"/>
            <a:chExt cx="692759" cy="2880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180A5C0-BBBE-B6EF-6ACE-A55FB9D8DA3C}"/>
                </a:ext>
              </a:extLst>
            </p:cNvPr>
            <p:cNvSpPr/>
            <p:nvPr/>
          </p:nvSpPr>
          <p:spPr>
            <a:xfrm>
              <a:off x="4211960" y="3939902"/>
              <a:ext cx="512739" cy="288032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CD64191-8A32-1780-7C41-6C65E44E4C3A}"/>
                </a:ext>
              </a:extLst>
            </p:cNvPr>
            <p:cNvCxnSpPr/>
            <p:nvPr/>
          </p:nvCxnSpPr>
          <p:spPr>
            <a:xfrm flipH="1">
              <a:off x="4211960" y="3939902"/>
              <a:ext cx="512739" cy="2880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595C1-302F-EA27-4894-E7E29BEDDDEA}"/>
                </a:ext>
              </a:extLst>
            </p:cNvPr>
            <p:cNvSpPr txBox="1"/>
            <p:nvPr/>
          </p:nvSpPr>
          <p:spPr>
            <a:xfrm>
              <a:off x="4235601" y="4006732"/>
              <a:ext cx="669118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본 사람 수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9A91303-0BDC-81ED-39B7-DBC96960A138}"/>
              </a:ext>
            </a:extLst>
          </p:cNvPr>
          <p:cNvSpPr/>
          <p:nvPr/>
        </p:nvSpPr>
        <p:spPr>
          <a:xfrm>
            <a:off x="1403648" y="4515966"/>
            <a:ext cx="4320480" cy="432047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댓글을 입력하세요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645F3B-0A37-4AC8-025D-23058EA54229}"/>
              </a:ext>
            </a:extLst>
          </p:cNvPr>
          <p:cNvSpPr/>
          <p:nvPr/>
        </p:nvSpPr>
        <p:spPr>
          <a:xfrm>
            <a:off x="5076056" y="4587974"/>
            <a:ext cx="583413" cy="288032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등록</a:t>
            </a:r>
          </a:p>
        </p:txBody>
      </p:sp>
      <p:sp>
        <p:nvSpPr>
          <p:cNvPr id="6" name="모서리가 둥근 직사각형 61">
            <a:extLst>
              <a:ext uri="{FF2B5EF4-FFF2-40B4-BE49-F238E27FC236}">
                <a16:creationId xmlns:a16="http://schemas.microsoft.com/office/drawing/2014/main" id="{8E08ABCF-B53B-6A4B-FC8E-A2D06C69B5DF}"/>
              </a:ext>
            </a:extLst>
          </p:cNvPr>
          <p:cNvSpPr/>
          <p:nvPr/>
        </p:nvSpPr>
        <p:spPr>
          <a:xfrm>
            <a:off x="702972" y="51952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모서리가 둥근 직사각형 61">
            <a:extLst>
              <a:ext uri="{FF2B5EF4-FFF2-40B4-BE49-F238E27FC236}">
                <a16:creationId xmlns:a16="http://schemas.microsoft.com/office/drawing/2014/main" id="{B9E78EF1-AC54-2A44-100A-3F5D5A7FA66E}"/>
              </a:ext>
            </a:extLst>
          </p:cNvPr>
          <p:cNvSpPr/>
          <p:nvPr/>
        </p:nvSpPr>
        <p:spPr>
          <a:xfrm>
            <a:off x="1763688" y="97922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모서리가 둥근 직사각형 61">
            <a:extLst>
              <a:ext uri="{FF2B5EF4-FFF2-40B4-BE49-F238E27FC236}">
                <a16:creationId xmlns:a16="http://schemas.microsoft.com/office/drawing/2014/main" id="{6E4C7E46-E6BB-CCCE-D009-48931AD80DE5}"/>
              </a:ext>
            </a:extLst>
          </p:cNvPr>
          <p:cNvSpPr/>
          <p:nvPr/>
        </p:nvSpPr>
        <p:spPr>
          <a:xfrm>
            <a:off x="1295636" y="192367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모서리가 둥근 직사각형 61">
            <a:extLst>
              <a:ext uri="{FF2B5EF4-FFF2-40B4-BE49-F238E27FC236}">
                <a16:creationId xmlns:a16="http://schemas.microsoft.com/office/drawing/2014/main" id="{9B14C1AF-59C6-4D77-7099-3D37107639EB}"/>
              </a:ext>
            </a:extLst>
          </p:cNvPr>
          <p:cNvSpPr/>
          <p:nvPr/>
        </p:nvSpPr>
        <p:spPr>
          <a:xfrm>
            <a:off x="3923928" y="201548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모서리가 둥근 직사각형 61">
            <a:extLst>
              <a:ext uri="{FF2B5EF4-FFF2-40B4-BE49-F238E27FC236}">
                <a16:creationId xmlns:a16="http://schemas.microsoft.com/office/drawing/2014/main" id="{8CE4B34D-272A-3D43-47A1-0EFB4F6DA450}"/>
              </a:ext>
            </a:extLst>
          </p:cNvPr>
          <p:cNvSpPr/>
          <p:nvPr/>
        </p:nvSpPr>
        <p:spPr>
          <a:xfrm>
            <a:off x="4796707" y="200674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모서리가 둥근 직사각형 61">
            <a:extLst>
              <a:ext uri="{FF2B5EF4-FFF2-40B4-BE49-F238E27FC236}">
                <a16:creationId xmlns:a16="http://schemas.microsoft.com/office/drawing/2014/main" id="{6BB7AE6F-0977-6057-A7F3-6C554BEA8EE4}"/>
              </a:ext>
            </a:extLst>
          </p:cNvPr>
          <p:cNvSpPr/>
          <p:nvPr/>
        </p:nvSpPr>
        <p:spPr>
          <a:xfrm>
            <a:off x="1445862" y="383189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6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모서리가 둥근 직사각형 61">
            <a:extLst>
              <a:ext uri="{FF2B5EF4-FFF2-40B4-BE49-F238E27FC236}">
                <a16:creationId xmlns:a16="http://schemas.microsoft.com/office/drawing/2014/main" id="{7C504904-D492-389C-0F19-36781F1DAF6C}"/>
              </a:ext>
            </a:extLst>
          </p:cNvPr>
          <p:cNvSpPr/>
          <p:nvPr/>
        </p:nvSpPr>
        <p:spPr>
          <a:xfrm>
            <a:off x="4139952" y="381548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7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모서리가 둥근 직사각형 61">
            <a:extLst>
              <a:ext uri="{FF2B5EF4-FFF2-40B4-BE49-F238E27FC236}">
                <a16:creationId xmlns:a16="http://schemas.microsoft.com/office/drawing/2014/main" id="{247D8DEA-5331-BC8D-9C02-5791BDE51669}"/>
              </a:ext>
            </a:extLst>
          </p:cNvPr>
          <p:cNvSpPr/>
          <p:nvPr/>
        </p:nvSpPr>
        <p:spPr>
          <a:xfrm>
            <a:off x="1331640" y="439321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8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모서리가 둥근 직사각형 61">
            <a:extLst>
              <a:ext uri="{FF2B5EF4-FFF2-40B4-BE49-F238E27FC236}">
                <a16:creationId xmlns:a16="http://schemas.microsoft.com/office/drawing/2014/main" id="{90DBAB66-7151-1185-957E-4380FC874EAB}"/>
              </a:ext>
            </a:extLst>
          </p:cNvPr>
          <p:cNvSpPr/>
          <p:nvPr/>
        </p:nvSpPr>
        <p:spPr>
          <a:xfrm>
            <a:off x="4968044" y="441126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9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BC82686-A343-0C15-F69B-4258C010C046}"/>
              </a:ext>
            </a:extLst>
          </p:cNvPr>
          <p:cNvGrpSpPr/>
          <p:nvPr/>
        </p:nvGrpSpPr>
        <p:grpSpPr>
          <a:xfrm>
            <a:off x="5347039" y="735546"/>
            <a:ext cx="970202" cy="324036"/>
            <a:chOff x="5347039" y="735546"/>
            <a:chExt cx="970202" cy="32403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86C490-1D35-A16E-80C5-E50AD81243E4}"/>
                </a:ext>
              </a:extLst>
            </p:cNvPr>
            <p:cNvSpPr/>
            <p:nvPr/>
          </p:nvSpPr>
          <p:spPr>
            <a:xfrm>
              <a:off x="5580112" y="735546"/>
              <a:ext cx="504056" cy="324036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E220AD5-CEAE-912B-FA0D-D36CE5CD1D68}"/>
                </a:ext>
              </a:extLst>
            </p:cNvPr>
            <p:cNvCxnSpPr/>
            <p:nvPr/>
          </p:nvCxnSpPr>
          <p:spPr>
            <a:xfrm flipH="1">
              <a:off x="5580112" y="735546"/>
              <a:ext cx="504056" cy="3240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C2A81C-78A9-CB05-42CF-691F113D57F5}"/>
                </a:ext>
              </a:extLst>
            </p:cNvPr>
            <p:cNvSpPr txBox="1"/>
            <p:nvPr/>
          </p:nvSpPr>
          <p:spPr>
            <a:xfrm>
              <a:off x="5347039" y="792078"/>
              <a:ext cx="970202" cy="21544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신고하기</a:t>
              </a:r>
            </a:p>
          </p:txBody>
        </p:sp>
      </p:grpSp>
      <p:sp>
        <p:nvSpPr>
          <p:cNvPr id="44" name="모서리가 둥근 직사각형 61">
            <a:extLst>
              <a:ext uri="{FF2B5EF4-FFF2-40B4-BE49-F238E27FC236}">
                <a16:creationId xmlns:a16="http://schemas.microsoft.com/office/drawing/2014/main" id="{655EC29A-EFC8-1CAC-8DA0-C6C5E2910156}"/>
              </a:ext>
            </a:extLst>
          </p:cNvPr>
          <p:cNvSpPr/>
          <p:nvPr/>
        </p:nvSpPr>
        <p:spPr>
          <a:xfrm>
            <a:off x="5436096" y="59079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10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2594B05-4BE3-2C1E-98C2-E6D1DB0472F9}"/>
              </a:ext>
            </a:extLst>
          </p:cNvPr>
          <p:cNvGrpSpPr/>
          <p:nvPr/>
        </p:nvGrpSpPr>
        <p:grpSpPr>
          <a:xfrm>
            <a:off x="4595751" y="741389"/>
            <a:ext cx="970202" cy="324036"/>
            <a:chOff x="5347039" y="735546"/>
            <a:chExt cx="970202" cy="32403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7E9F329-604C-032F-9A19-E38C7E136000}"/>
                </a:ext>
              </a:extLst>
            </p:cNvPr>
            <p:cNvSpPr/>
            <p:nvPr/>
          </p:nvSpPr>
          <p:spPr>
            <a:xfrm>
              <a:off x="5580112" y="735546"/>
              <a:ext cx="504056" cy="324036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C6E74E4-C1FE-733B-EDB4-0D0455F3A626}"/>
                </a:ext>
              </a:extLst>
            </p:cNvPr>
            <p:cNvCxnSpPr/>
            <p:nvPr/>
          </p:nvCxnSpPr>
          <p:spPr>
            <a:xfrm flipH="1">
              <a:off x="5580112" y="735546"/>
              <a:ext cx="504056" cy="3240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98250A7-B7D1-8419-954F-5056EFA65828}"/>
                </a:ext>
              </a:extLst>
            </p:cNvPr>
            <p:cNvSpPr txBox="1"/>
            <p:nvPr/>
          </p:nvSpPr>
          <p:spPr>
            <a:xfrm>
              <a:off x="5347039" y="792078"/>
              <a:ext cx="970202" cy="21544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공유하기</a:t>
              </a:r>
            </a:p>
          </p:txBody>
        </p:sp>
      </p:grpSp>
      <p:sp>
        <p:nvSpPr>
          <p:cNvPr id="50" name="모서리가 둥근 직사각형 61">
            <a:extLst>
              <a:ext uri="{FF2B5EF4-FFF2-40B4-BE49-F238E27FC236}">
                <a16:creationId xmlns:a16="http://schemas.microsoft.com/office/drawing/2014/main" id="{9EC628B1-B3F8-9EB0-A5A1-5A6EA7CE415B}"/>
              </a:ext>
            </a:extLst>
          </p:cNvPr>
          <p:cNvSpPr/>
          <p:nvPr/>
        </p:nvSpPr>
        <p:spPr>
          <a:xfrm>
            <a:off x="4684808" y="59663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6473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33407AF-2359-D1E2-EB14-A611BA10F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체크박스에 체크하고 신고함으로 신고기능 작동</a:t>
            </a:r>
            <a:r>
              <a:rPr lang="en-US" altLang="ko-KR" dirty="0"/>
              <a:t>, </a:t>
            </a:r>
            <a:r>
              <a:rPr lang="ko-KR" altLang="en-US" dirty="0"/>
              <a:t>복수 체크 가능</a:t>
            </a:r>
            <a:endParaRPr lang="en-US" altLang="ko-KR" dirty="0"/>
          </a:p>
          <a:p>
            <a:r>
              <a:rPr lang="ko-KR" altLang="en-US" dirty="0"/>
              <a:t>직접 작성 선택 시 내용을 입력하고 신고하는 기능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24EC3FB-D4A7-9539-DA2F-0F0E48A9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신고 팝업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FF0DC6-E7AD-5172-38D9-E759693AB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6-2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AD947C-6223-9017-C61F-6C7098D8DB68}"/>
              </a:ext>
            </a:extLst>
          </p:cNvPr>
          <p:cNvSpPr/>
          <p:nvPr/>
        </p:nvSpPr>
        <p:spPr>
          <a:xfrm>
            <a:off x="755576" y="987574"/>
            <a:ext cx="5472608" cy="3672408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49AB0-5538-99AC-E550-788BCD5BD4F4}"/>
              </a:ext>
            </a:extLst>
          </p:cNvPr>
          <p:cNvSpPr txBox="1"/>
          <p:nvPr/>
        </p:nvSpPr>
        <p:spPr>
          <a:xfrm>
            <a:off x="2275880" y="1060831"/>
            <a:ext cx="24482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신고하기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1B58BB-1F79-37B6-E77F-78B086AF23B5}"/>
              </a:ext>
            </a:extLst>
          </p:cNvPr>
          <p:cNvSpPr/>
          <p:nvPr/>
        </p:nvSpPr>
        <p:spPr>
          <a:xfrm>
            <a:off x="1214683" y="1463873"/>
            <a:ext cx="216024" cy="216024"/>
          </a:xfrm>
          <a:prstGeom prst="round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C858AA1-660F-91E9-2C67-69DC1047D7B5}"/>
              </a:ext>
            </a:extLst>
          </p:cNvPr>
          <p:cNvSpPr/>
          <p:nvPr/>
        </p:nvSpPr>
        <p:spPr>
          <a:xfrm>
            <a:off x="1214683" y="1780889"/>
            <a:ext cx="216024" cy="216024"/>
          </a:xfrm>
          <a:prstGeom prst="round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1AE132-235C-001D-04FC-2A33EE7626AD}"/>
              </a:ext>
            </a:extLst>
          </p:cNvPr>
          <p:cNvSpPr/>
          <p:nvPr/>
        </p:nvSpPr>
        <p:spPr>
          <a:xfrm>
            <a:off x="1214683" y="2097905"/>
            <a:ext cx="216024" cy="216024"/>
          </a:xfrm>
          <a:prstGeom prst="round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533ED94-2C2E-4512-4278-95DFB09660F7}"/>
              </a:ext>
            </a:extLst>
          </p:cNvPr>
          <p:cNvSpPr/>
          <p:nvPr/>
        </p:nvSpPr>
        <p:spPr>
          <a:xfrm>
            <a:off x="1214683" y="2414921"/>
            <a:ext cx="216024" cy="216024"/>
          </a:xfrm>
          <a:prstGeom prst="round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E63517-2A65-F576-1284-68C98C22FE0C}"/>
              </a:ext>
            </a:extLst>
          </p:cNvPr>
          <p:cNvSpPr/>
          <p:nvPr/>
        </p:nvSpPr>
        <p:spPr>
          <a:xfrm>
            <a:off x="1214683" y="3048951"/>
            <a:ext cx="216024" cy="216024"/>
          </a:xfrm>
          <a:prstGeom prst="round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E8B3D0-3DCD-8C84-2795-D98A329F0444}"/>
              </a:ext>
            </a:extLst>
          </p:cNvPr>
          <p:cNvSpPr/>
          <p:nvPr/>
        </p:nvSpPr>
        <p:spPr>
          <a:xfrm>
            <a:off x="1619672" y="3291830"/>
            <a:ext cx="3816424" cy="864096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8CF865-CCAA-138C-50E5-F20658781FC8}"/>
              </a:ext>
            </a:extLst>
          </p:cNvPr>
          <p:cNvSpPr/>
          <p:nvPr/>
        </p:nvSpPr>
        <p:spPr>
          <a:xfrm>
            <a:off x="4572000" y="4299942"/>
            <a:ext cx="648072" cy="288032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B1242F-E0B2-54B2-6C57-A9D60C70E9A6}"/>
              </a:ext>
            </a:extLst>
          </p:cNvPr>
          <p:cNvSpPr/>
          <p:nvPr/>
        </p:nvSpPr>
        <p:spPr>
          <a:xfrm>
            <a:off x="5372472" y="4299942"/>
            <a:ext cx="648072" cy="288032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2596AB-FBAD-06F4-CD3E-9DAEDA028570}"/>
              </a:ext>
            </a:extLst>
          </p:cNvPr>
          <p:cNvSpPr txBox="1"/>
          <p:nvPr/>
        </p:nvSpPr>
        <p:spPr>
          <a:xfrm>
            <a:off x="1464131" y="1458481"/>
            <a:ext cx="379596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욕설 및 </a:t>
            </a:r>
            <a:r>
              <a:rPr lang="ko-KR" altLang="en-US" sz="900" dirty="0" err="1"/>
              <a:t>비방성</a:t>
            </a:r>
            <a:r>
              <a:rPr lang="ko-KR" altLang="en-US" sz="900" dirty="0"/>
              <a:t> 리뷰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C541F5-914B-916F-B3A7-71BA073402EF}"/>
              </a:ext>
            </a:extLst>
          </p:cNvPr>
          <p:cNvSpPr txBox="1"/>
          <p:nvPr/>
        </p:nvSpPr>
        <p:spPr>
          <a:xfrm>
            <a:off x="1464131" y="1768295"/>
            <a:ext cx="379596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성희롱 및 음란성 리뷰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1EF43D-A0A8-4ECF-4BA3-44CBBDD08458}"/>
              </a:ext>
            </a:extLst>
          </p:cNvPr>
          <p:cNvSpPr txBox="1"/>
          <p:nvPr/>
        </p:nvSpPr>
        <p:spPr>
          <a:xfrm>
            <a:off x="1464131" y="2078109"/>
            <a:ext cx="379596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스팸 및 홍보성 리뷰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0EDB07-386A-CA4B-409D-CA3055327A6B}"/>
              </a:ext>
            </a:extLst>
          </p:cNvPr>
          <p:cNvSpPr txBox="1"/>
          <p:nvPr/>
        </p:nvSpPr>
        <p:spPr>
          <a:xfrm>
            <a:off x="1464131" y="2387923"/>
            <a:ext cx="379596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개인정보 </a:t>
            </a:r>
            <a:r>
              <a:rPr lang="ko-KR" altLang="en-US" sz="900" dirty="0" err="1"/>
              <a:t>노출성</a:t>
            </a:r>
            <a:r>
              <a:rPr lang="ko-KR" altLang="en-US" sz="900" dirty="0"/>
              <a:t> 리뷰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5E3A22-FFFE-4BF7-8D2D-988144D856B9}"/>
              </a:ext>
            </a:extLst>
          </p:cNvPr>
          <p:cNvSpPr txBox="1"/>
          <p:nvPr/>
        </p:nvSpPr>
        <p:spPr>
          <a:xfrm>
            <a:off x="1464131" y="3007549"/>
            <a:ext cx="379596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직접 작성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2BE593-FD65-FF25-D180-B95C8972FDC1}"/>
              </a:ext>
            </a:extLst>
          </p:cNvPr>
          <p:cNvSpPr txBox="1"/>
          <p:nvPr/>
        </p:nvSpPr>
        <p:spPr>
          <a:xfrm>
            <a:off x="2447764" y="3571233"/>
            <a:ext cx="3168352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신고 내용을 입력해주세요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9B0DBC-58CE-36AF-EFB1-E95E3DC870F2}"/>
              </a:ext>
            </a:extLst>
          </p:cNvPr>
          <p:cNvSpPr txBox="1"/>
          <p:nvPr/>
        </p:nvSpPr>
        <p:spPr>
          <a:xfrm>
            <a:off x="4603989" y="4290069"/>
            <a:ext cx="61608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신고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5AD95-4536-4663-F942-095449E1951F}"/>
              </a:ext>
            </a:extLst>
          </p:cNvPr>
          <p:cNvSpPr txBox="1"/>
          <p:nvPr/>
        </p:nvSpPr>
        <p:spPr>
          <a:xfrm>
            <a:off x="5416594" y="4290069"/>
            <a:ext cx="61608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취소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34CD197-146B-8FEA-E921-8A2CBF2D25F3}"/>
              </a:ext>
            </a:extLst>
          </p:cNvPr>
          <p:cNvSpPr/>
          <p:nvPr/>
        </p:nvSpPr>
        <p:spPr>
          <a:xfrm>
            <a:off x="1214683" y="2731937"/>
            <a:ext cx="216024" cy="216024"/>
          </a:xfrm>
          <a:prstGeom prst="round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F34567-4FAF-3964-E04B-1C367D888E28}"/>
              </a:ext>
            </a:extLst>
          </p:cNvPr>
          <p:cNvSpPr txBox="1"/>
          <p:nvPr/>
        </p:nvSpPr>
        <p:spPr>
          <a:xfrm>
            <a:off x="1464131" y="2697737"/>
            <a:ext cx="379596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스포일러가</a:t>
            </a:r>
            <a:r>
              <a:rPr lang="ko-KR" altLang="en-US" sz="900" dirty="0"/>
              <a:t> 포함된 리뷰</a:t>
            </a:r>
          </a:p>
        </p:txBody>
      </p:sp>
      <p:sp>
        <p:nvSpPr>
          <p:cNvPr id="28" name="모서리가 둥근 직사각형 61">
            <a:extLst>
              <a:ext uri="{FF2B5EF4-FFF2-40B4-BE49-F238E27FC236}">
                <a16:creationId xmlns:a16="http://schemas.microsoft.com/office/drawing/2014/main" id="{37AA8FFC-E706-0EAB-2C4C-9B4B05CE635F}"/>
              </a:ext>
            </a:extLst>
          </p:cNvPr>
          <p:cNvSpPr/>
          <p:nvPr/>
        </p:nvSpPr>
        <p:spPr>
          <a:xfrm>
            <a:off x="1049668" y="132918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모서리가 둥근 직사각형 61">
            <a:extLst>
              <a:ext uri="{FF2B5EF4-FFF2-40B4-BE49-F238E27FC236}">
                <a16:creationId xmlns:a16="http://schemas.microsoft.com/office/drawing/2014/main" id="{5EB5D6DF-BA8E-CB6C-6732-3E8B6FEB25B4}"/>
              </a:ext>
            </a:extLst>
          </p:cNvPr>
          <p:cNvSpPr/>
          <p:nvPr/>
        </p:nvSpPr>
        <p:spPr>
          <a:xfrm>
            <a:off x="926765" y="294796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53192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9CC5FF-C131-A828-9D7C-3800DE46A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해당 리뷰의 </a:t>
            </a:r>
            <a:r>
              <a:rPr lang="en-US" altLang="ko-KR" dirty="0"/>
              <a:t>URL</a:t>
            </a:r>
            <a:r>
              <a:rPr lang="ko-KR" altLang="en-US" dirty="0"/>
              <a:t>을 보여줌</a:t>
            </a:r>
            <a:endParaRPr lang="en-US" altLang="ko-KR" dirty="0"/>
          </a:p>
          <a:p>
            <a:r>
              <a:rPr lang="ko-KR" altLang="en-US" dirty="0"/>
              <a:t>버튼 클릭 시 </a:t>
            </a:r>
            <a:r>
              <a:rPr lang="en-US" altLang="ko-KR" dirty="0"/>
              <a:t>URL </a:t>
            </a:r>
            <a:r>
              <a:rPr lang="ko-KR" altLang="en-US" dirty="0"/>
              <a:t>복사됨</a:t>
            </a:r>
            <a:endParaRPr lang="en-US" altLang="ko-KR" dirty="0"/>
          </a:p>
          <a:p>
            <a:r>
              <a:rPr lang="ko-KR" altLang="en-US" dirty="0"/>
              <a:t>버튼 형식으로 </a:t>
            </a:r>
            <a:r>
              <a:rPr lang="ko-KR" altLang="en-US" dirty="0" err="1"/>
              <a:t>클릭시</a:t>
            </a:r>
            <a:r>
              <a:rPr lang="ko-KR" altLang="en-US" dirty="0"/>
              <a:t> 해당 </a:t>
            </a:r>
            <a:r>
              <a:rPr lang="en-US" altLang="ko-KR" dirty="0" err="1"/>
              <a:t>sns</a:t>
            </a:r>
            <a:r>
              <a:rPr lang="ko-KR" altLang="en-US" dirty="0"/>
              <a:t>로 이동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AD2AB3-33C2-21F7-640E-F598110D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공유 팝업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5A5071-A967-49D2-79A6-64D0DF56C3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6-3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2D9602-6BD3-5E50-DB6D-7188D9EA55D3}"/>
              </a:ext>
            </a:extLst>
          </p:cNvPr>
          <p:cNvSpPr/>
          <p:nvPr/>
        </p:nvSpPr>
        <p:spPr>
          <a:xfrm>
            <a:off x="971600" y="483518"/>
            <a:ext cx="5400600" cy="4392488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BC6B0-F48D-30A6-C6E7-5C405659DB6C}"/>
              </a:ext>
            </a:extLst>
          </p:cNvPr>
          <p:cNvSpPr txBox="1"/>
          <p:nvPr/>
        </p:nvSpPr>
        <p:spPr>
          <a:xfrm>
            <a:off x="2267744" y="725173"/>
            <a:ext cx="280831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공유하기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B1DB1D8-F596-D3C6-DB88-C001F92CA865}"/>
              </a:ext>
            </a:extLst>
          </p:cNvPr>
          <p:cNvGrpSpPr/>
          <p:nvPr/>
        </p:nvGrpSpPr>
        <p:grpSpPr>
          <a:xfrm>
            <a:off x="1331640" y="1336159"/>
            <a:ext cx="4536504" cy="864096"/>
            <a:chOff x="1403648" y="1059582"/>
            <a:chExt cx="4536504" cy="8640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4617EF8-3CFD-2EFD-307A-A6B58AC8DF3D}"/>
                </a:ext>
              </a:extLst>
            </p:cNvPr>
            <p:cNvSpPr/>
            <p:nvPr/>
          </p:nvSpPr>
          <p:spPr>
            <a:xfrm>
              <a:off x="1403648" y="1059582"/>
              <a:ext cx="4536504" cy="864096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86DDC4-DE18-6C3A-BB45-09B328C4115F}"/>
                </a:ext>
              </a:extLst>
            </p:cNvPr>
            <p:cNvSpPr txBox="1"/>
            <p:nvPr/>
          </p:nvSpPr>
          <p:spPr>
            <a:xfrm>
              <a:off x="1763688" y="1300814"/>
              <a:ext cx="388843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URL </a:t>
              </a:r>
              <a:r>
                <a:rPr lang="ko-KR" altLang="en-US" dirty="0"/>
                <a:t>보여지는 부분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9BCB547-B21A-A51F-C2F4-02C48DDB6A66}"/>
                </a:ext>
              </a:extLst>
            </p:cNvPr>
            <p:cNvGrpSpPr/>
            <p:nvPr/>
          </p:nvGrpSpPr>
          <p:grpSpPr>
            <a:xfrm>
              <a:off x="5364088" y="1317944"/>
              <a:ext cx="504056" cy="360040"/>
              <a:chOff x="5436096" y="1995686"/>
              <a:chExt cx="504056" cy="36004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DE40547-CA6E-43D1-5776-818F9265F163}"/>
                  </a:ext>
                </a:extLst>
              </p:cNvPr>
              <p:cNvSpPr/>
              <p:nvPr/>
            </p:nvSpPr>
            <p:spPr>
              <a:xfrm>
                <a:off x="5436096" y="1995686"/>
                <a:ext cx="504056" cy="360040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CC2967DB-0980-15A8-BDF1-DAB6CF2CB508}"/>
                  </a:ext>
                </a:extLst>
              </p:cNvPr>
              <p:cNvCxnSpPr/>
              <p:nvPr/>
            </p:nvCxnSpPr>
            <p:spPr>
              <a:xfrm flipH="1">
                <a:off x="5436096" y="1995686"/>
                <a:ext cx="504056" cy="36004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E8EC83-8FC7-4C72-D828-D489E7FD42C9}"/>
                  </a:ext>
                </a:extLst>
              </p:cNvPr>
              <p:cNvSpPr txBox="1"/>
              <p:nvPr/>
            </p:nvSpPr>
            <p:spPr>
              <a:xfrm>
                <a:off x="5436096" y="2088019"/>
                <a:ext cx="504056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/>
                  <a:t>복사하기</a:t>
                </a: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863EC61-2F26-AC40-A2F8-23C2A22C9A5F}"/>
              </a:ext>
            </a:extLst>
          </p:cNvPr>
          <p:cNvGrpSpPr/>
          <p:nvPr/>
        </p:nvGrpSpPr>
        <p:grpSpPr>
          <a:xfrm>
            <a:off x="1799692" y="2565524"/>
            <a:ext cx="1008112" cy="792088"/>
            <a:chOff x="1403648" y="2571750"/>
            <a:chExt cx="1008112" cy="7920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9CAAB0B-23EF-BBE0-1A83-A7987456629C}"/>
                </a:ext>
              </a:extLst>
            </p:cNvPr>
            <p:cNvSpPr/>
            <p:nvPr/>
          </p:nvSpPr>
          <p:spPr>
            <a:xfrm>
              <a:off x="1403648" y="2571750"/>
              <a:ext cx="1008112" cy="79208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521427B-BF6F-0D85-621D-3243F2FECFF0}"/>
                </a:ext>
              </a:extLst>
            </p:cNvPr>
            <p:cNvCxnSpPr/>
            <p:nvPr/>
          </p:nvCxnSpPr>
          <p:spPr>
            <a:xfrm>
              <a:off x="1403648" y="2571750"/>
              <a:ext cx="1008112" cy="7920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C0A4ED-476E-3B34-C2A9-F12C4A505E89}"/>
                </a:ext>
              </a:extLst>
            </p:cNvPr>
            <p:cNvSpPr txBox="1"/>
            <p:nvPr/>
          </p:nvSpPr>
          <p:spPr>
            <a:xfrm>
              <a:off x="1547664" y="2896076"/>
              <a:ext cx="720080" cy="21544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SNS </a:t>
              </a:r>
              <a:r>
                <a:rPr lang="ko-KR" altLang="en-US" sz="800" dirty="0"/>
                <a:t>아이콘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908C5DF-53CB-D7EB-9201-314C6F4E000E}"/>
              </a:ext>
            </a:extLst>
          </p:cNvPr>
          <p:cNvGrpSpPr/>
          <p:nvPr/>
        </p:nvGrpSpPr>
        <p:grpSpPr>
          <a:xfrm>
            <a:off x="3167844" y="2565524"/>
            <a:ext cx="1008112" cy="792088"/>
            <a:chOff x="1403648" y="2571750"/>
            <a:chExt cx="1008112" cy="79208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8672D0-C8A8-246C-C121-3B2059D0740B}"/>
                </a:ext>
              </a:extLst>
            </p:cNvPr>
            <p:cNvSpPr/>
            <p:nvPr/>
          </p:nvSpPr>
          <p:spPr>
            <a:xfrm>
              <a:off x="1403648" y="2571750"/>
              <a:ext cx="1008112" cy="79208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04A026D-E8BA-32B6-1759-AEA8209B2B37}"/>
                </a:ext>
              </a:extLst>
            </p:cNvPr>
            <p:cNvCxnSpPr/>
            <p:nvPr/>
          </p:nvCxnSpPr>
          <p:spPr>
            <a:xfrm>
              <a:off x="1403648" y="2571750"/>
              <a:ext cx="1008112" cy="7920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60EE41-7187-1038-C620-7239D08EAEE8}"/>
                </a:ext>
              </a:extLst>
            </p:cNvPr>
            <p:cNvSpPr txBox="1"/>
            <p:nvPr/>
          </p:nvSpPr>
          <p:spPr>
            <a:xfrm>
              <a:off x="1547664" y="2896076"/>
              <a:ext cx="720080" cy="21544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SNS </a:t>
              </a:r>
              <a:r>
                <a:rPr lang="ko-KR" altLang="en-US" sz="800" dirty="0"/>
                <a:t>아이콘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335931C-B89E-38A5-FBAD-B42CF9111F63}"/>
              </a:ext>
            </a:extLst>
          </p:cNvPr>
          <p:cNvGrpSpPr/>
          <p:nvPr/>
        </p:nvGrpSpPr>
        <p:grpSpPr>
          <a:xfrm>
            <a:off x="4535996" y="2565524"/>
            <a:ext cx="1008112" cy="792088"/>
            <a:chOff x="1403648" y="2571750"/>
            <a:chExt cx="1008112" cy="79208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BC15990-8FBD-EF32-8B64-896E3B94B258}"/>
                </a:ext>
              </a:extLst>
            </p:cNvPr>
            <p:cNvSpPr/>
            <p:nvPr/>
          </p:nvSpPr>
          <p:spPr>
            <a:xfrm>
              <a:off x="1403648" y="2571750"/>
              <a:ext cx="1008112" cy="79208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EA98C49-A38D-6D2B-E68A-7C29933C6CF5}"/>
                </a:ext>
              </a:extLst>
            </p:cNvPr>
            <p:cNvCxnSpPr/>
            <p:nvPr/>
          </p:nvCxnSpPr>
          <p:spPr>
            <a:xfrm>
              <a:off x="1403648" y="2571750"/>
              <a:ext cx="1008112" cy="7920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AE361D-1181-6E43-CA46-7DDB017206E2}"/>
                </a:ext>
              </a:extLst>
            </p:cNvPr>
            <p:cNvSpPr txBox="1"/>
            <p:nvPr/>
          </p:nvSpPr>
          <p:spPr>
            <a:xfrm>
              <a:off x="1547664" y="2896076"/>
              <a:ext cx="720080" cy="21544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SNS </a:t>
              </a:r>
              <a:r>
                <a:rPr lang="ko-KR" altLang="en-US" sz="800" dirty="0"/>
                <a:t>아이콘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BF0B3F5-87A3-1923-D5C4-7B0C27BBAD40}"/>
              </a:ext>
            </a:extLst>
          </p:cNvPr>
          <p:cNvGrpSpPr/>
          <p:nvPr/>
        </p:nvGrpSpPr>
        <p:grpSpPr>
          <a:xfrm>
            <a:off x="1799692" y="3650451"/>
            <a:ext cx="1008112" cy="792088"/>
            <a:chOff x="1403648" y="2571750"/>
            <a:chExt cx="1008112" cy="79208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D1AC3CF-18F1-797A-198D-FEC646C21677}"/>
                </a:ext>
              </a:extLst>
            </p:cNvPr>
            <p:cNvSpPr/>
            <p:nvPr/>
          </p:nvSpPr>
          <p:spPr>
            <a:xfrm>
              <a:off x="1403648" y="2571750"/>
              <a:ext cx="1008112" cy="79208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C7530D1-BF4C-E243-BD48-2CEAF1CC2032}"/>
                </a:ext>
              </a:extLst>
            </p:cNvPr>
            <p:cNvCxnSpPr/>
            <p:nvPr/>
          </p:nvCxnSpPr>
          <p:spPr>
            <a:xfrm>
              <a:off x="1403648" y="2571750"/>
              <a:ext cx="1008112" cy="7920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11490BD-4982-2D3E-184B-1A27CC7E1F04}"/>
                </a:ext>
              </a:extLst>
            </p:cNvPr>
            <p:cNvSpPr txBox="1"/>
            <p:nvPr/>
          </p:nvSpPr>
          <p:spPr>
            <a:xfrm>
              <a:off x="1547664" y="2896076"/>
              <a:ext cx="720080" cy="21544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SNS </a:t>
              </a:r>
              <a:r>
                <a:rPr lang="ko-KR" altLang="en-US" sz="800" dirty="0"/>
                <a:t>아이콘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38D166E-A189-ADEC-12B4-6025F005243C}"/>
              </a:ext>
            </a:extLst>
          </p:cNvPr>
          <p:cNvGrpSpPr/>
          <p:nvPr/>
        </p:nvGrpSpPr>
        <p:grpSpPr>
          <a:xfrm>
            <a:off x="3167844" y="3650451"/>
            <a:ext cx="1008112" cy="792088"/>
            <a:chOff x="1403648" y="2571750"/>
            <a:chExt cx="1008112" cy="79208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BF3A03F-35D3-7B9A-6DF9-5E7919F04844}"/>
                </a:ext>
              </a:extLst>
            </p:cNvPr>
            <p:cNvSpPr/>
            <p:nvPr/>
          </p:nvSpPr>
          <p:spPr>
            <a:xfrm>
              <a:off x="1403648" y="2571750"/>
              <a:ext cx="1008112" cy="79208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D0F3296-06B1-7531-A34F-A73B5AC2FEF3}"/>
                </a:ext>
              </a:extLst>
            </p:cNvPr>
            <p:cNvCxnSpPr/>
            <p:nvPr/>
          </p:nvCxnSpPr>
          <p:spPr>
            <a:xfrm>
              <a:off x="1403648" y="2571750"/>
              <a:ext cx="1008112" cy="7920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FD2A0DA-4EB9-AE32-5922-C6D2E8669446}"/>
                </a:ext>
              </a:extLst>
            </p:cNvPr>
            <p:cNvSpPr txBox="1"/>
            <p:nvPr/>
          </p:nvSpPr>
          <p:spPr>
            <a:xfrm>
              <a:off x="1547664" y="2896076"/>
              <a:ext cx="720080" cy="21544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SNS </a:t>
              </a:r>
              <a:r>
                <a:rPr lang="ko-KR" altLang="en-US" sz="800" dirty="0"/>
                <a:t>아이콘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D7D1B92-29F8-EE76-FE99-7856B0612D79}"/>
              </a:ext>
            </a:extLst>
          </p:cNvPr>
          <p:cNvGrpSpPr/>
          <p:nvPr/>
        </p:nvGrpSpPr>
        <p:grpSpPr>
          <a:xfrm>
            <a:off x="4535996" y="3650451"/>
            <a:ext cx="1008112" cy="792088"/>
            <a:chOff x="1403648" y="2571750"/>
            <a:chExt cx="1008112" cy="792088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625993-4E40-B349-57B9-8AE090AA9B00}"/>
                </a:ext>
              </a:extLst>
            </p:cNvPr>
            <p:cNvSpPr/>
            <p:nvPr/>
          </p:nvSpPr>
          <p:spPr>
            <a:xfrm>
              <a:off x="1403648" y="2571750"/>
              <a:ext cx="1008112" cy="79208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BD984AD-EF19-20AA-83C2-0B6A0946894F}"/>
                </a:ext>
              </a:extLst>
            </p:cNvPr>
            <p:cNvCxnSpPr/>
            <p:nvPr/>
          </p:nvCxnSpPr>
          <p:spPr>
            <a:xfrm>
              <a:off x="1403648" y="2571750"/>
              <a:ext cx="1008112" cy="7920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27B48E2-8325-8854-BB55-98E221B0AC30}"/>
                </a:ext>
              </a:extLst>
            </p:cNvPr>
            <p:cNvSpPr txBox="1"/>
            <p:nvPr/>
          </p:nvSpPr>
          <p:spPr>
            <a:xfrm>
              <a:off x="1547664" y="2896076"/>
              <a:ext cx="720080" cy="21544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SNS </a:t>
              </a:r>
              <a:r>
                <a:rPr lang="ko-KR" altLang="en-US" sz="800" dirty="0"/>
                <a:t>아이콘</a:t>
              </a:r>
            </a:p>
          </p:txBody>
        </p:sp>
      </p:grpSp>
      <p:sp>
        <p:nvSpPr>
          <p:cNvPr id="60" name="모서리가 둥근 직사각형 61">
            <a:extLst>
              <a:ext uri="{FF2B5EF4-FFF2-40B4-BE49-F238E27FC236}">
                <a16:creationId xmlns:a16="http://schemas.microsoft.com/office/drawing/2014/main" id="{15FAEA5F-D9C9-E029-9B0B-C8234A074636}"/>
              </a:ext>
            </a:extLst>
          </p:cNvPr>
          <p:cNvSpPr/>
          <p:nvPr/>
        </p:nvSpPr>
        <p:spPr>
          <a:xfrm>
            <a:off x="1194107" y="122814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모서리가 둥근 직사각형 61">
            <a:extLst>
              <a:ext uri="{FF2B5EF4-FFF2-40B4-BE49-F238E27FC236}">
                <a16:creationId xmlns:a16="http://schemas.microsoft.com/office/drawing/2014/main" id="{ECA2DC20-2EC8-BD86-D5B4-A2330D0D7407}"/>
              </a:ext>
            </a:extLst>
          </p:cNvPr>
          <p:cNvSpPr/>
          <p:nvPr/>
        </p:nvSpPr>
        <p:spPr>
          <a:xfrm>
            <a:off x="5184068" y="14708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0E6E4754-C5D7-5F84-5E96-A4DEFC578177}"/>
              </a:ext>
            </a:extLst>
          </p:cNvPr>
          <p:cNvSpPr/>
          <p:nvPr/>
        </p:nvSpPr>
        <p:spPr>
          <a:xfrm>
            <a:off x="1708920" y="244016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5480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60D3-7506-12AA-8608-6E6FC520AEFB}"/>
              </a:ext>
            </a:extLst>
          </p:cNvPr>
          <p:cNvSpPr/>
          <p:nvPr/>
        </p:nvSpPr>
        <p:spPr>
          <a:xfrm>
            <a:off x="827584" y="627534"/>
            <a:ext cx="5400600" cy="4464495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D146EA-0F4D-084A-8427-13B80B57D344}"/>
              </a:ext>
            </a:extLst>
          </p:cNvPr>
          <p:cNvSpPr/>
          <p:nvPr/>
        </p:nvSpPr>
        <p:spPr>
          <a:xfrm>
            <a:off x="1474105" y="3568789"/>
            <a:ext cx="4320480" cy="715777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876D379-F4FC-1870-93C4-5CB856A8CA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좋아요 수가 많은 댓글이 보이는 형식   최대 </a:t>
            </a:r>
            <a:r>
              <a:rPr lang="en-US" altLang="ko-KR" dirty="0"/>
              <a:t>3</a:t>
            </a:r>
            <a:r>
              <a:rPr lang="ko-KR" altLang="en-US" dirty="0"/>
              <a:t>개까지 보임 </a:t>
            </a:r>
            <a:r>
              <a:rPr lang="en-US" altLang="ko-KR" dirty="0"/>
              <a:t>(</a:t>
            </a:r>
            <a:r>
              <a:rPr lang="ko-KR" altLang="en-US" dirty="0"/>
              <a:t>좋아요 수 상위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좋아요 수가 많은 댓글에 달리는 아이콘</a:t>
            </a:r>
            <a:endParaRPr lang="en-US" altLang="ko-KR" dirty="0"/>
          </a:p>
          <a:p>
            <a:r>
              <a:rPr lang="ko-KR" altLang="en-US" dirty="0"/>
              <a:t>다른 유저가 쓴 댓글이 보이는 전체적 형태</a:t>
            </a:r>
            <a:endParaRPr lang="en-US" altLang="ko-KR" dirty="0"/>
          </a:p>
          <a:p>
            <a:r>
              <a:rPr lang="ko-KR" altLang="en-US" dirty="0"/>
              <a:t>작성한 댓글이 보이는 부분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A6849F-8E74-23EE-3711-9635DF70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보기</a:t>
            </a:r>
            <a:r>
              <a:rPr lang="en-US" altLang="ko-KR" dirty="0"/>
              <a:t>(</a:t>
            </a:r>
            <a:r>
              <a:rPr lang="ko-KR" altLang="en-US" dirty="0"/>
              <a:t>댓글이 있는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56943C-C83A-F9AC-50BF-653250FC33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6-4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68EC0F-49F1-9379-27BB-D95DF7B1B3CA}"/>
              </a:ext>
            </a:extLst>
          </p:cNvPr>
          <p:cNvSpPr/>
          <p:nvPr/>
        </p:nvSpPr>
        <p:spPr>
          <a:xfrm>
            <a:off x="1475656" y="644563"/>
            <a:ext cx="4320480" cy="2232248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내용 보여질 부분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9F2290-9D38-07C8-B683-A28A1154F335}"/>
              </a:ext>
            </a:extLst>
          </p:cNvPr>
          <p:cNvGrpSpPr/>
          <p:nvPr/>
        </p:nvGrpSpPr>
        <p:grpSpPr>
          <a:xfrm>
            <a:off x="4139952" y="705781"/>
            <a:ext cx="792088" cy="195741"/>
            <a:chOff x="1475656" y="915566"/>
            <a:chExt cx="792088" cy="303747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B114826-1A8E-5EB7-921B-7CA810954B28}"/>
                </a:ext>
              </a:extLst>
            </p:cNvPr>
            <p:cNvCxnSpPr/>
            <p:nvPr/>
          </p:nvCxnSpPr>
          <p:spPr>
            <a:xfrm flipH="1">
              <a:off x="1475656" y="915566"/>
              <a:ext cx="792088" cy="3037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59348A4-0C01-0C74-930E-A5865AE730A4}"/>
                </a:ext>
              </a:extLst>
            </p:cNvPr>
            <p:cNvSpPr/>
            <p:nvPr/>
          </p:nvSpPr>
          <p:spPr>
            <a:xfrm>
              <a:off x="1475656" y="915566"/>
              <a:ext cx="792088" cy="30374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유저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/>
                  <a:ea typeface="맑은 고딕"/>
                </a:rPr>
                <a:t>프로필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492800-058F-5B13-180D-D9FACCCA2D89}"/>
              </a:ext>
            </a:extLst>
          </p:cNvPr>
          <p:cNvSpPr/>
          <p:nvPr/>
        </p:nvSpPr>
        <p:spPr>
          <a:xfrm>
            <a:off x="5004048" y="705781"/>
            <a:ext cx="648072" cy="19574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작성 시간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53683-6AC2-8E5E-66D6-726E4D7A777C}"/>
              </a:ext>
            </a:extLst>
          </p:cNvPr>
          <p:cNvSpPr/>
          <p:nvPr/>
        </p:nvSpPr>
        <p:spPr>
          <a:xfrm>
            <a:off x="1619672" y="2516771"/>
            <a:ext cx="2520280" cy="288032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태그 보여질 부분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F6236D-46A8-638B-FD17-04A8B001EB71}"/>
              </a:ext>
            </a:extLst>
          </p:cNvPr>
          <p:cNvGrpSpPr/>
          <p:nvPr/>
        </p:nvGrpSpPr>
        <p:grpSpPr>
          <a:xfrm>
            <a:off x="4902311" y="2516771"/>
            <a:ext cx="461777" cy="288032"/>
            <a:chOff x="4830303" y="3939902"/>
            <a:chExt cx="461777" cy="28803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AF157D5-48C0-EFEC-E90C-CE8B6C6146D4}"/>
                </a:ext>
              </a:extLst>
            </p:cNvPr>
            <p:cNvGrpSpPr/>
            <p:nvPr/>
          </p:nvGrpSpPr>
          <p:grpSpPr>
            <a:xfrm>
              <a:off x="4860032" y="3939902"/>
              <a:ext cx="290440" cy="288032"/>
              <a:chOff x="4860032" y="3939902"/>
              <a:chExt cx="290440" cy="28803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A311FFF-FADF-42D3-6C16-5A716694CDE1}"/>
                  </a:ext>
                </a:extLst>
              </p:cNvPr>
              <p:cNvSpPr/>
              <p:nvPr/>
            </p:nvSpPr>
            <p:spPr>
              <a:xfrm>
                <a:off x="4862440" y="3939902"/>
                <a:ext cx="288032" cy="28803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21EACF3D-EAA6-9E93-5C90-3B9A55AD2C36}"/>
                  </a:ext>
                </a:extLst>
              </p:cNvPr>
              <p:cNvCxnSpPr/>
              <p:nvPr/>
            </p:nvCxnSpPr>
            <p:spPr>
              <a:xfrm flipH="1">
                <a:off x="4860032" y="3939902"/>
                <a:ext cx="290440" cy="2880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E5ECC9-D8CC-487D-97C7-D65A5F3E0DFD}"/>
                </a:ext>
              </a:extLst>
            </p:cNvPr>
            <p:cNvSpPr txBox="1"/>
            <p:nvPr/>
          </p:nvSpPr>
          <p:spPr>
            <a:xfrm>
              <a:off x="4830303" y="4006733"/>
              <a:ext cx="461777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좋아요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BB3AAA9-B11E-C7AA-FD84-B79F93426C96}"/>
              </a:ext>
            </a:extLst>
          </p:cNvPr>
          <p:cNvGrpSpPr/>
          <p:nvPr/>
        </p:nvGrpSpPr>
        <p:grpSpPr>
          <a:xfrm>
            <a:off x="5269700" y="2516771"/>
            <a:ext cx="461777" cy="288032"/>
            <a:chOff x="5197692" y="3939902"/>
            <a:chExt cx="461777" cy="28803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492E72F-6A38-4925-F0A9-C033C073614E}"/>
                </a:ext>
              </a:extLst>
            </p:cNvPr>
            <p:cNvGrpSpPr/>
            <p:nvPr/>
          </p:nvGrpSpPr>
          <p:grpSpPr>
            <a:xfrm>
              <a:off x="5256076" y="3939902"/>
              <a:ext cx="290440" cy="288032"/>
              <a:chOff x="4860032" y="3939902"/>
              <a:chExt cx="290440" cy="28803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D5A6E92-C7D8-AF7F-2E78-B92E71C88563}"/>
                  </a:ext>
                </a:extLst>
              </p:cNvPr>
              <p:cNvSpPr/>
              <p:nvPr/>
            </p:nvSpPr>
            <p:spPr>
              <a:xfrm>
                <a:off x="4862440" y="3939902"/>
                <a:ext cx="288032" cy="28803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A37DF0A-F075-0A62-00D7-55986B6DC4EE}"/>
                  </a:ext>
                </a:extLst>
              </p:cNvPr>
              <p:cNvCxnSpPr/>
              <p:nvPr/>
            </p:nvCxnSpPr>
            <p:spPr>
              <a:xfrm flipH="1">
                <a:off x="4860032" y="3939902"/>
                <a:ext cx="290440" cy="2880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EDE415-54AB-0518-1D59-25BEED52432E}"/>
                </a:ext>
              </a:extLst>
            </p:cNvPr>
            <p:cNvSpPr txBox="1"/>
            <p:nvPr/>
          </p:nvSpPr>
          <p:spPr>
            <a:xfrm>
              <a:off x="5197692" y="3999278"/>
              <a:ext cx="461777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아쉬워요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E12192-964B-1B17-0DDA-F49C2EFEEAB9}"/>
              </a:ext>
            </a:extLst>
          </p:cNvPr>
          <p:cNvGrpSpPr/>
          <p:nvPr/>
        </p:nvGrpSpPr>
        <p:grpSpPr>
          <a:xfrm>
            <a:off x="4283968" y="2516771"/>
            <a:ext cx="692759" cy="288032"/>
            <a:chOff x="4211960" y="3939902"/>
            <a:chExt cx="692759" cy="2880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28159BE-D679-EF3F-3FF4-10A3844293FD}"/>
                </a:ext>
              </a:extLst>
            </p:cNvPr>
            <p:cNvSpPr/>
            <p:nvPr/>
          </p:nvSpPr>
          <p:spPr>
            <a:xfrm>
              <a:off x="4211960" y="3939902"/>
              <a:ext cx="512739" cy="288032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DBF920B-3153-86ED-3C95-0E89BD5215BE}"/>
                </a:ext>
              </a:extLst>
            </p:cNvPr>
            <p:cNvCxnSpPr/>
            <p:nvPr/>
          </p:nvCxnSpPr>
          <p:spPr>
            <a:xfrm flipH="1">
              <a:off x="4211960" y="3939902"/>
              <a:ext cx="512739" cy="2880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231881-C385-CFE0-F822-4F561EE06F07}"/>
                </a:ext>
              </a:extLst>
            </p:cNvPr>
            <p:cNvSpPr txBox="1"/>
            <p:nvPr/>
          </p:nvSpPr>
          <p:spPr>
            <a:xfrm>
              <a:off x="4235601" y="4006732"/>
              <a:ext cx="669118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본 사람 수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854CDA7-E423-2F51-4FD5-855A98C1484F}"/>
              </a:ext>
            </a:extLst>
          </p:cNvPr>
          <p:cNvGrpSpPr/>
          <p:nvPr/>
        </p:nvGrpSpPr>
        <p:grpSpPr>
          <a:xfrm>
            <a:off x="1474105" y="2988647"/>
            <a:ext cx="4320480" cy="432047"/>
            <a:chOff x="1474105" y="2988647"/>
            <a:chExt cx="4320480" cy="43204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C79F3AE-AE5C-256A-ECB9-F996403FE9D5}"/>
                </a:ext>
              </a:extLst>
            </p:cNvPr>
            <p:cNvSpPr/>
            <p:nvPr/>
          </p:nvSpPr>
          <p:spPr>
            <a:xfrm>
              <a:off x="1474105" y="2988647"/>
              <a:ext cx="4320480" cy="43204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댓글을 입력하세요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4AA935B-9EEA-7E2A-2AE8-8521D8AD67FA}"/>
                </a:ext>
              </a:extLst>
            </p:cNvPr>
            <p:cNvSpPr/>
            <p:nvPr/>
          </p:nvSpPr>
          <p:spPr>
            <a:xfrm>
              <a:off x="5148064" y="3052039"/>
              <a:ext cx="583413" cy="288032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등록</a:t>
              </a:r>
            </a:p>
          </p:txBody>
        </p:sp>
      </p:grpSp>
      <p:sp>
        <p:nvSpPr>
          <p:cNvPr id="29" name="모서리가 둥근 직사각형 61">
            <a:extLst>
              <a:ext uri="{FF2B5EF4-FFF2-40B4-BE49-F238E27FC236}">
                <a16:creationId xmlns:a16="http://schemas.microsoft.com/office/drawing/2014/main" id="{A96E1692-FADA-A9BD-402A-5C238A4B0257}"/>
              </a:ext>
            </a:extLst>
          </p:cNvPr>
          <p:cNvSpPr/>
          <p:nvPr/>
        </p:nvSpPr>
        <p:spPr>
          <a:xfrm>
            <a:off x="1364542" y="349276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9C55CD-EB71-BAC4-BD75-59A8E86B6E24}"/>
              </a:ext>
            </a:extLst>
          </p:cNvPr>
          <p:cNvGrpSpPr/>
          <p:nvPr/>
        </p:nvGrpSpPr>
        <p:grpSpPr>
          <a:xfrm>
            <a:off x="2228638" y="3625704"/>
            <a:ext cx="792088" cy="195741"/>
            <a:chOff x="1475656" y="915566"/>
            <a:chExt cx="792088" cy="30374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F8EA479-069C-1FDE-417D-98F3F11D2505}"/>
                </a:ext>
              </a:extLst>
            </p:cNvPr>
            <p:cNvCxnSpPr/>
            <p:nvPr/>
          </p:nvCxnSpPr>
          <p:spPr>
            <a:xfrm flipH="1">
              <a:off x="1475656" y="915566"/>
              <a:ext cx="792088" cy="3037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383E527-564A-E9B3-5687-885FBA8F3B3A}"/>
                </a:ext>
              </a:extLst>
            </p:cNvPr>
            <p:cNvSpPr/>
            <p:nvPr/>
          </p:nvSpPr>
          <p:spPr>
            <a:xfrm>
              <a:off x="1475656" y="915566"/>
              <a:ext cx="792088" cy="30374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유저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/>
                  <a:ea typeface="맑은 고딕"/>
                </a:rPr>
                <a:t>프로필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A4B220-CC3C-529D-CB52-741A8A8CEBB9}"/>
              </a:ext>
            </a:extLst>
          </p:cNvPr>
          <p:cNvSpPr/>
          <p:nvPr/>
        </p:nvSpPr>
        <p:spPr>
          <a:xfrm>
            <a:off x="3092734" y="3625704"/>
            <a:ext cx="648072" cy="19574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작성 시간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8044B7-6E84-3D7C-5BD3-E7200DCD90EF}"/>
              </a:ext>
            </a:extLst>
          </p:cNvPr>
          <p:cNvSpPr/>
          <p:nvPr/>
        </p:nvSpPr>
        <p:spPr>
          <a:xfrm>
            <a:off x="1762137" y="3882559"/>
            <a:ext cx="3240360" cy="327348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댓글 보여질 부분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1BE7BCA-462C-098B-9FBA-92433666F47E}"/>
              </a:ext>
            </a:extLst>
          </p:cNvPr>
          <p:cNvGrpSpPr/>
          <p:nvPr/>
        </p:nvGrpSpPr>
        <p:grpSpPr>
          <a:xfrm>
            <a:off x="5052291" y="3908561"/>
            <a:ext cx="461777" cy="288032"/>
            <a:chOff x="4830303" y="3939902"/>
            <a:chExt cx="461777" cy="28803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85A552C-0974-901D-8BA0-BDA78A53C399}"/>
                </a:ext>
              </a:extLst>
            </p:cNvPr>
            <p:cNvGrpSpPr/>
            <p:nvPr/>
          </p:nvGrpSpPr>
          <p:grpSpPr>
            <a:xfrm>
              <a:off x="4860032" y="3939902"/>
              <a:ext cx="290440" cy="288032"/>
              <a:chOff x="4860032" y="3939902"/>
              <a:chExt cx="290440" cy="288032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697C2AC-0190-4579-7880-CC8BF818916B}"/>
                  </a:ext>
                </a:extLst>
              </p:cNvPr>
              <p:cNvSpPr/>
              <p:nvPr/>
            </p:nvSpPr>
            <p:spPr>
              <a:xfrm>
                <a:off x="4862440" y="3939902"/>
                <a:ext cx="288032" cy="28803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EC8A0797-1FB0-23BC-71C9-C401DB8A8CBE}"/>
                  </a:ext>
                </a:extLst>
              </p:cNvPr>
              <p:cNvCxnSpPr/>
              <p:nvPr/>
            </p:nvCxnSpPr>
            <p:spPr>
              <a:xfrm flipH="1">
                <a:off x="4860032" y="3939902"/>
                <a:ext cx="290440" cy="2880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F81F98-74F6-5A51-099F-4427711423B7}"/>
                </a:ext>
              </a:extLst>
            </p:cNvPr>
            <p:cNvSpPr txBox="1"/>
            <p:nvPr/>
          </p:nvSpPr>
          <p:spPr>
            <a:xfrm>
              <a:off x="4830303" y="4006733"/>
              <a:ext cx="461777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좋아요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F01936E-9AE7-5B51-DD61-DFBE9B97469F}"/>
              </a:ext>
            </a:extLst>
          </p:cNvPr>
          <p:cNvGrpSpPr/>
          <p:nvPr/>
        </p:nvGrpSpPr>
        <p:grpSpPr>
          <a:xfrm>
            <a:off x="5419680" y="3908561"/>
            <a:ext cx="461777" cy="288032"/>
            <a:chOff x="5197692" y="3939902"/>
            <a:chExt cx="461777" cy="288032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086B8AE-029D-5194-46AF-6E5063095985}"/>
                </a:ext>
              </a:extLst>
            </p:cNvPr>
            <p:cNvGrpSpPr/>
            <p:nvPr/>
          </p:nvGrpSpPr>
          <p:grpSpPr>
            <a:xfrm>
              <a:off x="5256076" y="3939902"/>
              <a:ext cx="290440" cy="288032"/>
              <a:chOff x="4860032" y="3939902"/>
              <a:chExt cx="290440" cy="288032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858F22E-3BE0-0369-DFB5-BFA7E2C2FE66}"/>
                  </a:ext>
                </a:extLst>
              </p:cNvPr>
              <p:cNvSpPr/>
              <p:nvPr/>
            </p:nvSpPr>
            <p:spPr>
              <a:xfrm>
                <a:off x="4862440" y="3939902"/>
                <a:ext cx="288032" cy="28803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187CC18A-6AE5-D600-74AB-8F340803C7C2}"/>
                  </a:ext>
                </a:extLst>
              </p:cNvPr>
              <p:cNvCxnSpPr/>
              <p:nvPr/>
            </p:nvCxnSpPr>
            <p:spPr>
              <a:xfrm flipH="1">
                <a:off x="4860032" y="3939902"/>
                <a:ext cx="290440" cy="2880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08AAF-A8BC-8406-D48A-867347CADF82}"/>
                </a:ext>
              </a:extLst>
            </p:cNvPr>
            <p:cNvSpPr txBox="1"/>
            <p:nvPr/>
          </p:nvSpPr>
          <p:spPr>
            <a:xfrm>
              <a:off x="5197692" y="3999278"/>
              <a:ext cx="461777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아쉬워요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097613-5CC8-0B61-818E-983F88402EE6}"/>
              </a:ext>
            </a:extLst>
          </p:cNvPr>
          <p:cNvSpPr/>
          <p:nvPr/>
        </p:nvSpPr>
        <p:spPr>
          <a:xfrm>
            <a:off x="1474105" y="4345554"/>
            <a:ext cx="4320480" cy="715777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0" name="모서리가 둥근 직사각형 61">
            <a:extLst>
              <a:ext uri="{FF2B5EF4-FFF2-40B4-BE49-F238E27FC236}">
                <a16:creationId xmlns:a16="http://schemas.microsoft.com/office/drawing/2014/main" id="{721F1033-E9C3-F634-74C1-75852F9633AA}"/>
              </a:ext>
            </a:extLst>
          </p:cNvPr>
          <p:cNvSpPr/>
          <p:nvPr/>
        </p:nvSpPr>
        <p:spPr>
          <a:xfrm>
            <a:off x="1364542" y="426952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0FA00A2-E446-8E4D-88B1-A1C57D9138AB}"/>
              </a:ext>
            </a:extLst>
          </p:cNvPr>
          <p:cNvGrpSpPr/>
          <p:nvPr/>
        </p:nvGrpSpPr>
        <p:grpSpPr>
          <a:xfrm>
            <a:off x="1580566" y="4416796"/>
            <a:ext cx="792088" cy="195741"/>
            <a:chOff x="1475656" y="915566"/>
            <a:chExt cx="792088" cy="303747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5E9ECAC-D20C-19F4-0342-1CC95B132DC6}"/>
                </a:ext>
              </a:extLst>
            </p:cNvPr>
            <p:cNvCxnSpPr/>
            <p:nvPr/>
          </p:nvCxnSpPr>
          <p:spPr>
            <a:xfrm flipH="1">
              <a:off x="1475656" y="915566"/>
              <a:ext cx="792088" cy="3037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F8807A7-75E6-0854-7975-5056BA989A3C}"/>
                </a:ext>
              </a:extLst>
            </p:cNvPr>
            <p:cNvSpPr/>
            <p:nvPr/>
          </p:nvSpPr>
          <p:spPr>
            <a:xfrm>
              <a:off x="1475656" y="915566"/>
              <a:ext cx="792088" cy="30374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유저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/>
                  <a:ea typeface="맑은 고딕"/>
                </a:rPr>
                <a:t>프로필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642C83F-E191-7853-D6E1-429D6B1F7ACB}"/>
              </a:ext>
            </a:extLst>
          </p:cNvPr>
          <p:cNvSpPr/>
          <p:nvPr/>
        </p:nvSpPr>
        <p:spPr>
          <a:xfrm>
            <a:off x="2444662" y="4416796"/>
            <a:ext cx="648072" cy="19574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작성 시간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71FE003-C765-5406-062A-4DA4807823D0}"/>
              </a:ext>
            </a:extLst>
          </p:cNvPr>
          <p:cNvSpPr/>
          <p:nvPr/>
        </p:nvSpPr>
        <p:spPr>
          <a:xfrm>
            <a:off x="1762137" y="4659324"/>
            <a:ext cx="3240360" cy="327348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댓글 보여질 부분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8250D78-F43D-FEA6-5760-C1C639804D12}"/>
              </a:ext>
            </a:extLst>
          </p:cNvPr>
          <p:cNvGrpSpPr/>
          <p:nvPr/>
        </p:nvGrpSpPr>
        <p:grpSpPr>
          <a:xfrm>
            <a:off x="5052291" y="4685326"/>
            <a:ext cx="461777" cy="288032"/>
            <a:chOff x="4830303" y="3939902"/>
            <a:chExt cx="461777" cy="288032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850EA4C-32AF-8263-D812-246AB559233F}"/>
                </a:ext>
              </a:extLst>
            </p:cNvPr>
            <p:cNvGrpSpPr/>
            <p:nvPr/>
          </p:nvGrpSpPr>
          <p:grpSpPr>
            <a:xfrm>
              <a:off x="4860032" y="3939902"/>
              <a:ext cx="290440" cy="288032"/>
              <a:chOff x="4860032" y="3939902"/>
              <a:chExt cx="290440" cy="28803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1C64B32-2664-62AB-B666-0BBC423E1C19}"/>
                  </a:ext>
                </a:extLst>
              </p:cNvPr>
              <p:cNvSpPr/>
              <p:nvPr/>
            </p:nvSpPr>
            <p:spPr>
              <a:xfrm>
                <a:off x="4862440" y="3939902"/>
                <a:ext cx="288032" cy="28803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8B36242-2FFE-3B13-C650-3E6D3D5CBB21}"/>
                  </a:ext>
                </a:extLst>
              </p:cNvPr>
              <p:cNvCxnSpPr/>
              <p:nvPr/>
            </p:nvCxnSpPr>
            <p:spPr>
              <a:xfrm flipH="1">
                <a:off x="4860032" y="3939902"/>
                <a:ext cx="290440" cy="2880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6A753C5-34B5-5F68-DF14-DF6E024B1DE5}"/>
                </a:ext>
              </a:extLst>
            </p:cNvPr>
            <p:cNvSpPr txBox="1"/>
            <p:nvPr/>
          </p:nvSpPr>
          <p:spPr>
            <a:xfrm>
              <a:off x="4830303" y="4006733"/>
              <a:ext cx="461777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좋아요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4475E3D-F5DA-56A2-20B1-FCF2EB6472A6}"/>
              </a:ext>
            </a:extLst>
          </p:cNvPr>
          <p:cNvGrpSpPr/>
          <p:nvPr/>
        </p:nvGrpSpPr>
        <p:grpSpPr>
          <a:xfrm>
            <a:off x="5419680" y="4685326"/>
            <a:ext cx="461777" cy="288032"/>
            <a:chOff x="5197692" y="3939902"/>
            <a:chExt cx="461777" cy="288032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46195B4-1748-1C3A-7E25-A41F3AF52E67}"/>
                </a:ext>
              </a:extLst>
            </p:cNvPr>
            <p:cNvGrpSpPr/>
            <p:nvPr/>
          </p:nvGrpSpPr>
          <p:grpSpPr>
            <a:xfrm>
              <a:off x="5256076" y="3939902"/>
              <a:ext cx="290440" cy="288032"/>
              <a:chOff x="4860032" y="3939902"/>
              <a:chExt cx="290440" cy="288032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D0E0DC0-52C8-600A-D536-7B47F86B09C0}"/>
                  </a:ext>
                </a:extLst>
              </p:cNvPr>
              <p:cNvSpPr/>
              <p:nvPr/>
            </p:nvSpPr>
            <p:spPr>
              <a:xfrm>
                <a:off x="4862440" y="3939902"/>
                <a:ext cx="288032" cy="28803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32A1204F-DE03-6518-7263-B8F16F724E03}"/>
                  </a:ext>
                </a:extLst>
              </p:cNvPr>
              <p:cNvCxnSpPr/>
              <p:nvPr/>
            </p:nvCxnSpPr>
            <p:spPr>
              <a:xfrm flipH="1">
                <a:off x="4860032" y="3939902"/>
                <a:ext cx="290440" cy="2880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AEB03D-2A2F-DB73-02B3-ECB6BCEC83C3}"/>
                </a:ext>
              </a:extLst>
            </p:cNvPr>
            <p:cNvSpPr txBox="1"/>
            <p:nvPr/>
          </p:nvSpPr>
          <p:spPr>
            <a:xfrm>
              <a:off x="5197692" y="3999278"/>
              <a:ext cx="461777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아쉬워요</a:t>
              </a:r>
            </a:p>
          </p:txBody>
        </p:sp>
      </p:grpSp>
      <p:sp>
        <p:nvSpPr>
          <p:cNvPr id="66" name="모서리가 둥근 직사각형 61">
            <a:extLst>
              <a:ext uri="{FF2B5EF4-FFF2-40B4-BE49-F238E27FC236}">
                <a16:creationId xmlns:a16="http://schemas.microsoft.com/office/drawing/2014/main" id="{11669DAA-E8DF-5A3A-3C4D-402DFE52C86F}"/>
              </a:ext>
            </a:extLst>
          </p:cNvPr>
          <p:cNvSpPr/>
          <p:nvPr/>
        </p:nvSpPr>
        <p:spPr>
          <a:xfrm>
            <a:off x="1712343" y="481342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A5576A-48FF-4C32-746E-5F115CFB141C}"/>
              </a:ext>
            </a:extLst>
          </p:cNvPr>
          <p:cNvSpPr/>
          <p:nvPr/>
        </p:nvSpPr>
        <p:spPr>
          <a:xfrm>
            <a:off x="1619672" y="3627804"/>
            <a:ext cx="497852" cy="193767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BEST</a:t>
            </a:r>
            <a:endParaRPr kumimoji="0" lang="ko-KR" altLang="en-US" sz="11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7" name="모서리가 둥근 직사각형 61">
            <a:extLst>
              <a:ext uri="{FF2B5EF4-FFF2-40B4-BE49-F238E27FC236}">
                <a16:creationId xmlns:a16="http://schemas.microsoft.com/office/drawing/2014/main" id="{46886C18-F3DC-94AB-6127-9B44AF73D758}"/>
              </a:ext>
            </a:extLst>
          </p:cNvPr>
          <p:cNvSpPr/>
          <p:nvPr/>
        </p:nvSpPr>
        <p:spPr>
          <a:xfrm>
            <a:off x="1646966" y="343738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4F1A7FB-DF38-2F02-4BD1-8D670D58B01F}"/>
              </a:ext>
            </a:extLst>
          </p:cNvPr>
          <p:cNvCxnSpPr>
            <a:cxnSpLocks/>
          </p:cNvCxnSpPr>
          <p:nvPr/>
        </p:nvCxnSpPr>
        <p:spPr>
          <a:xfrm flipV="1">
            <a:off x="1619672" y="3625704"/>
            <a:ext cx="504056" cy="195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636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AED2B9-BE4C-A6CF-821E-D141713C5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내가 쓴 댓글이 보여지는 형태</a:t>
            </a:r>
            <a:endParaRPr lang="en-US" altLang="ko-KR" dirty="0"/>
          </a:p>
          <a:p>
            <a:r>
              <a:rPr lang="ko-KR" altLang="en-US" dirty="0"/>
              <a:t>내가 쓴 댓글은 프로필이 안보이고 내가 쓴 글이라는 문구 출력됨</a:t>
            </a:r>
            <a:endParaRPr lang="en-US" altLang="ko-KR" dirty="0"/>
          </a:p>
          <a:p>
            <a:r>
              <a:rPr lang="ko-KR" altLang="en-US" dirty="0"/>
              <a:t>내가 쓴 댓글에 한해 수정하기 버튼 생김</a:t>
            </a:r>
            <a:endParaRPr lang="en-US" altLang="ko-KR" dirty="0"/>
          </a:p>
          <a:p>
            <a:r>
              <a:rPr lang="ko-KR" altLang="en-US" dirty="0"/>
              <a:t>만약 수정을 할 경우                        작성 시간 </a:t>
            </a:r>
            <a:r>
              <a:rPr lang="en-US" altLang="ko-KR" dirty="0"/>
              <a:t>-&gt; 12</a:t>
            </a:r>
            <a:r>
              <a:rPr lang="ko-KR" altLang="en-US" dirty="0"/>
              <a:t>시간 전                    수정됨 </a:t>
            </a:r>
            <a:r>
              <a:rPr lang="en-US" altLang="ko-KR" dirty="0"/>
              <a:t>-&gt; 1</a:t>
            </a:r>
            <a:r>
              <a:rPr lang="ko-KR" altLang="en-US" dirty="0"/>
              <a:t>시간 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12E683-D11E-47EF-97F8-188373E9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댓글을 쓴 경우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477932-92E7-A5CF-0390-BDF36C9329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6-5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0637E6-DBF6-D136-EC77-580129996130}"/>
              </a:ext>
            </a:extLst>
          </p:cNvPr>
          <p:cNvSpPr/>
          <p:nvPr/>
        </p:nvSpPr>
        <p:spPr>
          <a:xfrm>
            <a:off x="827584" y="627534"/>
            <a:ext cx="5400600" cy="4464495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1FA9E1-E669-0AAC-DC14-7383F090CC58}"/>
              </a:ext>
            </a:extLst>
          </p:cNvPr>
          <p:cNvSpPr/>
          <p:nvPr/>
        </p:nvSpPr>
        <p:spPr>
          <a:xfrm>
            <a:off x="1475656" y="3588357"/>
            <a:ext cx="4320480" cy="715777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461E17-D44F-E829-9405-3F7021180541}"/>
              </a:ext>
            </a:extLst>
          </p:cNvPr>
          <p:cNvSpPr/>
          <p:nvPr/>
        </p:nvSpPr>
        <p:spPr>
          <a:xfrm>
            <a:off x="1475656" y="644563"/>
            <a:ext cx="4320480" cy="2232248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내용 보여질 부분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4FFFD6-7CE2-A3CB-953F-D8958B8EDD09}"/>
              </a:ext>
            </a:extLst>
          </p:cNvPr>
          <p:cNvGrpSpPr/>
          <p:nvPr/>
        </p:nvGrpSpPr>
        <p:grpSpPr>
          <a:xfrm>
            <a:off x="4139952" y="705781"/>
            <a:ext cx="792088" cy="195741"/>
            <a:chOff x="1475656" y="915566"/>
            <a:chExt cx="792088" cy="303747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48EA9CF-EF1F-37F0-F5E6-52E3B1FF6934}"/>
                </a:ext>
              </a:extLst>
            </p:cNvPr>
            <p:cNvCxnSpPr/>
            <p:nvPr/>
          </p:nvCxnSpPr>
          <p:spPr>
            <a:xfrm flipH="1">
              <a:off x="1475656" y="915566"/>
              <a:ext cx="792088" cy="3037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F9F8FC-77F7-1656-1D3A-7C96E4948FD0}"/>
                </a:ext>
              </a:extLst>
            </p:cNvPr>
            <p:cNvSpPr/>
            <p:nvPr/>
          </p:nvSpPr>
          <p:spPr>
            <a:xfrm>
              <a:off x="1475656" y="915566"/>
              <a:ext cx="792088" cy="30374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유저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/>
                  <a:ea typeface="맑은 고딕"/>
                </a:rPr>
                <a:t>프로필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AD0DFC-267A-1618-2A96-2F5635BD62BD}"/>
              </a:ext>
            </a:extLst>
          </p:cNvPr>
          <p:cNvSpPr/>
          <p:nvPr/>
        </p:nvSpPr>
        <p:spPr>
          <a:xfrm>
            <a:off x="5004048" y="705781"/>
            <a:ext cx="648072" cy="19574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작성 시간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CFD14C-F575-DACF-9CF8-878A6E8A3C42}"/>
              </a:ext>
            </a:extLst>
          </p:cNvPr>
          <p:cNvSpPr/>
          <p:nvPr/>
        </p:nvSpPr>
        <p:spPr>
          <a:xfrm>
            <a:off x="1619672" y="2516771"/>
            <a:ext cx="2520280" cy="288032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태그 보여질 부분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E57890E-B4DF-2248-41FE-77A99E387213}"/>
              </a:ext>
            </a:extLst>
          </p:cNvPr>
          <p:cNvGrpSpPr/>
          <p:nvPr/>
        </p:nvGrpSpPr>
        <p:grpSpPr>
          <a:xfrm>
            <a:off x="4902311" y="2516771"/>
            <a:ext cx="461777" cy="288032"/>
            <a:chOff x="4830303" y="3939902"/>
            <a:chExt cx="461777" cy="28803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C143528-6E9E-F7E2-ED1F-BD4B299FE4A9}"/>
                </a:ext>
              </a:extLst>
            </p:cNvPr>
            <p:cNvGrpSpPr/>
            <p:nvPr/>
          </p:nvGrpSpPr>
          <p:grpSpPr>
            <a:xfrm>
              <a:off x="4860032" y="3939902"/>
              <a:ext cx="290440" cy="288032"/>
              <a:chOff x="4860032" y="3939902"/>
              <a:chExt cx="290440" cy="28803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D41AE57-50AA-BB4A-AF92-BD87BBECDA62}"/>
                  </a:ext>
                </a:extLst>
              </p:cNvPr>
              <p:cNvSpPr/>
              <p:nvPr/>
            </p:nvSpPr>
            <p:spPr>
              <a:xfrm>
                <a:off x="4862440" y="3939902"/>
                <a:ext cx="288032" cy="28803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FE97AA9-51BB-3FAE-A644-E762C87B5945}"/>
                  </a:ext>
                </a:extLst>
              </p:cNvPr>
              <p:cNvCxnSpPr/>
              <p:nvPr/>
            </p:nvCxnSpPr>
            <p:spPr>
              <a:xfrm flipH="1">
                <a:off x="4860032" y="3939902"/>
                <a:ext cx="290440" cy="2880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922D0E-EEC2-59B0-2EEE-DA78CB2F616C}"/>
                </a:ext>
              </a:extLst>
            </p:cNvPr>
            <p:cNvSpPr txBox="1"/>
            <p:nvPr/>
          </p:nvSpPr>
          <p:spPr>
            <a:xfrm>
              <a:off x="4830303" y="4006733"/>
              <a:ext cx="461777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좋아요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DDF4EF-3D9A-D1E5-E0BB-1347549DE8B0}"/>
              </a:ext>
            </a:extLst>
          </p:cNvPr>
          <p:cNvGrpSpPr/>
          <p:nvPr/>
        </p:nvGrpSpPr>
        <p:grpSpPr>
          <a:xfrm>
            <a:off x="5269700" y="2516771"/>
            <a:ext cx="461777" cy="288032"/>
            <a:chOff x="5197692" y="3939902"/>
            <a:chExt cx="461777" cy="28803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D6B8A0A-43CB-3D0C-90C6-F52C1B1B299D}"/>
                </a:ext>
              </a:extLst>
            </p:cNvPr>
            <p:cNvGrpSpPr/>
            <p:nvPr/>
          </p:nvGrpSpPr>
          <p:grpSpPr>
            <a:xfrm>
              <a:off x="5256076" y="3939902"/>
              <a:ext cx="290440" cy="288032"/>
              <a:chOff x="4860032" y="3939902"/>
              <a:chExt cx="290440" cy="28803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03E7BD7-B456-3CE3-D878-BE6D6228475C}"/>
                  </a:ext>
                </a:extLst>
              </p:cNvPr>
              <p:cNvSpPr/>
              <p:nvPr/>
            </p:nvSpPr>
            <p:spPr>
              <a:xfrm>
                <a:off x="4862440" y="3939902"/>
                <a:ext cx="288032" cy="28803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766C0DD6-D13F-CD18-763B-5C6CB0AE5459}"/>
                  </a:ext>
                </a:extLst>
              </p:cNvPr>
              <p:cNvCxnSpPr/>
              <p:nvPr/>
            </p:nvCxnSpPr>
            <p:spPr>
              <a:xfrm flipH="1">
                <a:off x="4860032" y="3939902"/>
                <a:ext cx="290440" cy="2880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3C1EEF-554E-05F3-2EF3-1D54054994F0}"/>
                </a:ext>
              </a:extLst>
            </p:cNvPr>
            <p:cNvSpPr txBox="1"/>
            <p:nvPr/>
          </p:nvSpPr>
          <p:spPr>
            <a:xfrm>
              <a:off x="5197692" y="3999278"/>
              <a:ext cx="461777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아쉬워요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E1132D8-BA4B-0A1A-39AF-9018271A5498}"/>
              </a:ext>
            </a:extLst>
          </p:cNvPr>
          <p:cNvGrpSpPr/>
          <p:nvPr/>
        </p:nvGrpSpPr>
        <p:grpSpPr>
          <a:xfrm>
            <a:off x="4283968" y="2516771"/>
            <a:ext cx="692759" cy="288032"/>
            <a:chOff x="4211960" y="3939902"/>
            <a:chExt cx="692759" cy="2880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56E330D-9CF9-DB3B-1151-14517B090BCF}"/>
                </a:ext>
              </a:extLst>
            </p:cNvPr>
            <p:cNvSpPr/>
            <p:nvPr/>
          </p:nvSpPr>
          <p:spPr>
            <a:xfrm>
              <a:off x="4211960" y="3939902"/>
              <a:ext cx="512739" cy="288032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242F33B-3B27-1101-16AA-D7E8C9682392}"/>
                </a:ext>
              </a:extLst>
            </p:cNvPr>
            <p:cNvCxnSpPr/>
            <p:nvPr/>
          </p:nvCxnSpPr>
          <p:spPr>
            <a:xfrm flipH="1">
              <a:off x="4211960" y="3939902"/>
              <a:ext cx="512739" cy="2880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22F7C7-C8C8-C71A-CD15-995964E8E111}"/>
                </a:ext>
              </a:extLst>
            </p:cNvPr>
            <p:cNvSpPr txBox="1"/>
            <p:nvPr/>
          </p:nvSpPr>
          <p:spPr>
            <a:xfrm>
              <a:off x="4235601" y="4006732"/>
              <a:ext cx="669118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본 사람 수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8F3437-B351-46BA-B9FD-33AC1DEBC18F}"/>
              </a:ext>
            </a:extLst>
          </p:cNvPr>
          <p:cNvSpPr/>
          <p:nvPr/>
        </p:nvSpPr>
        <p:spPr>
          <a:xfrm>
            <a:off x="1475656" y="3092835"/>
            <a:ext cx="4320480" cy="432047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댓글을 입력하세요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972DF1-810A-F904-A660-22E326CCA850}"/>
              </a:ext>
            </a:extLst>
          </p:cNvPr>
          <p:cNvSpPr/>
          <p:nvPr/>
        </p:nvSpPr>
        <p:spPr>
          <a:xfrm>
            <a:off x="5148064" y="3164843"/>
            <a:ext cx="583413" cy="288032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등록</a:t>
            </a:r>
          </a:p>
        </p:txBody>
      </p:sp>
      <p:sp>
        <p:nvSpPr>
          <p:cNvPr id="29" name="모서리가 둥근 직사각형 61">
            <a:extLst>
              <a:ext uri="{FF2B5EF4-FFF2-40B4-BE49-F238E27FC236}">
                <a16:creationId xmlns:a16="http://schemas.microsoft.com/office/drawing/2014/main" id="{F2FCF809-0018-4200-2CAF-E6B544E06206}"/>
              </a:ext>
            </a:extLst>
          </p:cNvPr>
          <p:cNvSpPr/>
          <p:nvPr/>
        </p:nvSpPr>
        <p:spPr>
          <a:xfrm>
            <a:off x="1366093" y="351232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7EA779A-17EB-D203-3979-D5869327D842}"/>
              </a:ext>
            </a:extLst>
          </p:cNvPr>
          <p:cNvGrpSpPr/>
          <p:nvPr/>
        </p:nvGrpSpPr>
        <p:grpSpPr>
          <a:xfrm>
            <a:off x="1582117" y="3659599"/>
            <a:ext cx="792088" cy="195741"/>
            <a:chOff x="1475656" y="915566"/>
            <a:chExt cx="792088" cy="303747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10656AE-F1A5-447A-EF3C-D575E4ECAA08}"/>
                </a:ext>
              </a:extLst>
            </p:cNvPr>
            <p:cNvCxnSpPr/>
            <p:nvPr/>
          </p:nvCxnSpPr>
          <p:spPr>
            <a:xfrm flipH="1">
              <a:off x="1475656" y="915566"/>
              <a:ext cx="792088" cy="3037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07A7339-7EB9-8C83-9F97-64A8D8FFE747}"/>
                </a:ext>
              </a:extLst>
            </p:cNvPr>
            <p:cNvSpPr/>
            <p:nvPr/>
          </p:nvSpPr>
          <p:spPr>
            <a:xfrm>
              <a:off x="1475656" y="915566"/>
              <a:ext cx="792088" cy="30374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내가 쓴 글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FF56D5-4D3C-4519-D6B7-A34FB2AF2BA7}"/>
              </a:ext>
            </a:extLst>
          </p:cNvPr>
          <p:cNvSpPr/>
          <p:nvPr/>
        </p:nvSpPr>
        <p:spPr>
          <a:xfrm>
            <a:off x="2446213" y="3659599"/>
            <a:ext cx="648072" cy="19574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작성 시간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377B8B-AF89-FD6D-11F9-9B6EED1DBA78}"/>
              </a:ext>
            </a:extLst>
          </p:cNvPr>
          <p:cNvSpPr/>
          <p:nvPr/>
        </p:nvSpPr>
        <p:spPr>
          <a:xfrm>
            <a:off x="1763688" y="3902127"/>
            <a:ext cx="3240360" cy="327348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댓글 보여질 부분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DD50DC8-CBC5-8882-4B1D-4B2C3AFDCE78}"/>
              </a:ext>
            </a:extLst>
          </p:cNvPr>
          <p:cNvGrpSpPr/>
          <p:nvPr/>
        </p:nvGrpSpPr>
        <p:grpSpPr>
          <a:xfrm>
            <a:off x="5053842" y="3928129"/>
            <a:ext cx="461777" cy="288032"/>
            <a:chOff x="4830303" y="3939902"/>
            <a:chExt cx="461777" cy="28803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F5EC786-BD10-10FC-CB27-AC73DE44AD43}"/>
                </a:ext>
              </a:extLst>
            </p:cNvPr>
            <p:cNvGrpSpPr/>
            <p:nvPr/>
          </p:nvGrpSpPr>
          <p:grpSpPr>
            <a:xfrm>
              <a:off x="4860032" y="3939902"/>
              <a:ext cx="290440" cy="288032"/>
              <a:chOff x="4860032" y="3939902"/>
              <a:chExt cx="290440" cy="288032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CA38A76-882B-2A96-749B-DAE4E0828272}"/>
                  </a:ext>
                </a:extLst>
              </p:cNvPr>
              <p:cNvSpPr/>
              <p:nvPr/>
            </p:nvSpPr>
            <p:spPr>
              <a:xfrm>
                <a:off x="4862440" y="3939902"/>
                <a:ext cx="288032" cy="28803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AE9E844C-0FEE-5622-AAD4-1224CAAEF83B}"/>
                  </a:ext>
                </a:extLst>
              </p:cNvPr>
              <p:cNvCxnSpPr/>
              <p:nvPr/>
            </p:nvCxnSpPr>
            <p:spPr>
              <a:xfrm flipH="1">
                <a:off x="4860032" y="3939902"/>
                <a:ext cx="290440" cy="2880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E9242F-DB45-2B4C-3618-C817AB83547D}"/>
                </a:ext>
              </a:extLst>
            </p:cNvPr>
            <p:cNvSpPr txBox="1"/>
            <p:nvPr/>
          </p:nvSpPr>
          <p:spPr>
            <a:xfrm>
              <a:off x="4830303" y="4006733"/>
              <a:ext cx="461777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좋아요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2E620F5-820F-C78C-6D8B-BA435672404C}"/>
              </a:ext>
            </a:extLst>
          </p:cNvPr>
          <p:cNvGrpSpPr/>
          <p:nvPr/>
        </p:nvGrpSpPr>
        <p:grpSpPr>
          <a:xfrm>
            <a:off x="5421231" y="3928129"/>
            <a:ext cx="461777" cy="288032"/>
            <a:chOff x="5197692" y="3939902"/>
            <a:chExt cx="461777" cy="28803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39922C3-8C64-A960-D18D-F3E3B51D5989}"/>
                </a:ext>
              </a:extLst>
            </p:cNvPr>
            <p:cNvGrpSpPr/>
            <p:nvPr/>
          </p:nvGrpSpPr>
          <p:grpSpPr>
            <a:xfrm>
              <a:off x="5256076" y="3939902"/>
              <a:ext cx="290440" cy="288032"/>
              <a:chOff x="4860032" y="3939902"/>
              <a:chExt cx="290440" cy="28803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6810296-3715-507F-2F93-5B40D7E1903F}"/>
                  </a:ext>
                </a:extLst>
              </p:cNvPr>
              <p:cNvSpPr/>
              <p:nvPr/>
            </p:nvSpPr>
            <p:spPr>
              <a:xfrm>
                <a:off x="4862440" y="3939902"/>
                <a:ext cx="288032" cy="28803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447E5562-B6EE-4710-7536-7B6441C7EB00}"/>
                  </a:ext>
                </a:extLst>
              </p:cNvPr>
              <p:cNvCxnSpPr/>
              <p:nvPr/>
            </p:nvCxnSpPr>
            <p:spPr>
              <a:xfrm flipH="1">
                <a:off x="4860032" y="3939902"/>
                <a:ext cx="290440" cy="2880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BBD17A3-BDFF-99D0-1ACE-65653264C601}"/>
                </a:ext>
              </a:extLst>
            </p:cNvPr>
            <p:cNvSpPr txBox="1"/>
            <p:nvPr/>
          </p:nvSpPr>
          <p:spPr>
            <a:xfrm>
              <a:off x="5197692" y="3999278"/>
              <a:ext cx="461777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아쉬워요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79148EF-BBEE-A1ED-4ED1-64CD52D4CC0A}"/>
              </a:ext>
            </a:extLst>
          </p:cNvPr>
          <p:cNvSpPr/>
          <p:nvPr/>
        </p:nvSpPr>
        <p:spPr>
          <a:xfrm>
            <a:off x="5220072" y="3627561"/>
            <a:ext cx="397248" cy="19574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4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수정하기</a:t>
            </a:r>
          </a:p>
        </p:txBody>
      </p:sp>
      <p:sp>
        <p:nvSpPr>
          <p:cNvPr id="47" name="모서리가 둥근 직사각형 61">
            <a:extLst>
              <a:ext uri="{FF2B5EF4-FFF2-40B4-BE49-F238E27FC236}">
                <a16:creationId xmlns:a16="http://schemas.microsoft.com/office/drawing/2014/main" id="{4F372875-A5F4-0519-16E6-BEF6710E6955}"/>
              </a:ext>
            </a:extLst>
          </p:cNvPr>
          <p:cNvSpPr/>
          <p:nvPr/>
        </p:nvSpPr>
        <p:spPr>
          <a:xfrm>
            <a:off x="5068706" y="345590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61">
            <a:extLst>
              <a:ext uri="{FF2B5EF4-FFF2-40B4-BE49-F238E27FC236}">
                <a16:creationId xmlns:a16="http://schemas.microsoft.com/office/drawing/2014/main" id="{7D5D1BFE-10F6-D8BC-2409-BF8AED19A2F3}"/>
              </a:ext>
            </a:extLst>
          </p:cNvPr>
          <p:cNvSpPr/>
          <p:nvPr/>
        </p:nvSpPr>
        <p:spPr>
          <a:xfrm>
            <a:off x="1663482" y="350132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8BEA34-FDC8-4789-913D-4A76D04A074E}"/>
              </a:ext>
            </a:extLst>
          </p:cNvPr>
          <p:cNvSpPr/>
          <p:nvPr/>
        </p:nvSpPr>
        <p:spPr>
          <a:xfrm>
            <a:off x="1475656" y="4367927"/>
            <a:ext cx="4320480" cy="715777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B888D58-BDE2-3E8D-2195-6022973FB862}"/>
              </a:ext>
            </a:extLst>
          </p:cNvPr>
          <p:cNvGrpSpPr/>
          <p:nvPr/>
        </p:nvGrpSpPr>
        <p:grpSpPr>
          <a:xfrm>
            <a:off x="2230189" y="4424842"/>
            <a:ext cx="792088" cy="195741"/>
            <a:chOff x="1475656" y="915566"/>
            <a:chExt cx="792088" cy="303747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9992BE5-4F7B-FF82-387F-E39EEFE862A7}"/>
                </a:ext>
              </a:extLst>
            </p:cNvPr>
            <p:cNvCxnSpPr/>
            <p:nvPr/>
          </p:nvCxnSpPr>
          <p:spPr>
            <a:xfrm flipH="1">
              <a:off x="1475656" y="915566"/>
              <a:ext cx="792088" cy="3037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43FA199-44CD-97BB-0EBC-52AD0411771C}"/>
                </a:ext>
              </a:extLst>
            </p:cNvPr>
            <p:cNvSpPr/>
            <p:nvPr/>
          </p:nvSpPr>
          <p:spPr>
            <a:xfrm>
              <a:off x="1475656" y="915566"/>
              <a:ext cx="792088" cy="30374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유저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/>
                  <a:ea typeface="맑은 고딕"/>
                </a:rPr>
                <a:t>프로필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B4F77BB-B424-8C02-0C2F-8ED23DEA382A}"/>
              </a:ext>
            </a:extLst>
          </p:cNvPr>
          <p:cNvSpPr/>
          <p:nvPr/>
        </p:nvSpPr>
        <p:spPr>
          <a:xfrm>
            <a:off x="3094285" y="4424842"/>
            <a:ext cx="648072" cy="19574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작성 시간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F2D84F-F4D2-F505-92D7-EFEB3FD5131B}"/>
              </a:ext>
            </a:extLst>
          </p:cNvPr>
          <p:cNvSpPr/>
          <p:nvPr/>
        </p:nvSpPr>
        <p:spPr>
          <a:xfrm>
            <a:off x="1763688" y="4681697"/>
            <a:ext cx="3240360" cy="327348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댓글 보여질 부분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EED10C9-B731-857F-7625-F21CE0C66F62}"/>
              </a:ext>
            </a:extLst>
          </p:cNvPr>
          <p:cNvGrpSpPr/>
          <p:nvPr/>
        </p:nvGrpSpPr>
        <p:grpSpPr>
          <a:xfrm>
            <a:off x="5053842" y="4707699"/>
            <a:ext cx="461777" cy="288032"/>
            <a:chOff x="4830303" y="3939902"/>
            <a:chExt cx="461777" cy="288032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990EFC37-C1AF-0AAD-9A2C-BDE4A05C3CB8}"/>
                </a:ext>
              </a:extLst>
            </p:cNvPr>
            <p:cNvGrpSpPr/>
            <p:nvPr/>
          </p:nvGrpSpPr>
          <p:grpSpPr>
            <a:xfrm>
              <a:off x="4860032" y="3939902"/>
              <a:ext cx="290440" cy="288032"/>
              <a:chOff x="4860032" y="3939902"/>
              <a:chExt cx="290440" cy="28803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969A8E4-C889-CB83-BB1A-E53063B6A15A}"/>
                  </a:ext>
                </a:extLst>
              </p:cNvPr>
              <p:cNvSpPr/>
              <p:nvPr/>
            </p:nvSpPr>
            <p:spPr>
              <a:xfrm>
                <a:off x="4862440" y="3939902"/>
                <a:ext cx="288032" cy="28803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A8E444C5-44E1-5B6E-9B77-769A7267EC0B}"/>
                  </a:ext>
                </a:extLst>
              </p:cNvPr>
              <p:cNvCxnSpPr/>
              <p:nvPr/>
            </p:nvCxnSpPr>
            <p:spPr>
              <a:xfrm flipH="1">
                <a:off x="4860032" y="3939902"/>
                <a:ext cx="290440" cy="2880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D338AF-EF0D-88C6-8180-FA3068EA81D0}"/>
                </a:ext>
              </a:extLst>
            </p:cNvPr>
            <p:cNvSpPr txBox="1"/>
            <p:nvPr/>
          </p:nvSpPr>
          <p:spPr>
            <a:xfrm>
              <a:off x="4830303" y="4006733"/>
              <a:ext cx="461777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좋아요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97C51BE-8148-2256-643B-711A12A1128F}"/>
              </a:ext>
            </a:extLst>
          </p:cNvPr>
          <p:cNvGrpSpPr/>
          <p:nvPr/>
        </p:nvGrpSpPr>
        <p:grpSpPr>
          <a:xfrm>
            <a:off x="5421231" y="4707699"/>
            <a:ext cx="461777" cy="288032"/>
            <a:chOff x="5197692" y="3939902"/>
            <a:chExt cx="461777" cy="288032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356DA21-CFCD-7524-56FC-AFA86C0F1E7A}"/>
                </a:ext>
              </a:extLst>
            </p:cNvPr>
            <p:cNvGrpSpPr/>
            <p:nvPr/>
          </p:nvGrpSpPr>
          <p:grpSpPr>
            <a:xfrm>
              <a:off x="5256076" y="3939902"/>
              <a:ext cx="290440" cy="288032"/>
              <a:chOff x="4860032" y="3939902"/>
              <a:chExt cx="290440" cy="288032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136111D-D130-ABBD-D7B6-5AF1D74D065A}"/>
                  </a:ext>
                </a:extLst>
              </p:cNvPr>
              <p:cNvSpPr/>
              <p:nvPr/>
            </p:nvSpPr>
            <p:spPr>
              <a:xfrm>
                <a:off x="4862440" y="3939902"/>
                <a:ext cx="288032" cy="28803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22C625FF-1CBA-9D18-6CFB-96641686C188}"/>
                  </a:ext>
                </a:extLst>
              </p:cNvPr>
              <p:cNvCxnSpPr/>
              <p:nvPr/>
            </p:nvCxnSpPr>
            <p:spPr>
              <a:xfrm flipH="1">
                <a:off x="4860032" y="3939902"/>
                <a:ext cx="290440" cy="28803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E0B985-C7CD-3115-A254-AED15C79991B}"/>
                </a:ext>
              </a:extLst>
            </p:cNvPr>
            <p:cNvSpPr txBox="1"/>
            <p:nvPr/>
          </p:nvSpPr>
          <p:spPr>
            <a:xfrm>
              <a:off x="5197692" y="3999278"/>
              <a:ext cx="461777" cy="1692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500" dirty="0"/>
                <a:t>아쉬워요</a:t>
              </a: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72AD538-9AE7-0676-43A9-07071BBCA03A}"/>
              </a:ext>
            </a:extLst>
          </p:cNvPr>
          <p:cNvSpPr/>
          <p:nvPr/>
        </p:nvSpPr>
        <p:spPr>
          <a:xfrm>
            <a:off x="1621223" y="4426942"/>
            <a:ext cx="497852" cy="193767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BEST</a:t>
            </a:r>
            <a:endParaRPr kumimoji="0" lang="ko-KR" altLang="en-US" sz="11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38FC3EC-BC0C-54CF-3205-4E37DCFEC3E0}"/>
              </a:ext>
            </a:extLst>
          </p:cNvPr>
          <p:cNvCxnSpPr>
            <a:cxnSpLocks/>
          </p:cNvCxnSpPr>
          <p:nvPr/>
        </p:nvCxnSpPr>
        <p:spPr>
          <a:xfrm flipV="1">
            <a:off x="1621223" y="4424842"/>
            <a:ext cx="504056" cy="195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1">
            <a:extLst>
              <a:ext uri="{FF2B5EF4-FFF2-40B4-BE49-F238E27FC236}">
                <a16:creationId xmlns:a16="http://schemas.microsoft.com/office/drawing/2014/main" id="{EB237897-9481-DB34-576D-8664BF64184F}"/>
              </a:ext>
            </a:extLst>
          </p:cNvPr>
          <p:cNvSpPr/>
          <p:nvPr/>
        </p:nvSpPr>
        <p:spPr>
          <a:xfrm>
            <a:off x="2355601" y="35248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11457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4C25868-E16F-FAAF-7FA5-898B948B8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유저 프로필 </a:t>
            </a:r>
            <a:r>
              <a:rPr lang="ko-KR" altLang="en-US" dirty="0" err="1"/>
              <a:t>띄워줌</a:t>
            </a:r>
            <a:r>
              <a:rPr lang="ko-KR" altLang="en-US" dirty="0"/>
              <a:t> 프로필</a:t>
            </a:r>
            <a:r>
              <a:rPr lang="en-US" altLang="ko-KR" dirty="0"/>
              <a:t>, </a:t>
            </a:r>
            <a:r>
              <a:rPr lang="ko-KR" altLang="en-US" dirty="0"/>
              <a:t>닉네임</a:t>
            </a:r>
            <a:endParaRPr lang="en-US" altLang="ko-KR" dirty="0"/>
          </a:p>
          <a:p>
            <a:r>
              <a:rPr lang="ko-KR" altLang="en-US" dirty="0"/>
              <a:t>내가 쓴 글만 모아서 보여줌 </a:t>
            </a:r>
            <a:r>
              <a:rPr lang="en-US" altLang="ko-KR" dirty="0"/>
              <a:t>(7-2)</a:t>
            </a:r>
          </a:p>
          <a:p>
            <a:r>
              <a:rPr lang="ko-KR" altLang="en-US" dirty="0"/>
              <a:t>내가 쓴 댓글만 모아서 보여줌</a:t>
            </a:r>
            <a:r>
              <a:rPr lang="en-US" altLang="ko-KR" dirty="0"/>
              <a:t>(7-3)</a:t>
            </a:r>
          </a:p>
          <a:p>
            <a:r>
              <a:rPr lang="ko-KR" altLang="en-US" dirty="0"/>
              <a:t>리뷰 작성으로 이어지는 버튼</a:t>
            </a:r>
            <a:r>
              <a:rPr lang="en-US" altLang="ko-KR" dirty="0"/>
              <a:t>(4-1)</a:t>
            </a:r>
          </a:p>
          <a:p>
            <a:r>
              <a:rPr lang="ko-KR" altLang="en-US" dirty="0"/>
              <a:t>내가 쓴 글들 모아서 보여줌 </a:t>
            </a:r>
            <a:r>
              <a:rPr lang="en-US" altLang="ko-KR" dirty="0"/>
              <a:t>(if/</a:t>
            </a:r>
            <a:r>
              <a:rPr lang="ko-KR" altLang="en-US" dirty="0" err="1"/>
              <a:t>인기글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인기글이</a:t>
            </a:r>
            <a:r>
              <a:rPr lang="ko-KR" altLang="en-US" dirty="0"/>
              <a:t> 아닌 평범한 글</a:t>
            </a:r>
            <a:endParaRPr lang="en-US" altLang="ko-KR" dirty="0"/>
          </a:p>
          <a:p>
            <a:r>
              <a:rPr lang="ko-KR" altLang="en-US" dirty="0"/>
              <a:t>내가 쓴 글과 댓글의 총 수 보여줌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283E3BB-12C5-C979-D89C-D7B15A73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쓴 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2DC7C-54EB-48D0-FC8B-487DD94C5C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7-1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DFA1C8A-2D4C-7B59-0AC1-7696F482C6E0}"/>
              </a:ext>
            </a:extLst>
          </p:cNvPr>
          <p:cNvGrpSpPr/>
          <p:nvPr/>
        </p:nvGrpSpPr>
        <p:grpSpPr>
          <a:xfrm>
            <a:off x="2159732" y="524313"/>
            <a:ext cx="3888432" cy="936104"/>
            <a:chOff x="1547664" y="411510"/>
            <a:chExt cx="3888432" cy="9361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328158F-ED2B-FCFE-5BAD-F055863D74B9}"/>
                </a:ext>
              </a:extLst>
            </p:cNvPr>
            <p:cNvSpPr/>
            <p:nvPr/>
          </p:nvSpPr>
          <p:spPr>
            <a:xfrm>
              <a:off x="1547664" y="411510"/>
              <a:ext cx="3888432" cy="936104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B06E5D3-5768-62B3-FEDA-35D19F5C324D}"/>
                </a:ext>
              </a:extLst>
            </p:cNvPr>
            <p:cNvCxnSpPr/>
            <p:nvPr/>
          </p:nvCxnSpPr>
          <p:spPr>
            <a:xfrm flipH="1">
              <a:off x="1547664" y="411510"/>
              <a:ext cx="3888432" cy="93610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748B8C-6B60-2211-C927-7FAD9EBE8BF7}"/>
                </a:ext>
              </a:extLst>
            </p:cNvPr>
            <p:cNvSpPr txBox="1"/>
            <p:nvPr/>
          </p:nvSpPr>
          <p:spPr>
            <a:xfrm>
              <a:off x="2123728" y="694896"/>
              <a:ext cx="273630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유저 프로필</a:t>
              </a: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C0B495-6709-78C1-EF94-71B1384F034E}"/>
              </a:ext>
            </a:extLst>
          </p:cNvPr>
          <p:cNvCxnSpPr>
            <a:cxnSpLocks/>
          </p:cNvCxnSpPr>
          <p:nvPr/>
        </p:nvCxnSpPr>
        <p:spPr>
          <a:xfrm>
            <a:off x="1403648" y="1635646"/>
            <a:ext cx="5472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84E096-9E4D-D402-40EC-76237AF2CCFE}"/>
              </a:ext>
            </a:extLst>
          </p:cNvPr>
          <p:cNvSpPr/>
          <p:nvPr/>
        </p:nvSpPr>
        <p:spPr>
          <a:xfrm>
            <a:off x="135773" y="755943"/>
            <a:ext cx="1123859" cy="1408947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1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내가 쓴 글 </a:t>
            </a: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: @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내가 쓴 댓글 </a:t>
            </a:r>
            <a:r>
              <a:rPr lang="en-US" altLang="ko-KR" sz="1100" dirty="0">
                <a:solidFill>
                  <a:srgbClr val="000000"/>
                </a:solidFill>
                <a:latin typeface="맑은 고딕"/>
                <a:ea typeface="맑은 고딕"/>
              </a:rPr>
              <a:t>: @</a:t>
            </a:r>
            <a:endParaRPr kumimoji="0" lang="ko-KR" altLang="en-US" sz="11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4E72B50-8C7D-8652-E140-0977EAC3859E}"/>
              </a:ext>
            </a:extLst>
          </p:cNvPr>
          <p:cNvSpPr/>
          <p:nvPr/>
        </p:nvSpPr>
        <p:spPr>
          <a:xfrm>
            <a:off x="1547664" y="1851670"/>
            <a:ext cx="936104" cy="360040"/>
          </a:xfrm>
          <a:prstGeom prst="round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내가 쓴 글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DC586AE-2850-DDA3-4A79-F31463F1153C}"/>
              </a:ext>
            </a:extLst>
          </p:cNvPr>
          <p:cNvSpPr/>
          <p:nvPr/>
        </p:nvSpPr>
        <p:spPr>
          <a:xfrm>
            <a:off x="2656052" y="1853580"/>
            <a:ext cx="1123859" cy="360040"/>
          </a:xfrm>
          <a:prstGeom prst="round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내가 쓴 댓글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8667093-0D03-61F8-126F-B8875633CB0B}"/>
              </a:ext>
            </a:extLst>
          </p:cNvPr>
          <p:cNvSpPr/>
          <p:nvPr/>
        </p:nvSpPr>
        <p:spPr>
          <a:xfrm>
            <a:off x="5578873" y="1851670"/>
            <a:ext cx="936104" cy="360040"/>
          </a:xfrm>
          <a:prstGeom prst="round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글 작성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0D7FE46-D311-157B-3CA2-D5144BCEC1D7}"/>
              </a:ext>
            </a:extLst>
          </p:cNvPr>
          <p:cNvGrpSpPr/>
          <p:nvPr/>
        </p:nvGrpSpPr>
        <p:grpSpPr>
          <a:xfrm>
            <a:off x="142415" y="2661730"/>
            <a:ext cx="1557026" cy="1817382"/>
            <a:chOff x="142415" y="2661730"/>
            <a:chExt cx="1557026" cy="181738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007CC3F-99F2-952B-1E29-EB2147EA8683}"/>
                </a:ext>
              </a:extLst>
            </p:cNvPr>
            <p:cNvSpPr/>
            <p:nvPr/>
          </p:nvSpPr>
          <p:spPr>
            <a:xfrm>
              <a:off x="142415" y="2661730"/>
              <a:ext cx="1557026" cy="1817382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EAA5855E-EBD5-C8C7-19AA-2D610D8047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5" y="2661730"/>
              <a:ext cx="1557026" cy="18173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467C1A0-EEED-6B3A-9E99-912363DFE425}"/>
                </a:ext>
              </a:extLst>
            </p:cNvPr>
            <p:cNvSpPr txBox="1"/>
            <p:nvPr/>
          </p:nvSpPr>
          <p:spPr>
            <a:xfrm>
              <a:off x="387512" y="3017198"/>
              <a:ext cx="1073571" cy="5097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/>
                <a:t>광고</a:t>
              </a:r>
            </a:p>
          </p:txBody>
        </p:sp>
      </p:grpSp>
      <p:sp>
        <p:nvSpPr>
          <p:cNvPr id="78" name="모서리가 둥근 직사각형 61">
            <a:extLst>
              <a:ext uri="{FF2B5EF4-FFF2-40B4-BE49-F238E27FC236}">
                <a16:creationId xmlns:a16="http://schemas.microsoft.com/office/drawing/2014/main" id="{D7DEC8F0-F471-C208-1DC5-7DDB7FE31D7D}"/>
              </a:ext>
            </a:extLst>
          </p:cNvPr>
          <p:cNvSpPr/>
          <p:nvPr/>
        </p:nvSpPr>
        <p:spPr>
          <a:xfrm>
            <a:off x="2051720" y="42311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모서리가 둥근 직사각형 61">
            <a:extLst>
              <a:ext uri="{FF2B5EF4-FFF2-40B4-BE49-F238E27FC236}">
                <a16:creationId xmlns:a16="http://schemas.microsoft.com/office/drawing/2014/main" id="{DC12C42E-CE98-8CDE-542F-B219D01DEFF0}"/>
              </a:ext>
            </a:extLst>
          </p:cNvPr>
          <p:cNvSpPr/>
          <p:nvPr/>
        </p:nvSpPr>
        <p:spPr>
          <a:xfrm>
            <a:off x="43103" y="61472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7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모서리가 둥근 직사각형 61">
            <a:extLst>
              <a:ext uri="{FF2B5EF4-FFF2-40B4-BE49-F238E27FC236}">
                <a16:creationId xmlns:a16="http://schemas.microsoft.com/office/drawing/2014/main" id="{18AC3DED-6ADB-ACEE-1228-E19A111272B3}"/>
              </a:ext>
            </a:extLst>
          </p:cNvPr>
          <p:cNvSpPr/>
          <p:nvPr/>
        </p:nvSpPr>
        <p:spPr>
          <a:xfrm>
            <a:off x="1461083" y="17095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" name="모서리가 둥근 직사각형 61">
            <a:extLst>
              <a:ext uri="{FF2B5EF4-FFF2-40B4-BE49-F238E27FC236}">
                <a16:creationId xmlns:a16="http://schemas.microsoft.com/office/drawing/2014/main" id="{2CC034E1-8CD1-DA7B-8E37-2CCFB4F6C3B7}"/>
              </a:ext>
            </a:extLst>
          </p:cNvPr>
          <p:cNvSpPr/>
          <p:nvPr/>
        </p:nvSpPr>
        <p:spPr>
          <a:xfrm>
            <a:off x="2572226" y="17333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8" name="모서리가 둥근 직사각형 61">
            <a:extLst>
              <a:ext uri="{FF2B5EF4-FFF2-40B4-BE49-F238E27FC236}">
                <a16:creationId xmlns:a16="http://schemas.microsoft.com/office/drawing/2014/main" id="{F5833179-2361-A93D-388C-AAAEF749D69F}"/>
              </a:ext>
            </a:extLst>
          </p:cNvPr>
          <p:cNvSpPr/>
          <p:nvPr/>
        </p:nvSpPr>
        <p:spPr>
          <a:xfrm>
            <a:off x="5489779" y="174684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3483555-2325-8DE4-EC1D-5148A18E8822}"/>
              </a:ext>
            </a:extLst>
          </p:cNvPr>
          <p:cNvSpPr/>
          <p:nvPr/>
        </p:nvSpPr>
        <p:spPr>
          <a:xfrm>
            <a:off x="1936193" y="2278849"/>
            <a:ext cx="4288414" cy="856990"/>
          </a:xfrm>
          <a:prstGeom prst="round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E1806DD-7410-628E-5417-FE8EAE9E6068}"/>
              </a:ext>
            </a:extLst>
          </p:cNvPr>
          <p:cNvSpPr/>
          <p:nvPr/>
        </p:nvSpPr>
        <p:spPr>
          <a:xfrm>
            <a:off x="4967599" y="2331652"/>
            <a:ext cx="648072" cy="155307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작성 시간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BF8D083-4D31-FAC8-C4A2-AD6E9FC95C99}"/>
              </a:ext>
            </a:extLst>
          </p:cNvPr>
          <p:cNvSpPr/>
          <p:nvPr/>
        </p:nvSpPr>
        <p:spPr>
          <a:xfrm>
            <a:off x="2271866" y="2562354"/>
            <a:ext cx="1584176" cy="155307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제목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643FC75-C3F6-7BF9-EE54-2796BB5050FF}"/>
              </a:ext>
            </a:extLst>
          </p:cNvPr>
          <p:cNvSpPr/>
          <p:nvPr/>
        </p:nvSpPr>
        <p:spPr>
          <a:xfrm>
            <a:off x="2539298" y="2782846"/>
            <a:ext cx="2520280" cy="21244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F7110E76-7E59-1019-2B83-6AED4B323842}"/>
              </a:ext>
            </a:extLst>
          </p:cNvPr>
          <p:cNvGrpSpPr/>
          <p:nvPr/>
        </p:nvGrpSpPr>
        <p:grpSpPr>
          <a:xfrm>
            <a:off x="5316886" y="2889066"/>
            <a:ext cx="324036" cy="212440"/>
            <a:chOff x="5760132" y="1828659"/>
            <a:chExt cx="324036" cy="267748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439E2C4D-CF0C-50B1-0551-8C3E276F96D7}"/>
                </a:ext>
              </a:extLst>
            </p:cNvPr>
            <p:cNvSpPr/>
            <p:nvPr/>
          </p:nvSpPr>
          <p:spPr>
            <a:xfrm>
              <a:off x="5760132" y="1828659"/>
              <a:ext cx="324036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ko-KR" altLang="en-US" sz="3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추천수</a:t>
              </a:r>
              <a:endParaRPr kumimoji="0" lang="ko-KR" altLang="en-US" sz="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0B7AFEC3-D84E-3090-8FB3-5D9DBFDB283A}"/>
                </a:ext>
              </a:extLst>
            </p:cNvPr>
            <p:cNvCxnSpPr/>
            <p:nvPr/>
          </p:nvCxnSpPr>
          <p:spPr>
            <a:xfrm flipH="1">
              <a:off x="5760132" y="1828659"/>
              <a:ext cx="324036" cy="2677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BD3E618-592F-7AE5-E259-335C824EFDD3}"/>
              </a:ext>
            </a:extLst>
          </p:cNvPr>
          <p:cNvGrpSpPr/>
          <p:nvPr/>
        </p:nvGrpSpPr>
        <p:grpSpPr>
          <a:xfrm>
            <a:off x="5725653" y="2889066"/>
            <a:ext cx="324036" cy="212440"/>
            <a:chOff x="5760132" y="1828659"/>
            <a:chExt cx="324036" cy="267748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B3E60FC-CBA1-A1D5-3F39-CC8CBE6FF20A}"/>
                </a:ext>
              </a:extLst>
            </p:cNvPr>
            <p:cNvSpPr/>
            <p:nvPr/>
          </p:nvSpPr>
          <p:spPr>
            <a:xfrm>
              <a:off x="5760132" y="1828659"/>
              <a:ext cx="324036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300" b="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댓글수</a:t>
              </a:r>
              <a:endParaRPr kumimoji="0" lang="ko-KR" altLang="en-US" sz="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F84B73B9-4040-5F77-171F-7456D8585A76}"/>
                </a:ext>
              </a:extLst>
            </p:cNvPr>
            <p:cNvCxnSpPr/>
            <p:nvPr/>
          </p:nvCxnSpPr>
          <p:spPr>
            <a:xfrm flipH="1">
              <a:off x="5760132" y="1828659"/>
              <a:ext cx="324036" cy="2677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AEE7BD3-FEE5-80C0-CA11-163C341C0EF5}"/>
              </a:ext>
            </a:extLst>
          </p:cNvPr>
          <p:cNvSpPr/>
          <p:nvPr/>
        </p:nvSpPr>
        <p:spPr>
          <a:xfrm>
            <a:off x="2026503" y="2351466"/>
            <a:ext cx="403803" cy="145704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HOT</a:t>
            </a:r>
            <a:endParaRPr kumimoji="0" lang="ko-KR" altLang="en-US" sz="8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82" name="모서리가 둥근 직사각형 61">
            <a:extLst>
              <a:ext uri="{FF2B5EF4-FFF2-40B4-BE49-F238E27FC236}">
                <a16:creationId xmlns:a16="http://schemas.microsoft.com/office/drawing/2014/main" id="{D501C293-A032-33A7-94AF-B2F6D07D1E77}"/>
              </a:ext>
            </a:extLst>
          </p:cNvPr>
          <p:cNvSpPr/>
          <p:nvPr/>
        </p:nvSpPr>
        <p:spPr>
          <a:xfrm>
            <a:off x="1815046" y="22717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D832DBC-08BA-4498-A6CA-DA1EFA688D39}"/>
              </a:ext>
            </a:extLst>
          </p:cNvPr>
          <p:cNvGrpSpPr/>
          <p:nvPr/>
        </p:nvGrpSpPr>
        <p:grpSpPr>
          <a:xfrm>
            <a:off x="2551453" y="2319087"/>
            <a:ext cx="794104" cy="198790"/>
            <a:chOff x="2551453" y="2319087"/>
            <a:chExt cx="794104" cy="19879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499639A-3297-477C-7310-627097027C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1453" y="2323675"/>
              <a:ext cx="785860" cy="1942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2E582F0-D36E-FC7D-1922-0BA4D67BBDAE}"/>
                </a:ext>
              </a:extLst>
            </p:cNvPr>
            <p:cNvSpPr/>
            <p:nvPr/>
          </p:nvSpPr>
          <p:spPr>
            <a:xfrm>
              <a:off x="2553469" y="2319087"/>
              <a:ext cx="792088" cy="195741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내가 쓴 글</a:t>
              </a:r>
            </a:p>
          </p:txBody>
        </p:sp>
      </p:grp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57A056E-F3B4-1C54-D16A-30A7F82016C3}"/>
              </a:ext>
            </a:extLst>
          </p:cNvPr>
          <p:cNvSpPr/>
          <p:nvPr/>
        </p:nvSpPr>
        <p:spPr>
          <a:xfrm>
            <a:off x="1936193" y="3219822"/>
            <a:ext cx="4288414" cy="856990"/>
          </a:xfrm>
          <a:prstGeom prst="round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5A06D56-966E-3ED0-37C5-F8009AA4A3AD}"/>
              </a:ext>
            </a:extLst>
          </p:cNvPr>
          <p:cNvSpPr/>
          <p:nvPr/>
        </p:nvSpPr>
        <p:spPr>
          <a:xfrm>
            <a:off x="4967599" y="3272625"/>
            <a:ext cx="648072" cy="155307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작성 시간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74D9E68-BA55-FCD5-19C0-0587D55A6D68}"/>
              </a:ext>
            </a:extLst>
          </p:cNvPr>
          <p:cNvSpPr/>
          <p:nvPr/>
        </p:nvSpPr>
        <p:spPr>
          <a:xfrm>
            <a:off x="2271866" y="3503327"/>
            <a:ext cx="1584176" cy="155307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제목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1C080F8-D9D1-670E-DC6B-FD013028DD09}"/>
              </a:ext>
            </a:extLst>
          </p:cNvPr>
          <p:cNvSpPr/>
          <p:nvPr/>
        </p:nvSpPr>
        <p:spPr>
          <a:xfrm>
            <a:off x="2539298" y="3723819"/>
            <a:ext cx="2520280" cy="21244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F4CC3415-9CD4-95DB-5A2F-FF9222BEF16B}"/>
              </a:ext>
            </a:extLst>
          </p:cNvPr>
          <p:cNvGrpSpPr/>
          <p:nvPr/>
        </p:nvGrpSpPr>
        <p:grpSpPr>
          <a:xfrm>
            <a:off x="5316886" y="3830039"/>
            <a:ext cx="324036" cy="212440"/>
            <a:chOff x="5760132" y="1828659"/>
            <a:chExt cx="324036" cy="267748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A229B0CA-288C-9DDC-3825-A2D44CCC92E9}"/>
                </a:ext>
              </a:extLst>
            </p:cNvPr>
            <p:cNvSpPr/>
            <p:nvPr/>
          </p:nvSpPr>
          <p:spPr>
            <a:xfrm>
              <a:off x="5760132" y="1828659"/>
              <a:ext cx="324036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ko-KR" altLang="en-US" sz="3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추천수</a:t>
              </a:r>
              <a:endParaRPr kumimoji="0" lang="ko-KR" altLang="en-US" sz="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DE9ED972-4C68-3C7B-B11B-5C0A2DC3082E}"/>
                </a:ext>
              </a:extLst>
            </p:cNvPr>
            <p:cNvCxnSpPr/>
            <p:nvPr/>
          </p:nvCxnSpPr>
          <p:spPr>
            <a:xfrm flipH="1">
              <a:off x="5760132" y="1828659"/>
              <a:ext cx="324036" cy="2677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B1C1031-C479-70C1-254F-BD47EA194EA0}"/>
              </a:ext>
            </a:extLst>
          </p:cNvPr>
          <p:cNvGrpSpPr/>
          <p:nvPr/>
        </p:nvGrpSpPr>
        <p:grpSpPr>
          <a:xfrm>
            <a:off x="5725653" y="3830039"/>
            <a:ext cx="324036" cy="212440"/>
            <a:chOff x="5760132" y="1828659"/>
            <a:chExt cx="324036" cy="267748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042ADBE-F1AF-10F4-AE97-B0FD423CDB71}"/>
                </a:ext>
              </a:extLst>
            </p:cNvPr>
            <p:cNvSpPr/>
            <p:nvPr/>
          </p:nvSpPr>
          <p:spPr>
            <a:xfrm>
              <a:off x="5760132" y="1828659"/>
              <a:ext cx="324036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300" b="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댓글수</a:t>
              </a:r>
              <a:endParaRPr kumimoji="0" lang="ko-KR" altLang="en-US" sz="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8B2FE8DF-32E9-EB02-F9B3-7CF85F809AE6}"/>
                </a:ext>
              </a:extLst>
            </p:cNvPr>
            <p:cNvCxnSpPr/>
            <p:nvPr/>
          </p:nvCxnSpPr>
          <p:spPr>
            <a:xfrm flipH="1">
              <a:off x="5760132" y="1828659"/>
              <a:ext cx="324036" cy="2677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F08764A4-D980-5B8C-2959-B08D258794B3}"/>
              </a:ext>
            </a:extLst>
          </p:cNvPr>
          <p:cNvGrpSpPr/>
          <p:nvPr/>
        </p:nvGrpSpPr>
        <p:grpSpPr>
          <a:xfrm>
            <a:off x="2078163" y="3269721"/>
            <a:ext cx="794104" cy="198790"/>
            <a:chOff x="2551453" y="2319087"/>
            <a:chExt cx="794104" cy="198790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362996A0-1FCB-1FAC-9FE0-40B9A12F78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1453" y="2323675"/>
              <a:ext cx="785860" cy="1942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79B1545-7340-268E-0B63-350FCCADEE23}"/>
                </a:ext>
              </a:extLst>
            </p:cNvPr>
            <p:cNvSpPr/>
            <p:nvPr/>
          </p:nvSpPr>
          <p:spPr>
            <a:xfrm>
              <a:off x="2553469" y="2319087"/>
              <a:ext cx="792088" cy="195741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내가 쓴 글</a:t>
              </a:r>
            </a:p>
          </p:txBody>
        </p:sp>
      </p:grp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81E08E7D-E82A-DFDA-EB5C-4CEDA047760D}"/>
              </a:ext>
            </a:extLst>
          </p:cNvPr>
          <p:cNvSpPr/>
          <p:nvPr/>
        </p:nvSpPr>
        <p:spPr>
          <a:xfrm>
            <a:off x="1936193" y="4160795"/>
            <a:ext cx="4288414" cy="856990"/>
          </a:xfrm>
          <a:prstGeom prst="round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E5753B2-9859-8C91-0225-3D880C337425}"/>
              </a:ext>
            </a:extLst>
          </p:cNvPr>
          <p:cNvSpPr/>
          <p:nvPr/>
        </p:nvSpPr>
        <p:spPr>
          <a:xfrm>
            <a:off x="4967599" y="4213598"/>
            <a:ext cx="648072" cy="155307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작성 시간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2F4FD48-FC29-4BE8-26E8-61887EAFDD14}"/>
              </a:ext>
            </a:extLst>
          </p:cNvPr>
          <p:cNvSpPr/>
          <p:nvPr/>
        </p:nvSpPr>
        <p:spPr>
          <a:xfrm>
            <a:off x="2271866" y="4444300"/>
            <a:ext cx="1584176" cy="155307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제목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7F6CE22-2E08-02F7-E862-1ACB82D3D854}"/>
              </a:ext>
            </a:extLst>
          </p:cNvPr>
          <p:cNvSpPr/>
          <p:nvPr/>
        </p:nvSpPr>
        <p:spPr>
          <a:xfrm>
            <a:off x="2539298" y="4664792"/>
            <a:ext cx="2520280" cy="21244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6E3CEBAE-7850-4DB9-3571-D4A77CDCB3BB}"/>
              </a:ext>
            </a:extLst>
          </p:cNvPr>
          <p:cNvGrpSpPr/>
          <p:nvPr/>
        </p:nvGrpSpPr>
        <p:grpSpPr>
          <a:xfrm>
            <a:off x="5316886" y="4771012"/>
            <a:ext cx="324036" cy="212440"/>
            <a:chOff x="5760132" y="1828659"/>
            <a:chExt cx="324036" cy="267748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3A49A010-77DB-65A8-054A-25C4F5888ACE}"/>
                </a:ext>
              </a:extLst>
            </p:cNvPr>
            <p:cNvSpPr/>
            <p:nvPr/>
          </p:nvSpPr>
          <p:spPr>
            <a:xfrm>
              <a:off x="5760132" y="1828659"/>
              <a:ext cx="324036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ko-KR" altLang="en-US" sz="3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추천수</a:t>
              </a:r>
              <a:endParaRPr kumimoji="0" lang="ko-KR" altLang="en-US" sz="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F577E109-E9FC-5D3A-2F19-E32E344C507A}"/>
                </a:ext>
              </a:extLst>
            </p:cNvPr>
            <p:cNvCxnSpPr/>
            <p:nvPr/>
          </p:nvCxnSpPr>
          <p:spPr>
            <a:xfrm flipH="1">
              <a:off x="5760132" y="1828659"/>
              <a:ext cx="324036" cy="2677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5E4924E-7D38-89A7-875D-F4F5F25311B4}"/>
              </a:ext>
            </a:extLst>
          </p:cNvPr>
          <p:cNvGrpSpPr/>
          <p:nvPr/>
        </p:nvGrpSpPr>
        <p:grpSpPr>
          <a:xfrm>
            <a:off x="5725653" y="4771012"/>
            <a:ext cx="324036" cy="212440"/>
            <a:chOff x="5760132" y="1828659"/>
            <a:chExt cx="324036" cy="267748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9860351-E1C7-B6CF-0AA9-1E54951D188E}"/>
                </a:ext>
              </a:extLst>
            </p:cNvPr>
            <p:cNvSpPr/>
            <p:nvPr/>
          </p:nvSpPr>
          <p:spPr>
            <a:xfrm>
              <a:off x="5760132" y="1828659"/>
              <a:ext cx="324036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300" b="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댓글수</a:t>
              </a:r>
              <a:endParaRPr kumimoji="0" lang="ko-KR" altLang="en-US" sz="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7F66EA20-1DD3-B047-6DDB-D52F15EFFAFA}"/>
                </a:ext>
              </a:extLst>
            </p:cNvPr>
            <p:cNvCxnSpPr/>
            <p:nvPr/>
          </p:nvCxnSpPr>
          <p:spPr>
            <a:xfrm flipH="1">
              <a:off x="5760132" y="1828659"/>
              <a:ext cx="324036" cy="2677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3368473-4809-02A3-FAB0-01B593C606D2}"/>
              </a:ext>
            </a:extLst>
          </p:cNvPr>
          <p:cNvGrpSpPr/>
          <p:nvPr/>
        </p:nvGrpSpPr>
        <p:grpSpPr>
          <a:xfrm>
            <a:off x="2078163" y="4210694"/>
            <a:ext cx="794104" cy="198790"/>
            <a:chOff x="2551453" y="2319087"/>
            <a:chExt cx="794104" cy="198790"/>
          </a:xfrm>
        </p:grpSpPr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6F956071-C95C-523F-4F8D-7ECF63237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1453" y="2323675"/>
              <a:ext cx="785860" cy="1942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30EC6603-C8CA-3AD3-6BAD-B326AE311E33}"/>
                </a:ext>
              </a:extLst>
            </p:cNvPr>
            <p:cNvSpPr/>
            <p:nvPr/>
          </p:nvSpPr>
          <p:spPr>
            <a:xfrm>
              <a:off x="2553469" y="2319087"/>
              <a:ext cx="792088" cy="195741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내가 쓴 글</a:t>
              </a:r>
            </a:p>
          </p:txBody>
        </p:sp>
      </p:grpSp>
      <p:sp>
        <p:nvSpPr>
          <p:cNvPr id="147" name="모서리가 둥근 직사각형 61">
            <a:extLst>
              <a:ext uri="{FF2B5EF4-FFF2-40B4-BE49-F238E27FC236}">
                <a16:creationId xmlns:a16="http://schemas.microsoft.com/office/drawing/2014/main" id="{003DFB35-B82D-CEA0-B48C-BCE4656DA603}"/>
              </a:ext>
            </a:extLst>
          </p:cNvPr>
          <p:cNvSpPr/>
          <p:nvPr/>
        </p:nvSpPr>
        <p:spPr>
          <a:xfrm>
            <a:off x="1831796" y="316170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6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6460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유저 </a:t>
            </a:r>
            <a:r>
              <a:rPr lang="ko-KR" altLang="en-US" dirty="0" err="1"/>
              <a:t>검색창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로그인 페이지로 연결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/>
              <a:t>②</a:t>
            </a:r>
            <a:r>
              <a:rPr lang="en-US" altLang="ko-KR" dirty="0"/>
              <a:t>-1    </a:t>
            </a:r>
            <a:r>
              <a:rPr lang="ko-KR" altLang="en-US" dirty="0"/>
              <a:t>로그인 시 프로필 보이게 설정</a:t>
            </a:r>
            <a:endParaRPr lang="en-US" altLang="ko-KR" dirty="0"/>
          </a:p>
          <a:p>
            <a:pPr>
              <a:buAutoNum type="circleNumDbPlain" startAt="3"/>
              <a:defRPr/>
            </a:pPr>
            <a:r>
              <a:rPr lang="ko-KR" altLang="en-US" dirty="0"/>
              <a:t>홈페이지 로고 노출</a:t>
            </a:r>
            <a:endParaRPr lang="en-US" altLang="ko-KR" dirty="0"/>
          </a:p>
          <a:p>
            <a:pPr>
              <a:buAutoNum type="circleNumDbPlain" startAt="3"/>
              <a:defRPr/>
            </a:pPr>
            <a:r>
              <a:rPr lang="ko-KR" altLang="en-US" dirty="0"/>
              <a:t>커뮤니티라고 명시</a:t>
            </a:r>
            <a:endParaRPr lang="en-US" altLang="ko-KR" dirty="0"/>
          </a:p>
          <a:p>
            <a:pPr>
              <a:buAutoNum type="circleNumDbPlain" startAt="3"/>
              <a:defRPr/>
            </a:pPr>
            <a:r>
              <a:rPr lang="ko-KR" altLang="en-US" dirty="0"/>
              <a:t>커뮤니티 관련 일러스트</a:t>
            </a:r>
            <a:r>
              <a:rPr lang="en-US" altLang="ko-KR" dirty="0"/>
              <a:t>·</a:t>
            </a:r>
            <a:r>
              <a:rPr lang="ko-KR" altLang="en-US" dirty="0"/>
              <a:t>아이콘 </a:t>
            </a:r>
            <a:endParaRPr lang="en-US" altLang="ko-KR" dirty="0"/>
          </a:p>
          <a:p>
            <a:pPr>
              <a:buAutoNum type="circleNumDbPlain" startAt="3"/>
              <a:defRPr/>
            </a:pPr>
            <a:r>
              <a:rPr lang="ko-KR" altLang="en-US" dirty="0"/>
              <a:t>작은 글씨로 커뮤니티 관련 문구 명시</a:t>
            </a:r>
            <a:endParaRPr lang="en-US" altLang="ko-KR" dirty="0"/>
          </a:p>
          <a:p>
            <a:pPr>
              <a:buAutoNum type="circleNumDbPlain" startAt="3"/>
              <a:defRPr/>
            </a:pPr>
            <a:r>
              <a:rPr lang="ko-KR" altLang="en-US" dirty="0"/>
              <a:t>게시글 작성시 추가하는 태그를 기반으로 태그가 많았던 것들 보여주는 부분</a:t>
            </a:r>
            <a:endParaRPr lang="en-US" altLang="ko-KR" dirty="0"/>
          </a:p>
          <a:p>
            <a:pPr>
              <a:buAutoNum type="circleNumDbPlain" startAt="3"/>
              <a:defRPr/>
            </a:pPr>
            <a:r>
              <a:rPr lang="ko-KR" altLang="en-US" dirty="0"/>
              <a:t>인기 태그 </a:t>
            </a:r>
            <a:r>
              <a:rPr lang="en-US" altLang="ko-KR" dirty="0"/>
              <a:t>1~5</a:t>
            </a:r>
            <a:r>
              <a:rPr lang="ko-KR" altLang="en-US" dirty="0"/>
              <a:t>까지 보여줌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/>
              <a:t>⑧</a:t>
            </a:r>
            <a:r>
              <a:rPr lang="en-US" altLang="ko-KR" dirty="0"/>
              <a:t>-1    </a:t>
            </a:r>
            <a:r>
              <a:rPr lang="ko-KR" altLang="en-US" dirty="0"/>
              <a:t>기간은 일주일로 설정</a:t>
            </a:r>
            <a:endParaRPr lang="en-US" altLang="ko-KR" dirty="0"/>
          </a:p>
          <a:p>
            <a:pPr>
              <a:buFont typeface="+mj-ea"/>
              <a:buAutoNum type="circleNumDbPlain" startAt="9"/>
              <a:defRPr/>
            </a:pPr>
            <a:r>
              <a:rPr lang="ko-KR" altLang="en-US" dirty="0"/>
              <a:t>일주일간 추천이 많았던 게시글 순으로 보여줌</a:t>
            </a:r>
            <a:r>
              <a:rPr lang="en-US" altLang="ko-KR" dirty="0"/>
              <a:t> (MAX = 3)</a:t>
            </a:r>
          </a:p>
          <a:p>
            <a:pPr>
              <a:buFont typeface="+mj-ea"/>
              <a:buAutoNum type="circleNumDbPlain" startAt="9"/>
              <a:defRPr/>
            </a:pPr>
            <a:r>
              <a:rPr lang="ko-KR" altLang="en-US" dirty="0"/>
              <a:t>해당 글 작성한 유저 프로필 보여줌</a:t>
            </a:r>
            <a:endParaRPr lang="en-US" altLang="ko-KR" dirty="0"/>
          </a:p>
          <a:p>
            <a:pPr>
              <a:buFont typeface="+mj-ea"/>
              <a:buAutoNum type="circleNumDbPlain" startAt="9"/>
              <a:defRPr/>
            </a:pPr>
            <a:r>
              <a:rPr lang="ko-KR" altLang="en-US" dirty="0"/>
              <a:t>해당 글 제목 보여줌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10</a:t>
            </a:r>
            <a:r>
              <a:rPr lang="ko-KR" altLang="en-US" dirty="0"/>
              <a:t>자</a:t>
            </a:r>
            <a:r>
              <a:rPr lang="en-US" altLang="ko-KR" dirty="0"/>
              <a:t>)</a:t>
            </a:r>
          </a:p>
          <a:p>
            <a:pPr>
              <a:buFont typeface="+mj-ea"/>
              <a:buAutoNum type="circleNumDbPlain" startAt="9"/>
              <a:defRPr/>
            </a:pPr>
            <a:r>
              <a:rPr lang="ko-KR" altLang="en-US" dirty="0"/>
              <a:t>글의 내용을 </a:t>
            </a:r>
            <a:r>
              <a:rPr lang="en-US" altLang="ko-KR" dirty="0"/>
              <a:t>15</a:t>
            </a:r>
            <a:r>
              <a:rPr lang="ko-KR" altLang="en-US" dirty="0"/>
              <a:t>자 정도 보여줌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x)</a:t>
            </a:r>
          </a:p>
          <a:p>
            <a:pPr>
              <a:buFont typeface="+mj-ea"/>
              <a:buAutoNum type="circleNumDbPlain" startAt="9"/>
              <a:defRPr/>
            </a:pPr>
            <a:endParaRPr lang="en-US" altLang="ko-KR" dirty="0"/>
          </a:p>
          <a:p>
            <a:pPr>
              <a:buFont typeface="+mj-ea"/>
              <a:buAutoNum type="circleNumDbPlain" startAt="9"/>
              <a:defRPr/>
            </a:pPr>
            <a:endParaRPr lang="en-US" altLang="ko-KR" dirty="0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커뮤니티 메인</a:t>
            </a:r>
          </a:p>
        </p:txBody>
      </p:sp>
      <p:grpSp>
        <p:nvGrpSpPr>
          <p:cNvPr id="5" name="그룹 16"/>
          <p:cNvGrpSpPr/>
          <p:nvPr/>
        </p:nvGrpSpPr>
        <p:grpSpPr>
          <a:xfrm>
            <a:off x="107504" y="330129"/>
            <a:ext cx="1512168" cy="432048"/>
            <a:chOff x="179512" y="411510"/>
            <a:chExt cx="1296144" cy="432049"/>
          </a:xfrm>
        </p:grpSpPr>
        <p:sp>
          <p:nvSpPr>
            <p:cNvPr id="6" name="직사각형 1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`</a:t>
              </a: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7" name="직선 연결선 1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noFill/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</p:cxnSp>
      </p:grpSp>
      <p:sp>
        <p:nvSpPr>
          <p:cNvPr id="8" name="TextBox 19"/>
          <p:cNvSpPr txBox="1"/>
          <p:nvPr/>
        </p:nvSpPr>
        <p:spPr>
          <a:xfrm>
            <a:off x="482879" y="402774"/>
            <a:ext cx="704745" cy="300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LOGO</a:t>
            </a:r>
            <a:endParaRPr kumimoji="0" lang="ko-KR" altLang="en-US" sz="14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7"/>
          <p:cNvSpPr/>
          <p:nvPr/>
        </p:nvSpPr>
        <p:spPr>
          <a:xfrm>
            <a:off x="107504" y="838739"/>
            <a:ext cx="6708373" cy="2165059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latin typeface="맑은 고딕"/>
                <a:ea typeface="맑은 고딕"/>
              </a:rPr>
              <a:t>커뮤니티</a:t>
            </a:r>
          </a:p>
        </p:txBody>
      </p:sp>
      <p:sp>
        <p:nvSpPr>
          <p:cNvPr id="31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2-1</a:t>
            </a:r>
          </a:p>
        </p:txBody>
      </p:sp>
      <p:sp>
        <p:nvSpPr>
          <p:cNvPr id="32" name="사각형: 둥근 모서리 31"/>
          <p:cNvSpPr/>
          <p:nvPr/>
        </p:nvSpPr>
        <p:spPr>
          <a:xfrm>
            <a:off x="5724128" y="411510"/>
            <a:ext cx="432048" cy="288032"/>
          </a:xfrm>
          <a:prstGeom prst="roundRect">
            <a:avLst>
              <a:gd name="adj" fmla="val 16667"/>
            </a:avLst>
          </a:prstGeom>
          <a:noFill/>
          <a:ln w="0" cap="rnd" cmpd="sng">
            <a:solidFill>
              <a:srgbClr val="CEA61D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4" name="사각형: 둥근 모서리 33"/>
          <p:cNvSpPr/>
          <p:nvPr/>
        </p:nvSpPr>
        <p:spPr>
          <a:xfrm>
            <a:off x="6228184" y="411510"/>
            <a:ext cx="576064" cy="288032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rgbClr val="CEA61D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로그인</a:t>
            </a:r>
          </a:p>
        </p:txBody>
      </p:sp>
      <p:sp>
        <p:nvSpPr>
          <p:cNvPr id="58" name="모서리가 둥근 직사각형 61"/>
          <p:cNvSpPr/>
          <p:nvPr/>
        </p:nvSpPr>
        <p:spPr>
          <a:xfrm>
            <a:off x="5580112" y="33950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모서리가 둥근 직사각형 61">
            <a:extLst>
              <a:ext uri="{FF2B5EF4-FFF2-40B4-BE49-F238E27FC236}">
                <a16:creationId xmlns:a16="http://schemas.microsoft.com/office/drawing/2014/main" id="{C7D2CD1C-86AB-2C69-B8A5-8ABEC4DDCFA1}"/>
              </a:ext>
            </a:extLst>
          </p:cNvPr>
          <p:cNvSpPr/>
          <p:nvPr/>
        </p:nvSpPr>
        <p:spPr>
          <a:xfrm>
            <a:off x="6156176" y="33012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모서리가 둥근 직사각형 61">
            <a:extLst>
              <a:ext uri="{FF2B5EF4-FFF2-40B4-BE49-F238E27FC236}">
                <a16:creationId xmlns:a16="http://schemas.microsoft.com/office/drawing/2014/main" id="{73E9D3D7-E130-C8A3-17F1-BF4DEAE7E05E}"/>
              </a:ext>
            </a:extLst>
          </p:cNvPr>
          <p:cNvSpPr/>
          <p:nvPr/>
        </p:nvSpPr>
        <p:spPr>
          <a:xfrm>
            <a:off x="107504" y="33012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6CDE4B-FDDD-A91F-930A-0C419900D545}"/>
              </a:ext>
            </a:extLst>
          </p:cNvPr>
          <p:cNvSpPr txBox="1"/>
          <p:nvPr/>
        </p:nvSpPr>
        <p:spPr>
          <a:xfrm>
            <a:off x="4499992" y="2623482"/>
            <a:ext cx="165618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자유롭게 얘기해요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061361-CD27-87E1-FAD4-C923EAEA8BAE}"/>
              </a:ext>
            </a:extLst>
          </p:cNvPr>
          <p:cNvGrpSpPr/>
          <p:nvPr/>
        </p:nvGrpSpPr>
        <p:grpSpPr>
          <a:xfrm>
            <a:off x="4067944" y="1347614"/>
            <a:ext cx="1440160" cy="1157162"/>
            <a:chOff x="4067944" y="1347614"/>
            <a:chExt cx="1440160" cy="115716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2704FC3-E92A-CAD9-3841-C01993E205BD}"/>
                </a:ext>
              </a:extLst>
            </p:cNvPr>
            <p:cNvGrpSpPr/>
            <p:nvPr/>
          </p:nvGrpSpPr>
          <p:grpSpPr>
            <a:xfrm>
              <a:off x="4067944" y="1347614"/>
              <a:ext cx="1440160" cy="1157162"/>
              <a:chOff x="4067944" y="1347614"/>
              <a:chExt cx="1440160" cy="115716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B263804-0BAD-D59D-0779-48E6CF5B287C}"/>
                  </a:ext>
                </a:extLst>
              </p:cNvPr>
              <p:cNvSpPr/>
              <p:nvPr/>
            </p:nvSpPr>
            <p:spPr>
              <a:xfrm>
                <a:off x="4067944" y="1347614"/>
                <a:ext cx="1440160" cy="1157162"/>
              </a:xfrm>
              <a:prstGeom prst="rect">
                <a:avLst/>
              </a:prstGeom>
              <a:noFill/>
              <a:ln w="9525" cap="flat" cmpd="sng" algn="ctr">
                <a:solidFill>
                  <a:srgbClr val="A6A6A6"/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37085914-605F-865D-C2A8-02A2F879B3E5}"/>
                  </a:ext>
                </a:extLst>
              </p:cNvPr>
              <p:cNvCxnSpPr/>
              <p:nvPr/>
            </p:nvCxnSpPr>
            <p:spPr>
              <a:xfrm flipH="1">
                <a:off x="4067944" y="1347614"/>
                <a:ext cx="1440160" cy="115716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8C6E71-3911-1115-529A-BDCE62A9B074}"/>
                </a:ext>
              </a:extLst>
            </p:cNvPr>
            <p:cNvSpPr txBox="1"/>
            <p:nvPr/>
          </p:nvSpPr>
          <p:spPr>
            <a:xfrm>
              <a:off x="4427984" y="1779662"/>
              <a:ext cx="720080" cy="41549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관련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일러스트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12C9A0-58ED-CDFC-2833-85E1F47559BE}"/>
              </a:ext>
            </a:extLst>
          </p:cNvPr>
          <p:cNvSpPr/>
          <p:nvPr/>
        </p:nvSpPr>
        <p:spPr>
          <a:xfrm>
            <a:off x="117681" y="3147814"/>
            <a:ext cx="2088232" cy="1800199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2DF60D-32B0-77BC-FE0D-D770AD8C12A2}"/>
              </a:ext>
            </a:extLst>
          </p:cNvPr>
          <p:cNvSpPr txBox="1"/>
          <p:nvPr/>
        </p:nvSpPr>
        <p:spPr>
          <a:xfrm>
            <a:off x="117682" y="3266738"/>
            <a:ext cx="208823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인기 태그 추천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97ED81-E0DA-CBB7-B465-881DD5C7C2F7}"/>
              </a:ext>
            </a:extLst>
          </p:cNvPr>
          <p:cNvSpPr/>
          <p:nvPr/>
        </p:nvSpPr>
        <p:spPr>
          <a:xfrm>
            <a:off x="215516" y="3681861"/>
            <a:ext cx="1908212" cy="1177301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171450" indent="-1714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태그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</a:p>
          <a:p>
            <a:pPr marL="171450" indent="-1714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태그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2</a:t>
            </a:r>
          </a:p>
          <a:p>
            <a:pPr marL="171450" indent="-1714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태그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</a:p>
          <a:p>
            <a:pPr marL="171450" indent="-1714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태그 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</a:p>
          <a:p>
            <a:pPr marL="171450" indent="-17145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태그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1588E37E-E4F8-CF74-F0F9-343A109EBE53}"/>
              </a:ext>
            </a:extLst>
          </p:cNvPr>
          <p:cNvCxnSpPr/>
          <p:nvPr/>
        </p:nvCxnSpPr>
        <p:spPr>
          <a:xfrm>
            <a:off x="0" y="3075806"/>
            <a:ext cx="6876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61">
            <a:extLst>
              <a:ext uri="{FF2B5EF4-FFF2-40B4-BE49-F238E27FC236}">
                <a16:creationId xmlns:a16="http://schemas.microsoft.com/office/drawing/2014/main" id="{530F2914-C4F3-3F21-EE0B-07034F3249A3}"/>
              </a:ext>
            </a:extLst>
          </p:cNvPr>
          <p:cNvSpPr/>
          <p:nvPr/>
        </p:nvSpPr>
        <p:spPr>
          <a:xfrm>
            <a:off x="2771015" y="15636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모서리가 둥근 직사각형 61">
            <a:extLst>
              <a:ext uri="{FF2B5EF4-FFF2-40B4-BE49-F238E27FC236}">
                <a16:creationId xmlns:a16="http://schemas.microsoft.com/office/drawing/2014/main" id="{0EAA2BBF-8641-B838-C921-E90C71D33656}"/>
              </a:ext>
            </a:extLst>
          </p:cNvPr>
          <p:cNvSpPr/>
          <p:nvPr/>
        </p:nvSpPr>
        <p:spPr>
          <a:xfrm>
            <a:off x="3995936" y="123206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모서리가 둥근 직사각형 61">
            <a:extLst>
              <a:ext uri="{FF2B5EF4-FFF2-40B4-BE49-F238E27FC236}">
                <a16:creationId xmlns:a16="http://schemas.microsoft.com/office/drawing/2014/main" id="{7B498C22-952E-B130-580D-D5AEFDD6F467}"/>
              </a:ext>
            </a:extLst>
          </p:cNvPr>
          <p:cNvSpPr/>
          <p:nvPr/>
        </p:nvSpPr>
        <p:spPr>
          <a:xfrm>
            <a:off x="4362511" y="254378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6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모서리가 둥근 직사각형 61">
            <a:extLst>
              <a:ext uri="{FF2B5EF4-FFF2-40B4-BE49-F238E27FC236}">
                <a16:creationId xmlns:a16="http://schemas.microsoft.com/office/drawing/2014/main" id="{248A0ECE-0794-350A-727C-CE811E35755E}"/>
              </a:ext>
            </a:extLst>
          </p:cNvPr>
          <p:cNvSpPr/>
          <p:nvPr/>
        </p:nvSpPr>
        <p:spPr>
          <a:xfrm>
            <a:off x="374867" y="312458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7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모서리가 둥근 직사각형 61">
            <a:extLst>
              <a:ext uri="{FF2B5EF4-FFF2-40B4-BE49-F238E27FC236}">
                <a16:creationId xmlns:a16="http://schemas.microsoft.com/office/drawing/2014/main" id="{EDF7BA32-A4B4-6927-3372-D325617EF89D}"/>
              </a:ext>
            </a:extLst>
          </p:cNvPr>
          <p:cNvSpPr/>
          <p:nvPr/>
        </p:nvSpPr>
        <p:spPr>
          <a:xfrm>
            <a:off x="128790" y="362898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8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모서리가 둥근 직사각형 61">
            <a:extLst>
              <a:ext uri="{FF2B5EF4-FFF2-40B4-BE49-F238E27FC236}">
                <a16:creationId xmlns:a16="http://schemas.microsoft.com/office/drawing/2014/main" id="{53055DCD-7146-8A62-0D00-7E7956A6976C}"/>
              </a:ext>
            </a:extLst>
          </p:cNvPr>
          <p:cNvSpPr/>
          <p:nvPr/>
        </p:nvSpPr>
        <p:spPr>
          <a:xfrm>
            <a:off x="3221848" y="305071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9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8C1CC7D-3FE8-F03D-77B3-F72E4462FFF8}"/>
              </a:ext>
            </a:extLst>
          </p:cNvPr>
          <p:cNvGrpSpPr/>
          <p:nvPr/>
        </p:nvGrpSpPr>
        <p:grpSpPr>
          <a:xfrm>
            <a:off x="2339752" y="3142995"/>
            <a:ext cx="4464496" cy="1805018"/>
            <a:chOff x="2339752" y="3142995"/>
            <a:chExt cx="4464496" cy="180501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2C2E278-42EE-E7FC-41DF-BD080536F29E}"/>
                </a:ext>
              </a:extLst>
            </p:cNvPr>
            <p:cNvSpPr/>
            <p:nvPr/>
          </p:nvSpPr>
          <p:spPr>
            <a:xfrm>
              <a:off x="2339752" y="3147814"/>
              <a:ext cx="4464496" cy="1800199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12D554-BDDD-7788-10A7-411E21A675DD}"/>
                </a:ext>
              </a:extLst>
            </p:cNvPr>
            <p:cNvSpPr txBox="1"/>
            <p:nvPr/>
          </p:nvSpPr>
          <p:spPr>
            <a:xfrm>
              <a:off x="2339752" y="3142995"/>
              <a:ext cx="446449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인기글</a:t>
              </a:r>
              <a:r>
                <a:rPr lang="ko-KR" altLang="en-US" dirty="0"/>
                <a:t> 게시판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2027DFA6-4280-C241-F007-AD882334B09E}"/>
                </a:ext>
              </a:extLst>
            </p:cNvPr>
            <p:cNvGrpSpPr/>
            <p:nvPr/>
          </p:nvGrpSpPr>
          <p:grpSpPr>
            <a:xfrm>
              <a:off x="2411759" y="3640379"/>
              <a:ext cx="1368152" cy="1223092"/>
              <a:chOff x="2411760" y="3636070"/>
              <a:chExt cx="1368152" cy="1223092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7B04469D-2453-95AB-BDFD-2EBD9FC1D21A}"/>
                  </a:ext>
                </a:extLst>
              </p:cNvPr>
              <p:cNvSpPr/>
              <p:nvPr/>
            </p:nvSpPr>
            <p:spPr>
              <a:xfrm>
                <a:off x="2411760" y="3636070"/>
                <a:ext cx="1368152" cy="122309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B88C8A5-456A-BEF4-EE48-495E0C49D2D3}"/>
                  </a:ext>
                </a:extLst>
              </p:cNvPr>
              <p:cNvSpPr/>
              <p:nvPr/>
            </p:nvSpPr>
            <p:spPr>
              <a:xfrm>
                <a:off x="2483768" y="3979903"/>
                <a:ext cx="1224136" cy="191004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제목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996CA066-1475-6F86-1829-BB9BE089F8A0}"/>
                  </a:ext>
                </a:extLst>
              </p:cNvPr>
              <p:cNvSpPr/>
              <p:nvPr/>
            </p:nvSpPr>
            <p:spPr>
              <a:xfrm>
                <a:off x="2482983" y="4256569"/>
                <a:ext cx="1224136" cy="51634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12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내용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6693528-B4E2-447E-EE0C-D88052925730}"/>
                </a:ext>
              </a:extLst>
            </p:cNvPr>
            <p:cNvGrpSpPr/>
            <p:nvPr/>
          </p:nvGrpSpPr>
          <p:grpSpPr>
            <a:xfrm>
              <a:off x="3894459" y="3644176"/>
              <a:ext cx="1368152" cy="1223092"/>
              <a:chOff x="2411760" y="3636070"/>
              <a:chExt cx="1368152" cy="122309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FD2C71C-C34C-A247-F76B-86243E3D7047}"/>
                  </a:ext>
                </a:extLst>
              </p:cNvPr>
              <p:cNvSpPr/>
              <p:nvPr/>
            </p:nvSpPr>
            <p:spPr>
              <a:xfrm>
                <a:off x="2411760" y="3636070"/>
                <a:ext cx="1368152" cy="122309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C908B88-06DB-2C28-F103-83A0739F495A}"/>
                  </a:ext>
                </a:extLst>
              </p:cNvPr>
              <p:cNvSpPr/>
              <p:nvPr/>
            </p:nvSpPr>
            <p:spPr>
              <a:xfrm>
                <a:off x="2483768" y="3979903"/>
                <a:ext cx="1224136" cy="191004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제목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53FF6FF-73B5-31D0-A1A7-7912F25C1B46}"/>
                  </a:ext>
                </a:extLst>
              </p:cNvPr>
              <p:cNvSpPr/>
              <p:nvPr/>
            </p:nvSpPr>
            <p:spPr>
              <a:xfrm>
                <a:off x="2482983" y="4256569"/>
                <a:ext cx="1224136" cy="51634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12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내용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7F3AB18-84D3-9DCA-B214-12F28621611B}"/>
                </a:ext>
              </a:extLst>
            </p:cNvPr>
            <p:cNvGrpSpPr/>
            <p:nvPr/>
          </p:nvGrpSpPr>
          <p:grpSpPr>
            <a:xfrm>
              <a:off x="5377159" y="3644176"/>
              <a:ext cx="1368152" cy="1223092"/>
              <a:chOff x="2411760" y="3636070"/>
              <a:chExt cx="1368152" cy="1223092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B118BB8-1220-E095-BA99-542F4806C10A}"/>
                  </a:ext>
                </a:extLst>
              </p:cNvPr>
              <p:cNvSpPr/>
              <p:nvPr/>
            </p:nvSpPr>
            <p:spPr>
              <a:xfrm>
                <a:off x="2411760" y="3636070"/>
                <a:ext cx="1368152" cy="122309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0ED539E-B99A-4437-7FA7-4ADD741C94EA}"/>
                  </a:ext>
                </a:extLst>
              </p:cNvPr>
              <p:cNvSpPr/>
              <p:nvPr/>
            </p:nvSpPr>
            <p:spPr>
              <a:xfrm>
                <a:off x="2483768" y="3979903"/>
                <a:ext cx="1224136" cy="191004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제목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7E57BB6-6620-FFDC-F5C2-360BBFC60751}"/>
                  </a:ext>
                </a:extLst>
              </p:cNvPr>
              <p:cNvSpPr/>
              <p:nvPr/>
            </p:nvSpPr>
            <p:spPr>
              <a:xfrm>
                <a:off x="2482983" y="4256569"/>
                <a:ext cx="1224136" cy="51634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12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내용</a:t>
                </a:r>
              </a:p>
            </p:txBody>
          </p:sp>
        </p:grpSp>
        <p:sp>
          <p:nvSpPr>
            <p:cNvPr id="45" name="모서리가 둥근 직사각형 61">
              <a:extLst>
                <a:ext uri="{FF2B5EF4-FFF2-40B4-BE49-F238E27FC236}">
                  <a16:creationId xmlns:a16="http://schemas.microsoft.com/office/drawing/2014/main" id="{41493921-431E-B9A1-75F0-4752AEBFD6EF}"/>
                </a:ext>
              </a:extLst>
            </p:cNvPr>
            <p:cNvSpPr/>
            <p:nvPr/>
          </p:nvSpPr>
          <p:spPr>
            <a:xfrm>
              <a:off x="3477161" y="3833369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r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5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11</a:t>
              </a:r>
              <a:endParaRPr kumimoji="0" lang="ko-KR" altLang="en-US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6" name="모서리가 둥근 직사각형 61">
              <a:extLst>
                <a:ext uri="{FF2B5EF4-FFF2-40B4-BE49-F238E27FC236}">
                  <a16:creationId xmlns:a16="http://schemas.microsoft.com/office/drawing/2014/main" id="{8EF859B9-D927-2F62-A1F4-2145B9CFF19B}"/>
                </a:ext>
              </a:extLst>
            </p:cNvPr>
            <p:cNvSpPr/>
            <p:nvPr/>
          </p:nvSpPr>
          <p:spPr>
            <a:xfrm>
              <a:off x="2442952" y="4230448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r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5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12</a:t>
              </a:r>
              <a:endParaRPr kumimoji="0" lang="ko-KR" altLang="en-US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4" name="모서리가 둥근 직사각형 61">
              <a:extLst>
                <a:ext uri="{FF2B5EF4-FFF2-40B4-BE49-F238E27FC236}">
                  <a16:creationId xmlns:a16="http://schemas.microsoft.com/office/drawing/2014/main" id="{F8417F17-C062-68C4-28C9-D640A5279D55}"/>
                </a:ext>
              </a:extLst>
            </p:cNvPr>
            <p:cNvSpPr/>
            <p:nvPr/>
          </p:nvSpPr>
          <p:spPr>
            <a:xfrm>
              <a:off x="2352822" y="3520969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r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5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10</a:t>
              </a:r>
              <a:endParaRPr kumimoji="0" lang="ko-KR" altLang="en-US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68463C2-EBCC-5F70-622B-BCB37CE8D220}"/>
                </a:ext>
              </a:extLst>
            </p:cNvPr>
            <p:cNvSpPr/>
            <p:nvPr/>
          </p:nvSpPr>
          <p:spPr>
            <a:xfrm>
              <a:off x="2482982" y="3669597"/>
              <a:ext cx="792088" cy="20427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9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프로필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053AA68-7648-EC5F-87E9-C6B290065EC6}"/>
                </a:ext>
              </a:extLst>
            </p:cNvPr>
            <p:cNvSpPr/>
            <p:nvPr/>
          </p:nvSpPr>
          <p:spPr>
            <a:xfrm>
              <a:off x="3965682" y="3665288"/>
              <a:ext cx="792088" cy="20427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9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프로필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CF2BC58-5B72-6A25-8C8D-2270303BE514}"/>
                </a:ext>
              </a:extLst>
            </p:cNvPr>
            <p:cNvSpPr/>
            <p:nvPr/>
          </p:nvSpPr>
          <p:spPr>
            <a:xfrm>
              <a:off x="5452622" y="3674241"/>
              <a:ext cx="792088" cy="20427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9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프로필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0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0588131-E434-8DC1-027C-0F3310A81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좌측 상단에 리뷰 제목 </a:t>
            </a:r>
            <a:r>
              <a:rPr lang="en-US" altLang="ko-KR" dirty="0"/>
              <a:t>(15</a:t>
            </a:r>
            <a:r>
              <a:rPr lang="ko-KR" altLang="en-US" dirty="0"/>
              <a:t>자 이내</a:t>
            </a:r>
            <a:r>
              <a:rPr lang="en-US" altLang="ko-KR" dirty="0"/>
              <a:t>) </a:t>
            </a:r>
            <a:r>
              <a:rPr lang="ko-KR" altLang="en-US" dirty="0"/>
              <a:t>보여주고 하단에 내가 쓴 댓글의 내용과 좋아요</a:t>
            </a:r>
            <a:r>
              <a:rPr lang="en-US" altLang="ko-KR" dirty="0"/>
              <a:t>, </a:t>
            </a:r>
            <a:r>
              <a:rPr lang="ko-KR" altLang="en-US" dirty="0"/>
              <a:t>댓글 수 보여줌</a:t>
            </a:r>
            <a:r>
              <a:rPr lang="en-US" altLang="ko-KR" dirty="0"/>
              <a:t>/ </a:t>
            </a:r>
            <a:r>
              <a:rPr lang="ko-KR" altLang="en-US" dirty="0"/>
              <a:t>해당 박스 클릭 시 해당 리뷰로 이동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5A934A-3BA8-62BB-EF58-7E583686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쓴 댓글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D54665-5B83-25F0-BCA2-1D6ECF9AF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7-2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CCBC3D9-ED39-A3B0-8897-AF8977433F49}"/>
              </a:ext>
            </a:extLst>
          </p:cNvPr>
          <p:cNvGrpSpPr/>
          <p:nvPr/>
        </p:nvGrpSpPr>
        <p:grpSpPr>
          <a:xfrm>
            <a:off x="2159732" y="524313"/>
            <a:ext cx="3888432" cy="936104"/>
            <a:chOff x="1547664" y="411510"/>
            <a:chExt cx="3888432" cy="93610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FDF2082-9213-56D7-7708-AB89C9A77168}"/>
                </a:ext>
              </a:extLst>
            </p:cNvPr>
            <p:cNvSpPr/>
            <p:nvPr/>
          </p:nvSpPr>
          <p:spPr>
            <a:xfrm>
              <a:off x="1547664" y="411510"/>
              <a:ext cx="3888432" cy="936104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0F0C9FD-4598-6648-0EA7-134F00B1B1E5}"/>
                </a:ext>
              </a:extLst>
            </p:cNvPr>
            <p:cNvCxnSpPr/>
            <p:nvPr/>
          </p:nvCxnSpPr>
          <p:spPr>
            <a:xfrm flipH="1">
              <a:off x="1547664" y="411510"/>
              <a:ext cx="3888432" cy="93610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A5F8B1-B0F3-BE40-B35E-C909DB23CCBC}"/>
                </a:ext>
              </a:extLst>
            </p:cNvPr>
            <p:cNvSpPr txBox="1"/>
            <p:nvPr/>
          </p:nvSpPr>
          <p:spPr>
            <a:xfrm>
              <a:off x="2123728" y="694896"/>
              <a:ext cx="273630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유저 프로필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855368-8305-153B-0CF3-F613D1E0FF18}"/>
              </a:ext>
            </a:extLst>
          </p:cNvPr>
          <p:cNvCxnSpPr>
            <a:cxnSpLocks/>
          </p:cNvCxnSpPr>
          <p:nvPr/>
        </p:nvCxnSpPr>
        <p:spPr>
          <a:xfrm>
            <a:off x="1403648" y="1635646"/>
            <a:ext cx="5472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904B79-2463-1C88-7231-285869BA2C1A}"/>
              </a:ext>
            </a:extLst>
          </p:cNvPr>
          <p:cNvSpPr/>
          <p:nvPr/>
        </p:nvSpPr>
        <p:spPr>
          <a:xfrm>
            <a:off x="135773" y="755943"/>
            <a:ext cx="1123859" cy="1408947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1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내가 쓴 글 </a:t>
            </a:r>
            <a:r>
              <a:rPr kumimoji="0" lang="en-US" altLang="ko-KR" sz="11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: @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000000"/>
                </a:solidFill>
                <a:latin typeface="맑은 고딕"/>
                <a:ea typeface="맑은 고딕"/>
              </a:rPr>
              <a:t>내가 쓴 댓글 </a:t>
            </a:r>
            <a:r>
              <a:rPr lang="en-US" altLang="ko-KR" sz="1100" dirty="0">
                <a:solidFill>
                  <a:srgbClr val="000000"/>
                </a:solidFill>
                <a:latin typeface="맑은 고딕"/>
                <a:ea typeface="맑은 고딕"/>
              </a:rPr>
              <a:t>: @</a:t>
            </a:r>
            <a:endParaRPr kumimoji="0" lang="ko-KR" altLang="en-US" sz="11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4879A7E-B5BE-A0D5-F198-B67D234DF1BA}"/>
              </a:ext>
            </a:extLst>
          </p:cNvPr>
          <p:cNvSpPr/>
          <p:nvPr/>
        </p:nvSpPr>
        <p:spPr>
          <a:xfrm>
            <a:off x="1547664" y="1851670"/>
            <a:ext cx="936104" cy="360040"/>
          </a:xfrm>
          <a:prstGeom prst="round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내가 쓴 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712E1C-4F35-660B-8F95-2EFE20212561}"/>
              </a:ext>
            </a:extLst>
          </p:cNvPr>
          <p:cNvSpPr/>
          <p:nvPr/>
        </p:nvSpPr>
        <p:spPr>
          <a:xfrm>
            <a:off x="2656052" y="1853580"/>
            <a:ext cx="1123859" cy="360040"/>
          </a:xfrm>
          <a:prstGeom prst="round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내가 쓴 댓글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22BA560-9248-5D97-3FB5-1E1360FCFD82}"/>
              </a:ext>
            </a:extLst>
          </p:cNvPr>
          <p:cNvSpPr/>
          <p:nvPr/>
        </p:nvSpPr>
        <p:spPr>
          <a:xfrm>
            <a:off x="5578873" y="1851670"/>
            <a:ext cx="936104" cy="360040"/>
          </a:xfrm>
          <a:prstGeom prst="round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글 작성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CD6292E-587C-6817-6D7C-8952927AB8D8}"/>
              </a:ext>
            </a:extLst>
          </p:cNvPr>
          <p:cNvGrpSpPr/>
          <p:nvPr/>
        </p:nvGrpSpPr>
        <p:grpSpPr>
          <a:xfrm>
            <a:off x="142415" y="2661730"/>
            <a:ext cx="1557026" cy="1817382"/>
            <a:chOff x="142415" y="2661730"/>
            <a:chExt cx="1557026" cy="181738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8EB3E99-B635-404D-C924-9DE3825D6CD3}"/>
                </a:ext>
              </a:extLst>
            </p:cNvPr>
            <p:cNvSpPr/>
            <p:nvPr/>
          </p:nvSpPr>
          <p:spPr>
            <a:xfrm>
              <a:off x="142415" y="2661730"/>
              <a:ext cx="1557026" cy="1817382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E9003EDF-C5CB-FA64-164E-686CBE429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5" y="2661730"/>
              <a:ext cx="1557026" cy="18173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74503DD-1BEA-3273-3A91-78D2921E23C8}"/>
                </a:ext>
              </a:extLst>
            </p:cNvPr>
            <p:cNvSpPr txBox="1"/>
            <p:nvPr/>
          </p:nvSpPr>
          <p:spPr>
            <a:xfrm>
              <a:off x="387512" y="3017198"/>
              <a:ext cx="1073571" cy="5097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/>
                <a:t>광고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92C625C-0B66-E820-3A7F-37760A9ECD7F}"/>
              </a:ext>
            </a:extLst>
          </p:cNvPr>
          <p:cNvGrpSpPr/>
          <p:nvPr/>
        </p:nvGrpSpPr>
        <p:grpSpPr>
          <a:xfrm>
            <a:off x="2051720" y="2499742"/>
            <a:ext cx="4463257" cy="792086"/>
            <a:chOff x="2051720" y="2499742"/>
            <a:chExt cx="4463257" cy="792086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D3CC3F8-2735-B95A-0E83-32639D9F1CDF}"/>
                </a:ext>
              </a:extLst>
            </p:cNvPr>
            <p:cNvSpPr/>
            <p:nvPr/>
          </p:nvSpPr>
          <p:spPr>
            <a:xfrm>
              <a:off x="2051720" y="2499742"/>
              <a:ext cx="4463257" cy="792086"/>
            </a:xfrm>
            <a:prstGeom prst="round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24F1121-CB7F-EE08-A6E3-5E435903A82E}"/>
                </a:ext>
              </a:extLst>
            </p:cNvPr>
            <p:cNvSpPr/>
            <p:nvPr/>
          </p:nvSpPr>
          <p:spPr>
            <a:xfrm>
              <a:off x="2195736" y="2571750"/>
              <a:ext cx="2256044" cy="322772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리뷰 제목</a:t>
              </a: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4CE55E47-A00E-9069-D1F6-04079A14CEF3}"/>
                </a:ext>
              </a:extLst>
            </p:cNvPr>
            <p:cNvGrpSpPr/>
            <p:nvPr/>
          </p:nvGrpSpPr>
          <p:grpSpPr>
            <a:xfrm>
              <a:off x="2735860" y="2955782"/>
              <a:ext cx="3077459" cy="300902"/>
              <a:chOff x="3187803" y="3134944"/>
              <a:chExt cx="3077459" cy="300902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26A6266-C5FE-6B21-476F-B6F36D12FFC7}"/>
                  </a:ext>
                </a:extLst>
              </p:cNvPr>
              <p:cNvSpPr/>
              <p:nvPr/>
            </p:nvSpPr>
            <p:spPr>
              <a:xfrm>
                <a:off x="3187803" y="3134944"/>
                <a:ext cx="2962105" cy="30090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12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내가 쓴 댓글 </a:t>
                </a:r>
              </a:p>
            </p:txBody>
          </p: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7E8A7125-76DC-2A8D-D828-24506C080196}"/>
                  </a:ext>
                </a:extLst>
              </p:cNvPr>
              <p:cNvGrpSpPr/>
              <p:nvPr/>
            </p:nvGrpSpPr>
            <p:grpSpPr>
              <a:xfrm>
                <a:off x="5436096" y="3134944"/>
                <a:ext cx="461777" cy="300902"/>
                <a:chOff x="4830303" y="3939902"/>
                <a:chExt cx="461777" cy="288032"/>
              </a:xfrm>
            </p:grpSpPr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922CC45B-570D-5842-DF1E-823B1C354AB3}"/>
                    </a:ext>
                  </a:extLst>
                </p:cNvPr>
                <p:cNvGrpSpPr/>
                <p:nvPr/>
              </p:nvGrpSpPr>
              <p:grpSpPr>
                <a:xfrm>
                  <a:off x="4860032" y="3939902"/>
                  <a:ext cx="290440" cy="288032"/>
                  <a:chOff x="4860032" y="3939902"/>
                  <a:chExt cx="290440" cy="288032"/>
                </a:xfrm>
              </p:grpSpPr>
              <p:sp>
                <p:nvSpPr>
                  <p:cNvPr id="80" name="직사각형 79">
                    <a:extLst>
                      <a:ext uri="{FF2B5EF4-FFF2-40B4-BE49-F238E27FC236}">
                        <a16:creationId xmlns:a16="http://schemas.microsoft.com/office/drawing/2014/main" id="{0B75B373-5710-BCD5-9D45-B1C968F153A6}"/>
                      </a:ext>
                    </a:extLst>
                  </p:cNvPr>
                  <p:cNvSpPr/>
                  <p:nvPr/>
                </p:nvSpPr>
                <p:spPr>
                  <a:xfrm>
                    <a:off x="4862440" y="3939902"/>
                    <a:ext cx="288032" cy="288032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rtlCol="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</a:pPr>
                    <a:endParaRPr kumimoji="0" lang="ko-KR" altLang="en-US" sz="200" b="0" i="0" u="none" strike="noStrike" kern="1200" cap="none" spc="0" normalizeH="0" baseline="0" dirty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cxnSp>
                <p:nvCxnSpPr>
                  <p:cNvPr id="81" name="직선 연결선 80">
                    <a:extLst>
                      <a:ext uri="{FF2B5EF4-FFF2-40B4-BE49-F238E27FC236}">
                        <a16:creationId xmlns:a16="http://schemas.microsoft.com/office/drawing/2014/main" id="{F60DDB2E-3F30-EC53-111F-5AB040196F6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860032" y="3939902"/>
                    <a:ext cx="290440" cy="28803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333AB89-98BE-4735-5127-07E2EA22B71F}"/>
                    </a:ext>
                  </a:extLst>
                </p:cNvPr>
                <p:cNvSpPr txBox="1"/>
                <p:nvPr/>
              </p:nvSpPr>
              <p:spPr>
                <a:xfrm>
                  <a:off x="4830303" y="4006733"/>
                  <a:ext cx="461777" cy="169277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500" dirty="0"/>
                    <a:t>좋아요</a:t>
                  </a:r>
                </a:p>
              </p:txBody>
            </p: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86AAD9B2-553E-6A27-802F-7DBAAEE770CE}"/>
                  </a:ext>
                </a:extLst>
              </p:cNvPr>
              <p:cNvGrpSpPr/>
              <p:nvPr/>
            </p:nvGrpSpPr>
            <p:grpSpPr>
              <a:xfrm>
                <a:off x="5803485" y="3134944"/>
                <a:ext cx="461777" cy="300902"/>
                <a:chOff x="5197692" y="3939902"/>
                <a:chExt cx="461777" cy="288032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426948FE-5712-2EBB-FF79-E9F7C587BC5A}"/>
                    </a:ext>
                  </a:extLst>
                </p:cNvPr>
                <p:cNvGrpSpPr/>
                <p:nvPr/>
              </p:nvGrpSpPr>
              <p:grpSpPr>
                <a:xfrm>
                  <a:off x="5256076" y="3939902"/>
                  <a:ext cx="290440" cy="288032"/>
                  <a:chOff x="4860032" y="3939902"/>
                  <a:chExt cx="290440" cy="288032"/>
                </a:xfrm>
              </p:grpSpPr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72841DD4-39DF-672B-50E9-DFFDA77791DA}"/>
                      </a:ext>
                    </a:extLst>
                  </p:cNvPr>
                  <p:cNvSpPr/>
                  <p:nvPr/>
                </p:nvSpPr>
                <p:spPr>
                  <a:xfrm>
                    <a:off x="4862440" y="3939902"/>
                    <a:ext cx="288032" cy="288032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rtlCol="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id="{3AD572F0-D33C-E614-78AE-82D208D2924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860032" y="3939902"/>
                    <a:ext cx="290440" cy="28803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7E1E1C7-A10F-5A6D-E49E-2FD5F9CD2FCD}"/>
                    </a:ext>
                  </a:extLst>
                </p:cNvPr>
                <p:cNvSpPr txBox="1"/>
                <p:nvPr/>
              </p:nvSpPr>
              <p:spPr>
                <a:xfrm>
                  <a:off x="5197692" y="3999278"/>
                  <a:ext cx="461777" cy="169277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500" dirty="0"/>
                    <a:t>아쉬워요</a:t>
                  </a:r>
                </a:p>
              </p:txBody>
            </p:sp>
          </p:grpSp>
        </p:grp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DB85118-87B9-B4C2-62D4-B8FAC24AB82E}"/>
              </a:ext>
            </a:extLst>
          </p:cNvPr>
          <p:cNvGrpSpPr/>
          <p:nvPr/>
        </p:nvGrpSpPr>
        <p:grpSpPr>
          <a:xfrm>
            <a:off x="2045053" y="3381303"/>
            <a:ext cx="4463257" cy="792086"/>
            <a:chOff x="2051720" y="2499742"/>
            <a:chExt cx="4463257" cy="792086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59CB61FA-B306-30B4-9A56-6DB49422150C}"/>
                </a:ext>
              </a:extLst>
            </p:cNvPr>
            <p:cNvSpPr/>
            <p:nvPr/>
          </p:nvSpPr>
          <p:spPr>
            <a:xfrm>
              <a:off x="2051720" y="2499742"/>
              <a:ext cx="4463257" cy="792086"/>
            </a:xfrm>
            <a:prstGeom prst="round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E8A0D89-6868-52D1-A932-A52D8E85FF65}"/>
                </a:ext>
              </a:extLst>
            </p:cNvPr>
            <p:cNvSpPr/>
            <p:nvPr/>
          </p:nvSpPr>
          <p:spPr>
            <a:xfrm>
              <a:off x="2195736" y="2571750"/>
              <a:ext cx="2256044" cy="322772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리뷰 제목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EBA4D8CE-E488-F623-1275-166A6A6EAB39}"/>
                </a:ext>
              </a:extLst>
            </p:cNvPr>
            <p:cNvGrpSpPr/>
            <p:nvPr/>
          </p:nvGrpSpPr>
          <p:grpSpPr>
            <a:xfrm>
              <a:off x="2735860" y="2955782"/>
              <a:ext cx="3077459" cy="300902"/>
              <a:chOff x="3187803" y="3134944"/>
              <a:chExt cx="3077459" cy="300902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5E691DE-6BBB-FDD0-8C0F-DC8CE291928B}"/>
                  </a:ext>
                </a:extLst>
              </p:cNvPr>
              <p:cNvSpPr/>
              <p:nvPr/>
            </p:nvSpPr>
            <p:spPr>
              <a:xfrm>
                <a:off x="3187803" y="3134944"/>
                <a:ext cx="2962105" cy="30090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12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내가 쓴 댓글 </a:t>
                </a:r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257DC5E6-702E-2094-9586-7CB5CC783152}"/>
                  </a:ext>
                </a:extLst>
              </p:cNvPr>
              <p:cNvGrpSpPr/>
              <p:nvPr/>
            </p:nvGrpSpPr>
            <p:grpSpPr>
              <a:xfrm>
                <a:off x="5436096" y="3134944"/>
                <a:ext cx="461777" cy="300902"/>
                <a:chOff x="4830303" y="3939902"/>
                <a:chExt cx="461777" cy="288032"/>
              </a:xfrm>
            </p:grpSpPr>
            <p:grpSp>
              <p:nvGrpSpPr>
                <p:cNvPr id="100" name="그룹 99">
                  <a:extLst>
                    <a:ext uri="{FF2B5EF4-FFF2-40B4-BE49-F238E27FC236}">
                      <a16:creationId xmlns:a16="http://schemas.microsoft.com/office/drawing/2014/main" id="{16D222EB-3733-B74F-664F-25EC7B7BB4B7}"/>
                    </a:ext>
                  </a:extLst>
                </p:cNvPr>
                <p:cNvGrpSpPr/>
                <p:nvPr/>
              </p:nvGrpSpPr>
              <p:grpSpPr>
                <a:xfrm>
                  <a:off x="4860032" y="3939902"/>
                  <a:ext cx="290440" cy="288032"/>
                  <a:chOff x="4860032" y="3939902"/>
                  <a:chExt cx="290440" cy="288032"/>
                </a:xfrm>
              </p:grpSpPr>
              <p:sp>
                <p:nvSpPr>
                  <p:cNvPr id="102" name="직사각형 101">
                    <a:extLst>
                      <a:ext uri="{FF2B5EF4-FFF2-40B4-BE49-F238E27FC236}">
                        <a16:creationId xmlns:a16="http://schemas.microsoft.com/office/drawing/2014/main" id="{BC1C6B14-FCCD-FA52-C2BA-97DF17609021}"/>
                      </a:ext>
                    </a:extLst>
                  </p:cNvPr>
                  <p:cNvSpPr/>
                  <p:nvPr/>
                </p:nvSpPr>
                <p:spPr>
                  <a:xfrm>
                    <a:off x="4862440" y="3939902"/>
                    <a:ext cx="288032" cy="288032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rtlCol="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</a:pPr>
                    <a:endParaRPr kumimoji="0" lang="ko-KR" altLang="en-US" sz="200" b="0" i="0" u="none" strike="noStrike" kern="1200" cap="none" spc="0" normalizeH="0" baseline="0" dirty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id="{1A5A8C30-F76C-1B4F-E051-99C8CE76B79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860032" y="3939902"/>
                    <a:ext cx="290440" cy="28803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1D43620-BEC6-5887-E1ED-C5CA46F22084}"/>
                    </a:ext>
                  </a:extLst>
                </p:cNvPr>
                <p:cNvSpPr txBox="1"/>
                <p:nvPr/>
              </p:nvSpPr>
              <p:spPr>
                <a:xfrm>
                  <a:off x="4830303" y="4006733"/>
                  <a:ext cx="461777" cy="169277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500" dirty="0"/>
                    <a:t>좋아요</a:t>
                  </a:r>
                </a:p>
              </p:txBody>
            </p:sp>
          </p:grp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3884AEEC-5D1C-8C11-05FA-0ACEDD41B8B4}"/>
                  </a:ext>
                </a:extLst>
              </p:cNvPr>
              <p:cNvGrpSpPr/>
              <p:nvPr/>
            </p:nvGrpSpPr>
            <p:grpSpPr>
              <a:xfrm>
                <a:off x="5803485" y="3134944"/>
                <a:ext cx="461777" cy="300902"/>
                <a:chOff x="5197692" y="3939902"/>
                <a:chExt cx="461777" cy="288032"/>
              </a:xfrm>
            </p:grpSpPr>
            <p:grpSp>
              <p:nvGrpSpPr>
                <p:cNvPr id="96" name="그룹 95">
                  <a:extLst>
                    <a:ext uri="{FF2B5EF4-FFF2-40B4-BE49-F238E27FC236}">
                      <a16:creationId xmlns:a16="http://schemas.microsoft.com/office/drawing/2014/main" id="{72248B36-BFF6-83A2-5496-09445F2FF94B}"/>
                    </a:ext>
                  </a:extLst>
                </p:cNvPr>
                <p:cNvGrpSpPr/>
                <p:nvPr/>
              </p:nvGrpSpPr>
              <p:grpSpPr>
                <a:xfrm>
                  <a:off x="5256076" y="3939902"/>
                  <a:ext cx="290440" cy="288032"/>
                  <a:chOff x="4860032" y="3939902"/>
                  <a:chExt cx="290440" cy="288032"/>
                </a:xfrm>
              </p:grpSpPr>
              <p:sp>
                <p:nvSpPr>
                  <p:cNvPr id="98" name="직사각형 97">
                    <a:extLst>
                      <a:ext uri="{FF2B5EF4-FFF2-40B4-BE49-F238E27FC236}">
                        <a16:creationId xmlns:a16="http://schemas.microsoft.com/office/drawing/2014/main" id="{5551BE19-D083-162F-CBF8-4306C1EECE27}"/>
                      </a:ext>
                    </a:extLst>
                  </p:cNvPr>
                  <p:cNvSpPr/>
                  <p:nvPr/>
                </p:nvSpPr>
                <p:spPr>
                  <a:xfrm>
                    <a:off x="4862440" y="3939902"/>
                    <a:ext cx="288032" cy="288032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rtlCol="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cxnSp>
                <p:nvCxnSpPr>
                  <p:cNvPr id="99" name="직선 연결선 98">
                    <a:extLst>
                      <a:ext uri="{FF2B5EF4-FFF2-40B4-BE49-F238E27FC236}">
                        <a16:creationId xmlns:a16="http://schemas.microsoft.com/office/drawing/2014/main" id="{636A6142-41DC-713A-60F0-4485C029DBB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860032" y="3939902"/>
                    <a:ext cx="290440" cy="28803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3BCEDD3-BE3D-3ECE-1903-E49B18AA3D7C}"/>
                    </a:ext>
                  </a:extLst>
                </p:cNvPr>
                <p:cNvSpPr txBox="1"/>
                <p:nvPr/>
              </p:nvSpPr>
              <p:spPr>
                <a:xfrm>
                  <a:off x="5197692" y="3999278"/>
                  <a:ext cx="461777" cy="169277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500" dirty="0"/>
                    <a:t>아쉬워요</a:t>
                  </a:r>
                </a:p>
              </p:txBody>
            </p:sp>
          </p:grp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DBA3625-A512-769A-B1C6-6C4211B36CBA}"/>
              </a:ext>
            </a:extLst>
          </p:cNvPr>
          <p:cNvGrpSpPr/>
          <p:nvPr/>
        </p:nvGrpSpPr>
        <p:grpSpPr>
          <a:xfrm>
            <a:off x="2051720" y="4260271"/>
            <a:ext cx="4463257" cy="792086"/>
            <a:chOff x="2051720" y="2499742"/>
            <a:chExt cx="4463257" cy="792086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286DDDD0-7013-316F-55E0-54322546E481}"/>
                </a:ext>
              </a:extLst>
            </p:cNvPr>
            <p:cNvSpPr/>
            <p:nvPr/>
          </p:nvSpPr>
          <p:spPr>
            <a:xfrm>
              <a:off x="2051720" y="2499742"/>
              <a:ext cx="4463257" cy="792086"/>
            </a:xfrm>
            <a:prstGeom prst="round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1CFC50B0-AD1F-10F6-491D-3E18558E55C0}"/>
                </a:ext>
              </a:extLst>
            </p:cNvPr>
            <p:cNvSpPr/>
            <p:nvPr/>
          </p:nvSpPr>
          <p:spPr>
            <a:xfrm>
              <a:off x="2195736" y="2571750"/>
              <a:ext cx="2256044" cy="322772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리뷰 제목</a:t>
              </a: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EA7164D6-9823-8343-429B-EE6D8C94B01B}"/>
                </a:ext>
              </a:extLst>
            </p:cNvPr>
            <p:cNvGrpSpPr/>
            <p:nvPr/>
          </p:nvGrpSpPr>
          <p:grpSpPr>
            <a:xfrm>
              <a:off x="2735860" y="2955782"/>
              <a:ext cx="3077459" cy="300902"/>
              <a:chOff x="3187803" y="3134944"/>
              <a:chExt cx="3077459" cy="300902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7F42CAB5-3EC0-B420-44B5-14D513D7BCE4}"/>
                  </a:ext>
                </a:extLst>
              </p:cNvPr>
              <p:cNvSpPr/>
              <p:nvPr/>
            </p:nvSpPr>
            <p:spPr>
              <a:xfrm>
                <a:off x="3187803" y="3134944"/>
                <a:ext cx="2962105" cy="30090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12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내가 쓴 댓글 </a:t>
                </a: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C4738164-74FA-B621-9BD1-741B9C2A8A87}"/>
                  </a:ext>
                </a:extLst>
              </p:cNvPr>
              <p:cNvGrpSpPr/>
              <p:nvPr/>
            </p:nvGrpSpPr>
            <p:grpSpPr>
              <a:xfrm>
                <a:off x="5436096" y="3134944"/>
                <a:ext cx="461777" cy="300902"/>
                <a:chOff x="4830303" y="3939902"/>
                <a:chExt cx="461777" cy="288032"/>
              </a:xfrm>
            </p:grpSpPr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B990E6E8-8EDE-92FA-6946-D736F1D73F37}"/>
                    </a:ext>
                  </a:extLst>
                </p:cNvPr>
                <p:cNvGrpSpPr/>
                <p:nvPr/>
              </p:nvGrpSpPr>
              <p:grpSpPr>
                <a:xfrm>
                  <a:off x="4860032" y="3939902"/>
                  <a:ext cx="290440" cy="288032"/>
                  <a:chOff x="4860032" y="3939902"/>
                  <a:chExt cx="290440" cy="288032"/>
                </a:xfrm>
              </p:grpSpPr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B2620C10-B155-5F09-988D-9F0BB0B3ED86}"/>
                      </a:ext>
                    </a:extLst>
                  </p:cNvPr>
                  <p:cNvSpPr/>
                  <p:nvPr/>
                </p:nvSpPr>
                <p:spPr>
                  <a:xfrm>
                    <a:off x="4862440" y="3939902"/>
                    <a:ext cx="288032" cy="288032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rtlCol="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</a:pPr>
                    <a:endParaRPr kumimoji="0" lang="ko-KR" altLang="en-US" sz="200" b="0" i="0" u="none" strike="noStrike" kern="1200" cap="none" spc="0" normalizeH="0" baseline="0" dirty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5C76C054-4CC0-A30D-61CB-F882F47011C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860032" y="3939902"/>
                    <a:ext cx="290440" cy="28803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C5AEC3A-0D33-5F48-6CF1-F5001F06E8B9}"/>
                    </a:ext>
                  </a:extLst>
                </p:cNvPr>
                <p:cNvSpPr txBox="1"/>
                <p:nvPr/>
              </p:nvSpPr>
              <p:spPr>
                <a:xfrm>
                  <a:off x="4830303" y="4006733"/>
                  <a:ext cx="461777" cy="169277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500" dirty="0"/>
                    <a:t>좋아요</a:t>
                  </a:r>
                </a:p>
              </p:txBody>
            </p:sp>
          </p:grp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0E8E5B9E-4AF1-8103-26E7-30EA22A2C158}"/>
                  </a:ext>
                </a:extLst>
              </p:cNvPr>
              <p:cNvGrpSpPr/>
              <p:nvPr/>
            </p:nvGrpSpPr>
            <p:grpSpPr>
              <a:xfrm>
                <a:off x="5803485" y="3134944"/>
                <a:ext cx="461777" cy="300902"/>
                <a:chOff x="5197692" y="3939902"/>
                <a:chExt cx="461777" cy="288032"/>
              </a:xfrm>
            </p:grpSpPr>
            <p:grpSp>
              <p:nvGrpSpPr>
                <p:cNvPr id="111" name="그룹 110">
                  <a:extLst>
                    <a:ext uri="{FF2B5EF4-FFF2-40B4-BE49-F238E27FC236}">
                      <a16:creationId xmlns:a16="http://schemas.microsoft.com/office/drawing/2014/main" id="{23AF17DF-D718-652C-34F1-370D0D7466A6}"/>
                    </a:ext>
                  </a:extLst>
                </p:cNvPr>
                <p:cNvGrpSpPr/>
                <p:nvPr/>
              </p:nvGrpSpPr>
              <p:grpSpPr>
                <a:xfrm>
                  <a:off x="5256076" y="3939902"/>
                  <a:ext cx="290440" cy="288032"/>
                  <a:chOff x="4860032" y="3939902"/>
                  <a:chExt cx="290440" cy="288032"/>
                </a:xfrm>
              </p:grpSpPr>
              <p:sp>
                <p:nvSpPr>
                  <p:cNvPr id="113" name="직사각형 112">
                    <a:extLst>
                      <a:ext uri="{FF2B5EF4-FFF2-40B4-BE49-F238E27FC236}">
                        <a16:creationId xmlns:a16="http://schemas.microsoft.com/office/drawing/2014/main" id="{EDB8E91F-9647-F827-F07E-C013B16C4184}"/>
                      </a:ext>
                    </a:extLst>
                  </p:cNvPr>
                  <p:cNvSpPr/>
                  <p:nvPr/>
                </p:nvSpPr>
                <p:spPr>
                  <a:xfrm>
                    <a:off x="4862440" y="3939902"/>
                    <a:ext cx="288032" cy="288032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rtlCol="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id="{213B6E8B-8AA3-6D7F-1DDF-BE5B3AB48C8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860032" y="3939902"/>
                    <a:ext cx="290440" cy="28803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51A61E9-F660-5CB6-1315-E8E49B2E009B}"/>
                    </a:ext>
                  </a:extLst>
                </p:cNvPr>
                <p:cNvSpPr txBox="1"/>
                <p:nvPr/>
              </p:nvSpPr>
              <p:spPr>
                <a:xfrm>
                  <a:off x="5197692" y="3999278"/>
                  <a:ext cx="461777" cy="169277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500" dirty="0"/>
                    <a:t>아쉬워요</a:t>
                  </a:r>
                </a:p>
              </p:txBody>
            </p:sp>
          </p:grpSp>
        </p:grpSp>
      </p:grpSp>
      <p:sp>
        <p:nvSpPr>
          <p:cNvPr id="70" name="모서리가 둥근 직사각형 61">
            <a:extLst>
              <a:ext uri="{FF2B5EF4-FFF2-40B4-BE49-F238E27FC236}">
                <a16:creationId xmlns:a16="http://schemas.microsoft.com/office/drawing/2014/main" id="{E9BC5068-AB2B-B5ED-2473-4C684B84A7C2}"/>
              </a:ext>
            </a:extLst>
          </p:cNvPr>
          <p:cNvSpPr/>
          <p:nvPr/>
        </p:nvSpPr>
        <p:spPr>
          <a:xfrm>
            <a:off x="1917350" y="239756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7365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글작성</a:t>
            </a:r>
            <a:r>
              <a:rPr lang="ko-KR" altLang="en-US" dirty="0"/>
              <a:t> 홈페이지로 이어지는 버튼</a:t>
            </a:r>
            <a:r>
              <a:rPr lang="en-US" altLang="ko-KR" dirty="0"/>
              <a:t>(4-2)</a:t>
            </a:r>
          </a:p>
          <a:p>
            <a:pPr>
              <a:defRPr/>
            </a:pPr>
            <a:r>
              <a:rPr lang="ko-KR" altLang="en-US" dirty="0"/>
              <a:t>내가 쓴 글 모아보기</a:t>
            </a:r>
            <a:r>
              <a:rPr lang="en-US" altLang="ko-KR" dirty="0"/>
              <a:t>, ()</a:t>
            </a:r>
          </a:p>
          <a:p>
            <a:pPr>
              <a:defRPr/>
            </a:pPr>
            <a:r>
              <a:rPr lang="ko-KR" altLang="en-US" dirty="0"/>
              <a:t>게시글 정렬 기능 버튼형</a:t>
            </a:r>
            <a:r>
              <a:rPr lang="en-US" altLang="ko-KR" dirty="0"/>
              <a:t>, (2-3)</a:t>
            </a:r>
          </a:p>
          <a:p>
            <a:pPr>
              <a:defRPr/>
            </a:pPr>
            <a:r>
              <a:rPr lang="ko-KR" altLang="en-US" dirty="0"/>
              <a:t>해당 글을 작성한 유저의 </a:t>
            </a:r>
            <a:r>
              <a:rPr lang="ko-KR" altLang="en-US" dirty="0" err="1"/>
              <a:t>프사</a:t>
            </a:r>
            <a:r>
              <a:rPr lang="en-US" altLang="ko-KR" dirty="0"/>
              <a:t>,</a:t>
            </a:r>
            <a:r>
              <a:rPr lang="ko-KR" altLang="en-US" dirty="0"/>
              <a:t>닉네임 노출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작성하고부터 지난 시간 표시</a:t>
            </a:r>
            <a:r>
              <a:rPr lang="en-US" altLang="ko-KR" dirty="0"/>
              <a:t> 1~59</a:t>
            </a:r>
            <a:r>
              <a:rPr lang="ko-KR" altLang="en-US" dirty="0"/>
              <a:t>분</a:t>
            </a:r>
            <a:r>
              <a:rPr lang="en-US" altLang="ko-KR" dirty="0"/>
              <a:t>, 1~23</a:t>
            </a:r>
            <a:r>
              <a:rPr lang="ko-KR" altLang="en-US" dirty="0"/>
              <a:t>시간</a:t>
            </a:r>
            <a:r>
              <a:rPr lang="en-US" altLang="ko-KR" dirty="0"/>
              <a:t>, 1~30</a:t>
            </a:r>
            <a:r>
              <a:rPr lang="ko-KR" altLang="en-US" dirty="0"/>
              <a:t>일</a:t>
            </a:r>
            <a:r>
              <a:rPr lang="en-US" altLang="ko-KR" dirty="0"/>
              <a:t>, 1~3</a:t>
            </a:r>
            <a:r>
              <a:rPr lang="ko-KR" altLang="en-US" dirty="0"/>
              <a:t>달</a:t>
            </a:r>
            <a:r>
              <a:rPr lang="en-US" altLang="ko-KR" dirty="0"/>
              <a:t>, n</a:t>
            </a:r>
            <a:r>
              <a:rPr lang="ko-KR" altLang="en-US" dirty="0"/>
              <a:t>년 </a:t>
            </a:r>
            <a:r>
              <a:rPr lang="en-US" altLang="ko-KR" dirty="0"/>
              <a:t>(</a:t>
            </a:r>
            <a:r>
              <a:rPr lang="ko-KR" altLang="en-US" dirty="0"/>
              <a:t>전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ko-KR" altLang="en-US" dirty="0"/>
              <a:t>제목 노출 부분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10</a:t>
            </a:r>
            <a:r>
              <a:rPr lang="ko-KR" altLang="en-US" dirty="0"/>
              <a:t>자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ko-KR" altLang="en-US" dirty="0"/>
              <a:t>내용 간단 노출 부분</a:t>
            </a:r>
            <a:r>
              <a:rPr lang="en-US" altLang="ko-KR" dirty="0"/>
              <a:t> (</a:t>
            </a:r>
            <a:r>
              <a:rPr lang="ko-KR" altLang="en-US" dirty="0"/>
              <a:t>최대 </a:t>
            </a:r>
            <a:r>
              <a:rPr lang="en-US" altLang="ko-KR" dirty="0"/>
              <a:t>15</a:t>
            </a:r>
            <a:r>
              <a:rPr lang="ko-KR" altLang="en-US" dirty="0"/>
              <a:t>자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ko-KR" altLang="en-US" dirty="0"/>
              <a:t>해당 글 </a:t>
            </a:r>
            <a:r>
              <a:rPr lang="ko-KR" altLang="en-US" dirty="0" err="1"/>
              <a:t>추천수</a:t>
            </a:r>
            <a:r>
              <a:rPr lang="ko-KR" altLang="en-US" dirty="0"/>
              <a:t> 보여줌 </a:t>
            </a:r>
            <a:r>
              <a:rPr lang="en-US" altLang="ko-KR" dirty="0"/>
              <a:t>(+</a:t>
            </a:r>
            <a:r>
              <a:rPr lang="ko-KR" altLang="en-US" dirty="0"/>
              <a:t> 아이콘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ko-KR" altLang="en-US" dirty="0"/>
              <a:t>해당 글에 달린 댓글 수 보여줌</a:t>
            </a:r>
            <a:r>
              <a:rPr lang="en-US" altLang="ko-KR" dirty="0"/>
              <a:t>(+</a:t>
            </a:r>
            <a:r>
              <a:rPr lang="ko-KR" altLang="en-US" dirty="0"/>
              <a:t>아이콘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ko-KR" altLang="en-US" dirty="0"/>
              <a:t>페이지 번호 </a:t>
            </a:r>
            <a:r>
              <a:rPr lang="en-US" altLang="ko-KR" dirty="0"/>
              <a:t>(1~5) </a:t>
            </a:r>
            <a:r>
              <a:rPr lang="ko-KR" altLang="en-US" dirty="0"/>
              <a:t>다음페이지</a:t>
            </a:r>
            <a:r>
              <a:rPr lang="en-US" altLang="ko-KR" dirty="0"/>
              <a:t>, </a:t>
            </a:r>
            <a:r>
              <a:rPr lang="ko-KR" altLang="en-US" dirty="0" err="1"/>
              <a:t>맨뒤기능</a:t>
            </a:r>
            <a:r>
              <a:rPr lang="en-US" altLang="ko-KR" dirty="0"/>
              <a:t>x</a:t>
            </a:r>
          </a:p>
          <a:p>
            <a:pPr>
              <a:defRPr/>
            </a:pPr>
            <a:r>
              <a:rPr lang="ko-KR" altLang="en-US" dirty="0"/>
              <a:t>광고 들어갈 부분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커뮤니티 메인</a:t>
            </a:r>
          </a:p>
        </p:txBody>
      </p:sp>
      <p:sp>
        <p:nvSpPr>
          <p:cNvPr id="4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2-2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8B73A6-16AB-7AAA-84AF-8F04B453E565}"/>
              </a:ext>
            </a:extLst>
          </p:cNvPr>
          <p:cNvCxnSpPr/>
          <p:nvPr/>
        </p:nvCxnSpPr>
        <p:spPr>
          <a:xfrm>
            <a:off x="2267744" y="467792"/>
            <a:ext cx="46085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F2FC4B-34A9-8794-D43D-B0D04A256121}"/>
              </a:ext>
            </a:extLst>
          </p:cNvPr>
          <p:cNvSpPr/>
          <p:nvPr/>
        </p:nvSpPr>
        <p:spPr>
          <a:xfrm>
            <a:off x="2411760" y="627535"/>
            <a:ext cx="720080" cy="216018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글 작성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A88116-2217-5585-4F97-2BDD1B293146}"/>
              </a:ext>
            </a:extLst>
          </p:cNvPr>
          <p:cNvSpPr/>
          <p:nvPr/>
        </p:nvSpPr>
        <p:spPr>
          <a:xfrm>
            <a:off x="3275856" y="627535"/>
            <a:ext cx="936104" cy="216013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내가 쓴 글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0D5FBA-5934-1DC3-97F5-5AC385C25F35}"/>
              </a:ext>
            </a:extLst>
          </p:cNvPr>
          <p:cNvSpPr/>
          <p:nvPr/>
        </p:nvSpPr>
        <p:spPr>
          <a:xfrm>
            <a:off x="6012162" y="627533"/>
            <a:ext cx="688012" cy="216014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필터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087808-D4B6-B737-F233-087A2FACCE07}"/>
              </a:ext>
            </a:extLst>
          </p:cNvPr>
          <p:cNvSpPr/>
          <p:nvPr/>
        </p:nvSpPr>
        <p:spPr>
          <a:xfrm>
            <a:off x="179512" y="2139702"/>
            <a:ext cx="2088232" cy="2304256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D2790F3-BAEF-361A-55CE-85C822B2C7C4}"/>
              </a:ext>
            </a:extLst>
          </p:cNvPr>
          <p:cNvCxnSpPr>
            <a:cxnSpLocks/>
          </p:cNvCxnSpPr>
          <p:nvPr/>
        </p:nvCxnSpPr>
        <p:spPr>
          <a:xfrm flipH="1">
            <a:off x="179512" y="2139702"/>
            <a:ext cx="2088232" cy="23042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909DB1-1FB4-5A6B-4C33-02E8543ADE8C}"/>
              </a:ext>
            </a:extLst>
          </p:cNvPr>
          <p:cNvSpPr txBox="1"/>
          <p:nvPr/>
        </p:nvSpPr>
        <p:spPr>
          <a:xfrm>
            <a:off x="395858" y="2964612"/>
            <a:ext cx="143983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광고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2DC7BB2-D967-5172-B237-2CC56D8AC280}"/>
              </a:ext>
            </a:extLst>
          </p:cNvPr>
          <p:cNvGrpSpPr/>
          <p:nvPr/>
        </p:nvGrpSpPr>
        <p:grpSpPr>
          <a:xfrm>
            <a:off x="2404690" y="1059576"/>
            <a:ext cx="4288414" cy="1080102"/>
            <a:chOff x="2404690" y="1059576"/>
            <a:chExt cx="4288414" cy="1080102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C4AD8B1-B240-925C-2359-190E9EE66696}"/>
                </a:ext>
              </a:extLst>
            </p:cNvPr>
            <p:cNvSpPr/>
            <p:nvPr/>
          </p:nvSpPr>
          <p:spPr>
            <a:xfrm>
              <a:off x="2404690" y="1059576"/>
              <a:ext cx="4288414" cy="1080102"/>
            </a:xfrm>
            <a:prstGeom prst="round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8F898C4-4714-F8D5-2E43-A54B61BF38CF}"/>
                </a:ext>
              </a:extLst>
            </p:cNvPr>
            <p:cNvGrpSpPr/>
            <p:nvPr/>
          </p:nvGrpSpPr>
          <p:grpSpPr>
            <a:xfrm>
              <a:off x="2555776" y="1151874"/>
              <a:ext cx="792088" cy="195741"/>
              <a:chOff x="1475656" y="915566"/>
              <a:chExt cx="792088" cy="30374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258D6CC-2415-4D3F-76EA-C781473B9C53}"/>
                  </a:ext>
                </a:extLst>
              </p:cNvPr>
              <p:cNvSpPr/>
              <p:nvPr/>
            </p:nvSpPr>
            <p:spPr>
              <a:xfrm>
                <a:off x="1475656" y="915566"/>
                <a:ext cx="792088" cy="303747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유저 </a:t>
                </a:r>
                <a:r>
                  <a:rPr lang="ko-KR" altLang="en-US" sz="8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  <a:endPara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F85116C0-F332-7930-1016-864C86AF077F}"/>
                  </a:ext>
                </a:extLst>
              </p:cNvPr>
              <p:cNvCxnSpPr/>
              <p:nvPr/>
            </p:nvCxnSpPr>
            <p:spPr>
              <a:xfrm flipH="1">
                <a:off x="1475656" y="915566"/>
                <a:ext cx="792088" cy="3037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AAE56A4-8946-8A9A-2A74-6FDF2685C26C}"/>
                </a:ext>
              </a:extLst>
            </p:cNvPr>
            <p:cNvSpPr/>
            <p:nvPr/>
          </p:nvSpPr>
          <p:spPr>
            <a:xfrm>
              <a:off x="5436096" y="1126126"/>
              <a:ext cx="648072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709C697-196B-F2DC-4500-408A5E65B06F}"/>
                </a:ext>
              </a:extLst>
            </p:cNvPr>
            <p:cNvSpPr/>
            <p:nvPr/>
          </p:nvSpPr>
          <p:spPr>
            <a:xfrm>
              <a:off x="2740363" y="1416890"/>
              <a:ext cx="1584176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D117C2D-49A2-3BC2-02BB-5A1BB209B855}"/>
                </a:ext>
              </a:extLst>
            </p:cNvPr>
            <p:cNvSpPr/>
            <p:nvPr/>
          </p:nvSpPr>
          <p:spPr>
            <a:xfrm>
              <a:off x="3007795" y="1694785"/>
              <a:ext cx="2520280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1D0D05B-6C14-15EF-032C-C3994CCDE3E5}"/>
                </a:ext>
              </a:extLst>
            </p:cNvPr>
            <p:cNvGrpSpPr/>
            <p:nvPr/>
          </p:nvGrpSpPr>
          <p:grpSpPr>
            <a:xfrm>
              <a:off x="5785383" y="1828659"/>
              <a:ext cx="324036" cy="267748"/>
              <a:chOff x="5760132" y="1828659"/>
              <a:chExt cx="324036" cy="267748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3E1224-A007-BF9A-52E5-EADDBAB01836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ko-KR" altLang="en-US" sz="30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추천수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F25681B-DCEB-A50D-FAB7-314EF81DCC8E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4143EB8-DB24-FE66-8006-13DF4390EC10}"/>
                </a:ext>
              </a:extLst>
            </p:cNvPr>
            <p:cNvGrpSpPr/>
            <p:nvPr/>
          </p:nvGrpSpPr>
          <p:grpSpPr>
            <a:xfrm>
              <a:off x="6194150" y="1828659"/>
              <a:ext cx="324036" cy="267748"/>
              <a:chOff x="5760132" y="1828659"/>
              <a:chExt cx="324036" cy="267748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4DF25B9-5EA0-4240-FB14-16A21F7683F0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300" b="0" i="0" u="none" strike="noStrike" kern="1200" cap="none" spc="0" normalizeH="0" baseline="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댓글수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5241F027-B121-9833-71BB-481293078A0C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EA49EA7-2895-B68E-8A1F-40EB98A3A835}"/>
              </a:ext>
            </a:extLst>
          </p:cNvPr>
          <p:cNvGrpSpPr/>
          <p:nvPr/>
        </p:nvGrpSpPr>
        <p:grpSpPr>
          <a:xfrm>
            <a:off x="2411760" y="2247839"/>
            <a:ext cx="4288414" cy="1080102"/>
            <a:chOff x="2404690" y="1059576"/>
            <a:chExt cx="4288414" cy="1080102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81A16B5E-C5D0-F4C9-0D4C-C7B20D1C64B1}"/>
                </a:ext>
              </a:extLst>
            </p:cNvPr>
            <p:cNvSpPr/>
            <p:nvPr/>
          </p:nvSpPr>
          <p:spPr>
            <a:xfrm>
              <a:off x="2404690" y="1059576"/>
              <a:ext cx="4288414" cy="1080102"/>
            </a:xfrm>
            <a:prstGeom prst="round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53AB616-3402-FDE0-BCA4-E8741A40C7A3}"/>
                </a:ext>
              </a:extLst>
            </p:cNvPr>
            <p:cNvGrpSpPr/>
            <p:nvPr/>
          </p:nvGrpSpPr>
          <p:grpSpPr>
            <a:xfrm>
              <a:off x="2555776" y="1151874"/>
              <a:ext cx="792088" cy="195741"/>
              <a:chOff x="1475656" y="915566"/>
              <a:chExt cx="792088" cy="30374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5454A93-FC7A-3A42-0F9F-FFC205E10FDD}"/>
                  </a:ext>
                </a:extLst>
              </p:cNvPr>
              <p:cNvSpPr/>
              <p:nvPr/>
            </p:nvSpPr>
            <p:spPr>
              <a:xfrm>
                <a:off x="1475656" y="915566"/>
                <a:ext cx="792088" cy="303747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유저 </a:t>
                </a:r>
                <a:r>
                  <a:rPr lang="ko-KR" altLang="en-US" sz="8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  <a:endPara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3000E61-9875-A5FD-5D99-BF9BAC65FB12}"/>
                  </a:ext>
                </a:extLst>
              </p:cNvPr>
              <p:cNvCxnSpPr/>
              <p:nvPr/>
            </p:nvCxnSpPr>
            <p:spPr>
              <a:xfrm flipH="1">
                <a:off x="1475656" y="915566"/>
                <a:ext cx="792088" cy="3037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136AC65-F522-3F42-8A83-6A7F343BA2E4}"/>
                </a:ext>
              </a:extLst>
            </p:cNvPr>
            <p:cNvSpPr/>
            <p:nvPr/>
          </p:nvSpPr>
          <p:spPr>
            <a:xfrm>
              <a:off x="5436096" y="1126126"/>
              <a:ext cx="648072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E4BC9AF-5B0A-AE61-722E-7BF293821771}"/>
                </a:ext>
              </a:extLst>
            </p:cNvPr>
            <p:cNvSpPr/>
            <p:nvPr/>
          </p:nvSpPr>
          <p:spPr>
            <a:xfrm>
              <a:off x="2740363" y="1416890"/>
              <a:ext cx="1584176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5F591DC-1D29-37F1-72C0-677E6D003716}"/>
                </a:ext>
              </a:extLst>
            </p:cNvPr>
            <p:cNvSpPr/>
            <p:nvPr/>
          </p:nvSpPr>
          <p:spPr>
            <a:xfrm>
              <a:off x="3007795" y="1694785"/>
              <a:ext cx="2520280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D1037C3-0C16-1CD3-8978-D5555DC2615E}"/>
                </a:ext>
              </a:extLst>
            </p:cNvPr>
            <p:cNvGrpSpPr/>
            <p:nvPr/>
          </p:nvGrpSpPr>
          <p:grpSpPr>
            <a:xfrm>
              <a:off x="5785383" y="1828659"/>
              <a:ext cx="324036" cy="267748"/>
              <a:chOff x="5760132" y="1828659"/>
              <a:chExt cx="324036" cy="267748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542A7AC-C269-CB54-F12F-47AB47E0E70F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ko-KR" altLang="en-US" sz="30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추천수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8388D211-4FFE-D04E-DB1D-CCB66DE34B6F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14BDC9B-4D41-0F6E-E7F9-C017FCBA03D1}"/>
                </a:ext>
              </a:extLst>
            </p:cNvPr>
            <p:cNvGrpSpPr/>
            <p:nvPr/>
          </p:nvGrpSpPr>
          <p:grpSpPr>
            <a:xfrm>
              <a:off x="6194150" y="1828659"/>
              <a:ext cx="324036" cy="267748"/>
              <a:chOff x="5760132" y="1828659"/>
              <a:chExt cx="324036" cy="267748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74C445A-15BF-BDEB-12E1-4CFED66F1AD9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300" b="0" i="0" u="none" strike="noStrike" kern="1200" cap="none" spc="0" normalizeH="0" baseline="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댓글수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93F7E47A-93EB-CF8B-8EF0-50B7EEADAAD7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944A6AB-7BB7-AD80-4B75-9BF71003E8A4}"/>
              </a:ext>
            </a:extLst>
          </p:cNvPr>
          <p:cNvGrpSpPr/>
          <p:nvPr/>
        </p:nvGrpSpPr>
        <p:grpSpPr>
          <a:xfrm>
            <a:off x="2403710" y="3451575"/>
            <a:ext cx="4288414" cy="1080102"/>
            <a:chOff x="2403710" y="3451575"/>
            <a:chExt cx="4288414" cy="1080102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454B3879-A9D2-5E34-A4AB-12C41B56802F}"/>
                </a:ext>
              </a:extLst>
            </p:cNvPr>
            <p:cNvSpPr/>
            <p:nvPr/>
          </p:nvSpPr>
          <p:spPr>
            <a:xfrm>
              <a:off x="2403710" y="3451575"/>
              <a:ext cx="4288414" cy="1080102"/>
            </a:xfrm>
            <a:prstGeom prst="round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1A088AB-9043-E626-F29B-CB3E9BABC673}"/>
                </a:ext>
              </a:extLst>
            </p:cNvPr>
            <p:cNvGrpSpPr/>
            <p:nvPr/>
          </p:nvGrpSpPr>
          <p:grpSpPr>
            <a:xfrm>
              <a:off x="2554796" y="3543873"/>
              <a:ext cx="792088" cy="195741"/>
              <a:chOff x="1475656" y="915566"/>
              <a:chExt cx="792088" cy="303747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55159DA-B8B6-C829-E510-549313318D04}"/>
                  </a:ext>
                </a:extLst>
              </p:cNvPr>
              <p:cNvSpPr/>
              <p:nvPr/>
            </p:nvSpPr>
            <p:spPr>
              <a:xfrm>
                <a:off x="1475656" y="915566"/>
                <a:ext cx="792088" cy="303747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유저 </a:t>
                </a:r>
                <a:r>
                  <a:rPr lang="ko-KR" altLang="en-US" sz="8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  <a:endPara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69FDA66A-6004-B165-49BB-050FD0568267}"/>
                  </a:ext>
                </a:extLst>
              </p:cNvPr>
              <p:cNvCxnSpPr/>
              <p:nvPr/>
            </p:nvCxnSpPr>
            <p:spPr>
              <a:xfrm flipH="1">
                <a:off x="1475656" y="915566"/>
                <a:ext cx="792088" cy="3037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DFF1B4A-4247-0B35-919E-45059B2CCAF5}"/>
                </a:ext>
              </a:extLst>
            </p:cNvPr>
            <p:cNvSpPr/>
            <p:nvPr/>
          </p:nvSpPr>
          <p:spPr>
            <a:xfrm>
              <a:off x="5435116" y="3518125"/>
              <a:ext cx="648072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151011B-896E-7530-9647-F979F528B05A}"/>
                </a:ext>
              </a:extLst>
            </p:cNvPr>
            <p:cNvSpPr/>
            <p:nvPr/>
          </p:nvSpPr>
          <p:spPr>
            <a:xfrm>
              <a:off x="2739383" y="3808889"/>
              <a:ext cx="1584176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762D474-5006-BE6F-131F-53FCD7795CA7}"/>
                </a:ext>
              </a:extLst>
            </p:cNvPr>
            <p:cNvSpPr/>
            <p:nvPr/>
          </p:nvSpPr>
          <p:spPr>
            <a:xfrm>
              <a:off x="3006815" y="4086784"/>
              <a:ext cx="2520280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1B0FCF50-CC76-9C26-9C96-EB147BCF1EBE}"/>
                </a:ext>
              </a:extLst>
            </p:cNvPr>
            <p:cNvGrpSpPr/>
            <p:nvPr/>
          </p:nvGrpSpPr>
          <p:grpSpPr>
            <a:xfrm>
              <a:off x="5784403" y="4220658"/>
              <a:ext cx="324036" cy="267748"/>
              <a:chOff x="5760132" y="1828659"/>
              <a:chExt cx="324036" cy="267748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70DF535-C8DB-9C67-C07A-A792E3CDACE0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ko-KR" altLang="en-US" sz="30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추천수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F7368DB2-3E65-61A0-4589-88229B03789B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1FE4C077-84E7-F24E-FFCE-C0477BE77317}"/>
                </a:ext>
              </a:extLst>
            </p:cNvPr>
            <p:cNvGrpSpPr/>
            <p:nvPr/>
          </p:nvGrpSpPr>
          <p:grpSpPr>
            <a:xfrm>
              <a:off x="6193170" y="4220658"/>
              <a:ext cx="324036" cy="267748"/>
              <a:chOff x="5760132" y="1828659"/>
              <a:chExt cx="324036" cy="267748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CBD9F298-C281-94F1-F67A-BFD9D303145E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300" b="0" i="0" u="none" strike="noStrike" kern="1200" cap="none" spc="0" normalizeH="0" baseline="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댓글수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846598A5-1A85-434D-AF32-2E7AFD17152B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3D88EE-A9E8-9548-55A8-5A4540FC9214}"/>
              </a:ext>
            </a:extLst>
          </p:cNvPr>
          <p:cNvSpPr/>
          <p:nvPr/>
        </p:nvSpPr>
        <p:spPr>
          <a:xfrm>
            <a:off x="2403710" y="4731990"/>
            <a:ext cx="3123385" cy="257751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페이지 번호</a:t>
            </a:r>
          </a:p>
        </p:txBody>
      </p:sp>
      <p:sp>
        <p:nvSpPr>
          <p:cNvPr id="89" name="모서리가 둥근 직사각형 61">
            <a:extLst>
              <a:ext uri="{FF2B5EF4-FFF2-40B4-BE49-F238E27FC236}">
                <a16:creationId xmlns:a16="http://schemas.microsoft.com/office/drawing/2014/main" id="{61B1FAC3-AA6D-568E-54DE-253E91EBF1CE}"/>
              </a:ext>
            </a:extLst>
          </p:cNvPr>
          <p:cNvSpPr/>
          <p:nvPr/>
        </p:nvSpPr>
        <p:spPr>
          <a:xfrm>
            <a:off x="2250983" y="46794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모서리가 둥근 직사각형 61">
            <a:extLst>
              <a:ext uri="{FF2B5EF4-FFF2-40B4-BE49-F238E27FC236}">
                <a16:creationId xmlns:a16="http://schemas.microsoft.com/office/drawing/2014/main" id="{1B4BE76D-7493-5D08-A913-C6BCE461ADE2}"/>
              </a:ext>
            </a:extLst>
          </p:cNvPr>
          <p:cNvSpPr/>
          <p:nvPr/>
        </p:nvSpPr>
        <p:spPr>
          <a:xfrm>
            <a:off x="3159464" y="46794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1" name="모서리가 둥근 직사각형 61">
            <a:extLst>
              <a:ext uri="{FF2B5EF4-FFF2-40B4-BE49-F238E27FC236}">
                <a16:creationId xmlns:a16="http://schemas.microsoft.com/office/drawing/2014/main" id="{3B3DFB28-7600-BCD5-34D2-0FE1E8279601}"/>
              </a:ext>
            </a:extLst>
          </p:cNvPr>
          <p:cNvSpPr/>
          <p:nvPr/>
        </p:nvSpPr>
        <p:spPr>
          <a:xfrm>
            <a:off x="5838409" y="47625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모서리가 둥근 직사각형 61">
            <a:extLst>
              <a:ext uri="{FF2B5EF4-FFF2-40B4-BE49-F238E27FC236}">
                <a16:creationId xmlns:a16="http://schemas.microsoft.com/office/drawing/2014/main" id="{0D5EBB40-0633-4F11-5225-F25B3AD87152}"/>
              </a:ext>
            </a:extLst>
          </p:cNvPr>
          <p:cNvSpPr/>
          <p:nvPr/>
        </p:nvSpPr>
        <p:spPr>
          <a:xfrm>
            <a:off x="5281263" y="97957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모서리가 둥근 직사각형 61">
            <a:extLst>
              <a:ext uri="{FF2B5EF4-FFF2-40B4-BE49-F238E27FC236}">
                <a16:creationId xmlns:a16="http://schemas.microsoft.com/office/drawing/2014/main" id="{1E28E176-9685-DB33-E7B0-B142BF086E79}"/>
              </a:ext>
            </a:extLst>
          </p:cNvPr>
          <p:cNvSpPr/>
          <p:nvPr/>
        </p:nvSpPr>
        <p:spPr>
          <a:xfrm>
            <a:off x="4200091" y="129165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6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5" name="모서리가 둥근 직사각형 61">
            <a:extLst>
              <a:ext uri="{FF2B5EF4-FFF2-40B4-BE49-F238E27FC236}">
                <a16:creationId xmlns:a16="http://schemas.microsoft.com/office/drawing/2014/main" id="{FB46BDCE-E3AA-9241-8474-D819D0494EFB}"/>
              </a:ext>
            </a:extLst>
          </p:cNvPr>
          <p:cNvSpPr/>
          <p:nvPr/>
        </p:nvSpPr>
        <p:spPr>
          <a:xfrm>
            <a:off x="2898803" y="161970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7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6" name="모서리가 둥근 직사각형 61">
            <a:extLst>
              <a:ext uri="{FF2B5EF4-FFF2-40B4-BE49-F238E27FC236}">
                <a16:creationId xmlns:a16="http://schemas.microsoft.com/office/drawing/2014/main" id="{95116212-C144-7D79-8FE3-2C6BA4462655}"/>
              </a:ext>
            </a:extLst>
          </p:cNvPr>
          <p:cNvSpPr/>
          <p:nvPr/>
        </p:nvSpPr>
        <p:spPr>
          <a:xfrm>
            <a:off x="5635006" y="16588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8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7" name="모서리가 둥근 직사각형 61">
            <a:extLst>
              <a:ext uri="{FF2B5EF4-FFF2-40B4-BE49-F238E27FC236}">
                <a16:creationId xmlns:a16="http://schemas.microsoft.com/office/drawing/2014/main" id="{3C164980-6F11-D1A0-22E7-A6F2D4CE970D}"/>
              </a:ext>
            </a:extLst>
          </p:cNvPr>
          <p:cNvSpPr/>
          <p:nvPr/>
        </p:nvSpPr>
        <p:spPr>
          <a:xfrm>
            <a:off x="6116489" y="160780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9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8" name="모서리가 둥근 직사각형 61">
            <a:extLst>
              <a:ext uri="{FF2B5EF4-FFF2-40B4-BE49-F238E27FC236}">
                <a16:creationId xmlns:a16="http://schemas.microsoft.com/office/drawing/2014/main" id="{40521D48-0F3B-D811-4912-D5DD0BD3B095}"/>
              </a:ext>
            </a:extLst>
          </p:cNvPr>
          <p:cNvSpPr/>
          <p:nvPr/>
        </p:nvSpPr>
        <p:spPr>
          <a:xfrm>
            <a:off x="121138" y="196253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모서리가 둥근 직사각형 61">
            <a:extLst>
              <a:ext uri="{FF2B5EF4-FFF2-40B4-BE49-F238E27FC236}">
                <a16:creationId xmlns:a16="http://schemas.microsoft.com/office/drawing/2014/main" id="{2436A6B0-3941-7644-DBE7-54F28C8C235E}"/>
              </a:ext>
            </a:extLst>
          </p:cNvPr>
          <p:cNvSpPr/>
          <p:nvPr/>
        </p:nvSpPr>
        <p:spPr>
          <a:xfrm>
            <a:off x="2445680" y="100313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모서리가 둥근 직사각형 61">
            <a:extLst>
              <a:ext uri="{FF2B5EF4-FFF2-40B4-BE49-F238E27FC236}">
                <a16:creationId xmlns:a16="http://schemas.microsoft.com/office/drawing/2014/main" id="{0925ED56-E687-C069-431E-0078E55E67CB}"/>
              </a:ext>
            </a:extLst>
          </p:cNvPr>
          <p:cNvSpPr/>
          <p:nvPr/>
        </p:nvSpPr>
        <p:spPr>
          <a:xfrm>
            <a:off x="2303748" y="456754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10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8379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네가지 조건으로 분류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If) </a:t>
            </a:r>
            <a:r>
              <a:rPr lang="ko-KR" altLang="en-US" dirty="0" err="1"/>
              <a:t>인기글이</a:t>
            </a:r>
            <a:r>
              <a:rPr lang="ko-KR" altLang="en-US" dirty="0"/>
              <a:t> 일반 글 사이에 있을 경우 보여지는 화면</a:t>
            </a:r>
            <a:endParaRPr lang="en-US" altLang="ko-KR" dirty="0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필터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4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2-3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8B73A6-16AB-7AAA-84AF-8F04B453E565}"/>
              </a:ext>
            </a:extLst>
          </p:cNvPr>
          <p:cNvCxnSpPr/>
          <p:nvPr/>
        </p:nvCxnSpPr>
        <p:spPr>
          <a:xfrm>
            <a:off x="2267744" y="467792"/>
            <a:ext cx="46085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F2FC4B-34A9-8794-D43D-B0D04A256121}"/>
              </a:ext>
            </a:extLst>
          </p:cNvPr>
          <p:cNvSpPr/>
          <p:nvPr/>
        </p:nvSpPr>
        <p:spPr>
          <a:xfrm>
            <a:off x="2411760" y="627535"/>
            <a:ext cx="720080" cy="216018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글 작성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A88116-2217-5585-4F97-2BDD1B293146}"/>
              </a:ext>
            </a:extLst>
          </p:cNvPr>
          <p:cNvSpPr/>
          <p:nvPr/>
        </p:nvSpPr>
        <p:spPr>
          <a:xfrm>
            <a:off x="3275856" y="627535"/>
            <a:ext cx="936104" cy="216013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내가 쓴 글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0D5FBA-5934-1DC3-97F5-5AC385C25F35}"/>
              </a:ext>
            </a:extLst>
          </p:cNvPr>
          <p:cNvSpPr/>
          <p:nvPr/>
        </p:nvSpPr>
        <p:spPr>
          <a:xfrm>
            <a:off x="6012162" y="627533"/>
            <a:ext cx="688012" cy="216014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최신순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087808-D4B6-B737-F233-087A2FACCE07}"/>
              </a:ext>
            </a:extLst>
          </p:cNvPr>
          <p:cNvSpPr/>
          <p:nvPr/>
        </p:nvSpPr>
        <p:spPr>
          <a:xfrm>
            <a:off x="179512" y="2139702"/>
            <a:ext cx="2088232" cy="2304256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D2790F3-BAEF-361A-55CE-85C822B2C7C4}"/>
              </a:ext>
            </a:extLst>
          </p:cNvPr>
          <p:cNvCxnSpPr>
            <a:cxnSpLocks/>
          </p:cNvCxnSpPr>
          <p:nvPr/>
        </p:nvCxnSpPr>
        <p:spPr>
          <a:xfrm flipH="1">
            <a:off x="179512" y="2139702"/>
            <a:ext cx="2088232" cy="23042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909DB1-1FB4-5A6B-4C33-02E8543ADE8C}"/>
              </a:ext>
            </a:extLst>
          </p:cNvPr>
          <p:cNvSpPr txBox="1"/>
          <p:nvPr/>
        </p:nvSpPr>
        <p:spPr>
          <a:xfrm>
            <a:off x="395858" y="2964612"/>
            <a:ext cx="143983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광고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2DC7BB2-D967-5172-B237-2CC56D8AC280}"/>
              </a:ext>
            </a:extLst>
          </p:cNvPr>
          <p:cNvGrpSpPr/>
          <p:nvPr/>
        </p:nvGrpSpPr>
        <p:grpSpPr>
          <a:xfrm>
            <a:off x="2404690" y="1059576"/>
            <a:ext cx="4288414" cy="1080102"/>
            <a:chOff x="2404690" y="1059576"/>
            <a:chExt cx="4288414" cy="1080102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C4AD8B1-B240-925C-2359-190E9EE66696}"/>
                </a:ext>
              </a:extLst>
            </p:cNvPr>
            <p:cNvSpPr/>
            <p:nvPr/>
          </p:nvSpPr>
          <p:spPr>
            <a:xfrm>
              <a:off x="2404690" y="1059576"/>
              <a:ext cx="4288414" cy="1080102"/>
            </a:xfrm>
            <a:prstGeom prst="round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8F898C4-4714-F8D5-2E43-A54B61BF38CF}"/>
                </a:ext>
              </a:extLst>
            </p:cNvPr>
            <p:cNvGrpSpPr/>
            <p:nvPr/>
          </p:nvGrpSpPr>
          <p:grpSpPr>
            <a:xfrm>
              <a:off x="2555776" y="1151874"/>
              <a:ext cx="792088" cy="195741"/>
              <a:chOff x="1475656" y="915566"/>
              <a:chExt cx="792088" cy="30374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258D6CC-2415-4D3F-76EA-C781473B9C53}"/>
                  </a:ext>
                </a:extLst>
              </p:cNvPr>
              <p:cNvSpPr/>
              <p:nvPr/>
            </p:nvSpPr>
            <p:spPr>
              <a:xfrm>
                <a:off x="1475656" y="915566"/>
                <a:ext cx="792088" cy="303747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유저 </a:t>
                </a:r>
                <a:r>
                  <a:rPr lang="ko-KR" altLang="en-US" sz="8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  <a:endPara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F85116C0-F332-7930-1016-864C86AF077F}"/>
                  </a:ext>
                </a:extLst>
              </p:cNvPr>
              <p:cNvCxnSpPr/>
              <p:nvPr/>
            </p:nvCxnSpPr>
            <p:spPr>
              <a:xfrm flipH="1">
                <a:off x="1475656" y="915566"/>
                <a:ext cx="792088" cy="3037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AAE56A4-8946-8A9A-2A74-6FDF2685C26C}"/>
                </a:ext>
              </a:extLst>
            </p:cNvPr>
            <p:cNvSpPr/>
            <p:nvPr/>
          </p:nvSpPr>
          <p:spPr>
            <a:xfrm>
              <a:off x="5436096" y="1126126"/>
              <a:ext cx="648072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709C697-196B-F2DC-4500-408A5E65B06F}"/>
                </a:ext>
              </a:extLst>
            </p:cNvPr>
            <p:cNvSpPr/>
            <p:nvPr/>
          </p:nvSpPr>
          <p:spPr>
            <a:xfrm>
              <a:off x="2740363" y="1416890"/>
              <a:ext cx="1584176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D117C2D-49A2-3BC2-02BB-5A1BB209B855}"/>
                </a:ext>
              </a:extLst>
            </p:cNvPr>
            <p:cNvSpPr/>
            <p:nvPr/>
          </p:nvSpPr>
          <p:spPr>
            <a:xfrm>
              <a:off x="3007795" y="1694785"/>
              <a:ext cx="2520280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1D0D05B-6C14-15EF-032C-C3994CCDE3E5}"/>
                </a:ext>
              </a:extLst>
            </p:cNvPr>
            <p:cNvGrpSpPr/>
            <p:nvPr/>
          </p:nvGrpSpPr>
          <p:grpSpPr>
            <a:xfrm>
              <a:off x="5785383" y="1828659"/>
              <a:ext cx="324036" cy="267748"/>
              <a:chOff x="5760132" y="1828659"/>
              <a:chExt cx="324036" cy="267748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3E1224-A007-BF9A-52E5-EADDBAB01836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ko-KR" altLang="en-US" sz="30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추천수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F25681B-DCEB-A50D-FAB7-314EF81DCC8E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4143EB8-DB24-FE66-8006-13DF4390EC10}"/>
                </a:ext>
              </a:extLst>
            </p:cNvPr>
            <p:cNvGrpSpPr/>
            <p:nvPr/>
          </p:nvGrpSpPr>
          <p:grpSpPr>
            <a:xfrm>
              <a:off x="6194150" y="1828659"/>
              <a:ext cx="324036" cy="267748"/>
              <a:chOff x="5760132" y="1828659"/>
              <a:chExt cx="324036" cy="267748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4DF25B9-5EA0-4240-FB14-16A21F7683F0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300" b="0" i="0" u="none" strike="noStrike" kern="1200" cap="none" spc="0" normalizeH="0" baseline="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댓글수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5241F027-B121-9833-71BB-481293078A0C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E9C6D42-06DB-E8C7-BFC1-30F008FEA027}"/>
              </a:ext>
            </a:extLst>
          </p:cNvPr>
          <p:cNvGrpSpPr/>
          <p:nvPr/>
        </p:nvGrpSpPr>
        <p:grpSpPr>
          <a:xfrm>
            <a:off x="2403710" y="3451575"/>
            <a:ext cx="4288414" cy="1080102"/>
            <a:chOff x="2404690" y="1059576"/>
            <a:chExt cx="4288414" cy="1080102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454B3879-A9D2-5E34-A4AB-12C41B56802F}"/>
                </a:ext>
              </a:extLst>
            </p:cNvPr>
            <p:cNvSpPr/>
            <p:nvPr/>
          </p:nvSpPr>
          <p:spPr>
            <a:xfrm>
              <a:off x="2404690" y="1059576"/>
              <a:ext cx="4288414" cy="1080102"/>
            </a:xfrm>
            <a:prstGeom prst="round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1A088AB-9043-E626-F29B-CB3E9BABC673}"/>
                </a:ext>
              </a:extLst>
            </p:cNvPr>
            <p:cNvGrpSpPr/>
            <p:nvPr/>
          </p:nvGrpSpPr>
          <p:grpSpPr>
            <a:xfrm>
              <a:off x="2555776" y="1151874"/>
              <a:ext cx="792088" cy="195741"/>
              <a:chOff x="1475656" y="915566"/>
              <a:chExt cx="792088" cy="303747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55159DA-B8B6-C829-E510-549313318D04}"/>
                  </a:ext>
                </a:extLst>
              </p:cNvPr>
              <p:cNvSpPr/>
              <p:nvPr/>
            </p:nvSpPr>
            <p:spPr>
              <a:xfrm>
                <a:off x="1475656" y="915566"/>
                <a:ext cx="792088" cy="303747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유저 </a:t>
                </a:r>
                <a:r>
                  <a:rPr lang="ko-KR" altLang="en-US" sz="8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  <a:endPara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69FDA66A-6004-B165-49BB-050FD0568267}"/>
                  </a:ext>
                </a:extLst>
              </p:cNvPr>
              <p:cNvCxnSpPr/>
              <p:nvPr/>
            </p:nvCxnSpPr>
            <p:spPr>
              <a:xfrm flipH="1">
                <a:off x="1475656" y="915566"/>
                <a:ext cx="792088" cy="3037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DFF1B4A-4247-0B35-919E-45059B2CCAF5}"/>
                </a:ext>
              </a:extLst>
            </p:cNvPr>
            <p:cNvSpPr/>
            <p:nvPr/>
          </p:nvSpPr>
          <p:spPr>
            <a:xfrm>
              <a:off x="5436096" y="1126126"/>
              <a:ext cx="648072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151011B-896E-7530-9647-F979F528B05A}"/>
                </a:ext>
              </a:extLst>
            </p:cNvPr>
            <p:cNvSpPr/>
            <p:nvPr/>
          </p:nvSpPr>
          <p:spPr>
            <a:xfrm>
              <a:off x="2740363" y="1416890"/>
              <a:ext cx="1584176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762D474-5006-BE6F-131F-53FCD7795CA7}"/>
                </a:ext>
              </a:extLst>
            </p:cNvPr>
            <p:cNvSpPr/>
            <p:nvPr/>
          </p:nvSpPr>
          <p:spPr>
            <a:xfrm>
              <a:off x="3007795" y="1694785"/>
              <a:ext cx="2520280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1B0FCF50-CC76-9C26-9C96-EB147BCF1EBE}"/>
                </a:ext>
              </a:extLst>
            </p:cNvPr>
            <p:cNvGrpSpPr/>
            <p:nvPr/>
          </p:nvGrpSpPr>
          <p:grpSpPr>
            <a:xfrm>
              <a:off x="5785383" y="1828659"/>
              <a:ext cx="324036" cy="267748"/>
              <a:chOff x="5760132" y="1828659"/>
              <a:chExt cx="324036" cy="267748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70DF535-C8DB-9C67-C07A-A792E3CDACE0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ko-KR" altLang="en-US" sz="30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추천수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F7368DB2-3E65-61A0-4589-88229B03789B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1FE4C077-84E7-F24E-FFCE-C0477BE77317}"/>
                </a:ext>
              </a:extLst>
            </p:cNvPr>
            <p:cNvGrpSpPr/>
            <p:nvPr/>
          </p:nvGrpSpPr>
          <p:grpSpPr>
            <a:xfrm>
              <a:off x="6194150" y="1828659"/>
              <a:ext cx="324036" cy="267748"/>
              <a:chOff x="5760132" y="1828659"/>
              <a:chExt cx="324036" cy="267748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CBD9F298-C281-94F1-F67A-BFD9D303145E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300" b="0" i="0" u="none" strike="noStrike" kern="1200" cap="none" spc="0" normalizeH="0" baseline="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댓글수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846598A5-1A85-434D-AF32-2E7AFD17152B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3D88EE-A9E8-9548-55A8-5A4540FC9214}"/>
              </a:ext>
            </a:extLst>
          </p:cNvPr>
          <p:cNvSpPr/>
          <p:nvPr/>
        </p:nvSpPr>
        <p:spPr>
          <a:xfrm>
            <a:off x="2403710" y="4731990"/>
            <a:ext cx="3123385" cy="257751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페이지 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B0EA81-E6EE-68B3-DF33-A85AE1CBCFC2}"/>
              </a:ext>
            </a:extLst>
          </p:cNvPr>
          <p:cNvSpPr/>
          <p:nvPr/>
        </p:nvSpPr>
        <p:spPr>
          <a:xfrm>
            <a:off x="6011182" y="843556"/>
            <a:ext cx="688012" cy="216014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댓글순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774829-E3F2-EB9E-FBBE-A6E58C5897F7}"/>
              </a:ext>
            </a:extLst>
          </p:cNvPr>
          <p:cNvSpPr/>
          <p:nvPr/>
        </p:nvSpPr>
        <p:spPr>
          <a:xfrm>
            <a:off x="6012160" y="1059570"/>
            <a:ext cx="688012" cy="216014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조회순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427F30-599B-5369-EFEA-2C5B38DE1A82}"/>
              </a:ext>
            </a:extLst>
          </p:cNvPr>
          <p:cNvSpPr/>
          <p:nvPr/>
        </p:nvSpPr>
        <p:spPr>
          <a:xfrm>
            <a:off x="6011182" y="1275584"/>
            <a:ext cx="688012" cy="216014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추천순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3" name="모서리가 둥근 직사각형 61">
            <a:extLst>
              <a:ext uri="{FF2B5EF4-FFF2-40B4-BE49-F238E27FC236}">
                <a16:creationId xmlns:a16="http://schemas.microsoft.com/office/drawing/2014/main" id="{5AF8B25D-EE88-ADC2-1967-F5F19CE4DE37}"/>
              </a:ext>
            </a:extLst>
          </p:cNvPr>
          <p:cNvSpPr/>
          <p:nvPr/>
        </p:nvSpPr>
        <p:spPr>
          <a:xfrm>
            <a:off x="5847244" y="49395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5724905-E172-E45D-83D9-1A45D4877508}"/>
              </a:ext>
            </a:extLst>
          </p:cNvPr>
          <p:cNvGrpSpPr/>
          <p:nvPr/>
        </p:nvGrpSpPr>
        <p:grpSpPr>
          <a:xfrm>
            <a:off x="2418237" y="2262994"/>
            <a:ext cx="4288414" cy="1080102"/>
            <a:chOff x="2423972" y="3533161"/>
            <a:chExt cx="4288414" cy="1080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B39F489-2C8A-725E-340E-E9C92A6F0290}"/>
                </a:ext>
              </a:extLst>
            </p:cNvPr>
            <p:cNvSpPr/>
            <p:nvPr/>
          </p:nvSpPr>
          <p:spPr>
            <a:xfrm>
              <a:off x="2423972" y="3533161"/>
              <a:ext cx="4288414" cy="1080102"/>
            </a:xfrm>
            <a:prstGeom prst="round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9595530-8A2C-4CCF-269F-B6B447AF061E}"/>
                </a:ext>
              </a:extLst>
            </p:cNvPr>
            <p:cNvGrpSpPr/>
            <p:nvPr/>
          </p:nvGrpSpPr>
          <p:grpSpPr>
            <a:xfrm>
              <a:off x="3088438" y="3609577"/>
              <a:ext cx="792088" cy="195741"/>
              <a:chOff x="1475656" y="915566"/>
              <a:chExt cx="792088" cy="303747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1EEB772-E214-7912-D17A-58BADD7C7AFA}"/>
                  </a:ext>
                </a:extLst>
              </p:cNvPr>
              <p:cNvSpPr/>
              <p:nvPr/>
            </p:nvSpPr>
            <p:spPr>
              <a:xfrm>
                <a:off x="1475656" y="915566"/>
                <a:ext cx="792088" cy="303747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유저 </a:t>
                </a:r>
                <a:r>
                  <a:rPr lang="ko-KR" altLang="en-US" sz="8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  <a:endPara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24068E37-5476-B37B-8FF6-A71A2D88C24D}"/>
                  </a:ext>
                </a:extLst>
              </p:cNvPr>
              <p:cNvCxnSpPr/>
              <p:nvPr/>
            </p:nvCxnSpPr>
            <p:spPr>
              <a:xfrm flipH="1">
                <a:off x="1475656" y="915566"/>
                <a:ext cx="792088" cy="3037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55A17F8-AAB2-A244-6C89-C0E73367DB6E}"/>
                </a:ext>
              </a:extLst>
            </p:cNvPr>
            <p:cNvSpPr/>
            <p:nvPr/>
          </p:nvSpPr>
          <p:spPr>
            <a:xfrm>
              <a:off x="5455378" y="3599711"/>
              <a:ext cx="648072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EC87DFC-E915-0AAB-169D-9CC2EA44EC9E}"/>
                </a:ext>
              </a:extLst>
            </p:cNvPr>
            <p:cNvSpPr/>
            <p:nvPr/>
          </p:nvSpPr>
          <p:spPr>
            <a:xfrm>
              <a:off x="2759645" y="3890475"/>
              <a:ext cx="1584176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0F61AC7-7108-C380-8F2C-623C4C0AF8F5}"/>
                </a:ext>
              </a:extLst>
            </p:cNvPr>
            <p:cNvSpPr/>
            <p:nvPr/>
          </p:nvSpPr>
          <p:spPr>
            <a:xfrm>
              <a:off x="3027077" y="4168370"/>
              <a:ext cx="2520280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B7F3BE2-5B78-FFC5-5B00-557A5B9F2A75}"/>
                </a:ext>
              </a:extLst>
            </p:cNvPr>
            <p:cNvGrpSpPr/>
            <p:nvPr/>
          </p:nvGrpSpPr>
          <p:grpSpPr>
            <a:xfrm>
              <a:off x="5804665" y="4302244"/>
              <a:ext cx="324036" cy="267748"/>
              <a:chOff x="5760132" y="1828659"/>
              <a:chExt cx="324036" cy="26774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DA31241-8E08-B35A-1CB8-825C08931E37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ko-KR" altLang="en-US" sz="30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추천수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3A9F399-9927-0628-2FF4-D07BEBB94889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16ADED9-92EF-5306-41AB-224B89FA275E}"/>
                </a:ext>
              </a:extLst>
            </p:cNvPr>
            <p:cNvGrpSpPr/>
            <p:nvPr/>
          </p:nvGrpSpPr>
          <p:grpSpPr>
            <a:xfrm>
              <a:off x="6213432" y="4302244"/>
              <a:ext cx="324036" cy="267748"/>
              <a:chOff x="5760132" y="1828659"/>
              <a:chExt cx="324036" cy="26774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E54F82C-BECC-F428-28D6-F6ED18150EA7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300" b="0" i="0" u="none" strike="noStrike" kern="1200" cap="none" spc="0" normalizeH="0" baseline="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댓글수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6BE6720D-C665-16B6-573E-47B9A7DEF7EC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290D0F7-4205-6F7B-36B5-90DF03457949}"/>
                </a:ext>
              </a:extLst>
            </p:cNvPr>
            <p:cNvSpPr/>
            <p:nvPr/>
          </p:nvSpPr>
          <p:spPr>
            <a:xfrm>
              <a:off x="2514282" y="3624683"/>
              <a:ext cx="403803" cy="18363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/>
                  <a:ea typeface="맑은 고딕"/>
                </a:rPr>
                <a:t>HOT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36" name="모서리가 둥근 직사각형 61">
            <a:extLst>
              <a:ext uri="{FF2B5EF4-FFF2-40B4-BE49-F238E27FC236}">
                <a16:creationId xmlns:a16="http://schemas.microsoft.com/office/drawing/2014/main" id="{51E74D5A-1A44-8637-20FF-D5672227DDDB}"/>
              </a:ext>
            </a:extLst>
          </p:cNvPr>
          <p:cNvSpPr/>
          <p:nvPr/>
        </p:nvSpPr>
        <p:spPr>
          <a:xfrm>
            <a:off x="2335814" y="213802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1097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유저 </a:t>
            </a:r>
            <a:r>
              <a:rPr lang="ko-KR" altLang="en-US" dirty="0" err="1"/>
              <a:t>검색창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로그인 페이지로 연결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/>
              <a:t>②</a:t>
            </a:r>
            <a:r>
              <a:rPr lang="en-US" altLang="ko-KR" dirty="0"/>
              <a:t>-1    </a:t>
            </a:r>
            <a:r>
              <a:rPr lang="ko-KR" altLang="en-US" dirty="0"/>
              <a:t>로그인 시 프로필 보이게 설정</a:t>
            </a:r>
            <a:endParaRPr lang="en-US" altLang="ko-KR" dirty="0"/>
          </a:p>
          <a:p>
            <a:pPr>
              <a:buAutoNum type="circleNumDbPlain" startAt="3"/>
              <a:defRPr/>
            </a:pPr>
            <a:r>
              <a:rPr lang="ko-KR" altLang="en-US" dirty="0"/>
              <a:t>홈페이지 로고 노출</a:t>
            </a:r>
            <a:endParaRPr lang="en-US" altLang="ko-KR" dirty="0"/>
          </a:p>
          <a:p>
            <a:pPr>
              <a:buFont typeface="+mj-ea"/>
              <a:buAutoNum type="circleNumDbPlain" startAt="4"/>
              <a:defRPr/>
            </a:pPr>
            <a:r>
              <a:rPr lang="ko-KR" altLang="en-US" dirty="0" err="1"/>
              <a:t>인기글</a:t>
            </a:r>
            <a:r>
              <a:rPr lang="ko-KR" altLang="en-US" dirty="0"/>
              <a:t> 명시</a:t>
            </a:r>
            <a:endParaRPr lang="en-US" altLang="ko-KR" dirty="0"/>
          </a:p>
          <a:p>
            <a:pPr>
              <a:buAutoNum type="circleNumDbPlain" startAt="4"/>
              <a:defRPr/>
            </a:pPr>
            <a:r>
              <a:rPr lang="ko-KR" altLang="en-US" dirty="0" err="1"/>
              <a:t>인기글</a:t>
            </a:r>
            <a:r>
              <a:rPr lang="ko-KR" altLang="en-US" dirty="0"/>
              <a:t> 관련 일러스트</a:t>
            </a:r>
            <a:r>
              <a:rPr lang="en-US" altLang="ko-KR" dirty="0"/>
              <a:t>·</a:t>
            </a:r>
            <a:r>
              <a:rPr lang="ko-KR" altLang="en-US" dirty="0"/>
              <a:t>아이콘</a:t>
            </a:r>
            <a:endParaRPr lang="en-US" altLang="ko-KR" dirty="0"/>
          </a:p>
          <a:p>
            <a:pPr>
              <a:buAutoNum type="circleNumDbPlain" startAt="4"/>
              <a:defRPr/>
            </a:pPr>
            <a:r>
              <a:rPr lang="ko-KR" altLang="en-US" dirty="0"/>
              <a:t>작은 글씨로 </a:t>
            </a:r>
            <a:r>
              <a:rPr lang="ko-KR" altLang="en-US" dirty="0" err="1"/>
              <a:t>인기글</a:t>
            </a:r>
            <a:r>
              <a:rPr lang="ko-KR" altLang="en-US" dirty="0"/>
              <a:t> 관련 문구 명시</a:t>
            </a:r>
            <a:endParaRPr lang="en-US" altLang="ko-KR" dirty="0"/>
          </a:p>
          <a:p>
            <a:pPr>
              <a:buAutoNum type="circleNumDbPlain" startAt="4"/>
              <a:defRPr/>
            </a:pPr>
            <a:r>
              <a:rPr lang="ko-KR" altLang="en-US" dirty="0"/>
              <a:t>게시글 작성시 추가하는 태그 기반 태그가 많았던 것들 보여주는 부분</a:t>
            </a:r>
            <a:endParaRPr lang="en-US" altLang="ko-KR" dirty="0"/>
          </a:p>
          <a:p>
            <a:pPr>
              <a:buAutoNum type="circleNumDbPlain" startAt="4"/>
              <a:defRPr/>
            </a:pPr>
            <a:r>
              <a:rPr lang="ko-KR" altLang="en-US" dirty="0"/>
              <a:t>인기 태그 </a:t>
            </a:r>
            <a:r>
              <a:rPr lang="en-US" altLang="ko-KR" dirty="0"/>
              <a:t>1-5</a:t>
            </a:r>
            <a:r>
              <a:rPr lang="ko-KR" altLang="en-US" dirty="0"/>
              <a:t>까지 보여줌</a:t>
            </a:r>
            <a:endParaRPr lang="en-US" altLang="ko-KR" dirty="0"/>
          </a:p>
          <a:p>
            <a:pPr>
              <a:buAutoNum type="circleNumDbPlain" startAt="4"/>
              <a:defRPr/>
            </a:pPr>
            <a:r>
              <a:rPr lang="ko-KR" altLang="en-US" dirty="0"/>
              <a:t>필터기능 </a:t>
            </a:r>
            <a:r>
              <a:rPr lang="en-US" altLang="ko-KR" dirty="0"/>
              <a:t>(</a:t>
            </a:r>
            <a:r>
              <a:rPr lang="ko-KR" altLang="en-US" dirty="0" err="1"/>
              <a:t>최신순</a:t>
            </a:r>
            <a:r>
              <a:rPr lang="en-US" altLang="ko-KR" dirty="0"/>
              <a:t>, </a:t>
            </a:r>
            <a:r>
              <a:rPr lang="ko-KR" altLang="en-US" dirty="0" err="1"/>
              <a:t>추천순</a:t>
            </a:r>
            <a:r>
              <a:rPr lang="en-US" altLang="ko-KR" dirty="0"/>
              <a:t>, </a:t>
            </a:r>
            <a:r>
              <a:rPr lang="ko-KR" altLang="en-US" dirty="0"/>
              <a:t>조회순</a:t>
            </a:r>
            <a:r>
              <a:rPr lang="en-US" altLang="ko-KR" dirty="0"/>
              <a:t>, </a:t>
            </a:r>
            <a:r>
              <a:rPr lang="ko-KR" altLang="en-US" dirty="0" err="1"/>
              <a:t>댓글순</a:t>
            </a:r>
            <a:r>
              <a:rPr lang="en-US" altLang="ko-KR" dirty="0"/>
              <a:t>)</a:t>
            </a:r>
          </a:p>
          <a:p>
            <a:pPr>
              <a:buAutoNum type="circleNumDbPlain" startAt="4"/>
              <a:defRPr/>
            </a:pPr>
            <a:r>
              <a:rPr lang="ko-KR" altLang="en-US" dirty="0" err="1"/>
              <a:t>인기글에</a:t>
            </a:r>
            <a:r>
              <a:rPr lang="ko-KR" altLang="en-US" dirty="0"/>
              <a:t> 한해 </a:t>
            </a:r>
            <a:r>
              <a:rPr lang="en-US" altLang="ko-KR" dirty="0"/>
              <a:t>HOT</a:t>
            </a:r>
            <a:r>
              <a:rPr lang="ko-KR" altLang="en-US" dirty="0"/>
              <a:t>박스 붙음</a:t>
            </a:r>
            <a:endParaRPr lang="en-US" altLang="ko-KR" dirty="0"/>
          </a:p>
          <a:p>
            <a:pPr>
              <a:buAutoNum type="circleNumDbPlain" startAt="4"/>
              <a:defRPr/>
            </a:pPr>
            <a:r>
              <a:rPr lang="ko-KR" altLang="en-US" dirty="0"/>
              <a:t>해당 글 작성한 유저 프로필 보여줌</a:t>
            </a:r>
            <a:endParaRPr lang="en-US" altLang="ko-KR" dirty="0"/>
          </a:p>
          <a:p>
            <a:pPr>
              <a:buAutoNum type="circleNumDbPlain" startAt="4"/>
              <a:defRPr/>
            </a:pPr>
            <a:r>
              <a:rPr lang="ko-KR" altLang="en-US" dirty="0"/>
              <a:t>해당 글을 작성한 시간 보여줌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  1~23</a:t>
            </a:r>
            <a:r>
              <a:rPr lang="ko-KR" altLang="en-US" dirty="0"/>
              <a:t>시간 전</a:t>
            </a:r>
            <a:r>
              <a:rPr lang="en-US" altLang="ko-KR" dirty="0"/>
              <a:t>, n</a:t>
            </a:r>
            <a:r>
              <a:rPr lang="ko-KR" altLang="en-US" dirty="0"/>
              <a:t>일 전</a:t>
            </a:r>
            <a:r>
              <a:rPr lang="en-US" altLang="ko-KR" dirty="0"/>
              <a:t>, n</a:t>
            </a:r>
            <a:r>
              <a:rPr lang="ko-KR" altLang="en-US" dirty="0"/>
              <a:t>달 전</a:t>
            </a:r>
            <a:r>
              <a:rPr lang="en-US" altLang="ko-KR" dirty="0"/>
              <a:t>, n</a:t>
            </a:r>
            <a:r>
              <a:rPr lang="ko-KR" altLang="en-US" dirty="0"/>
              <a:t>년 전</a:t>
            </a:r>
            <a:endParaRPr lang="en-US" altLang="ko-KR" dirty="0"/>
          </a:p>
          <a:p>
            <a:pPr>
              <a:buFont typeface="+mj-ea"/>
              <a:buAutoNum type="circleNumDbPlain" startAt="13"/>
              <a:defRPr/>
            </a:pPr>
            <a:r>
              <a:rPr lang="ko-KR" altLang="en-US" dirty="0"/>
              <a:t>해당 글 제목 보여줌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10</a:t>
            </a:r>
            <a:r>
              <a:rPr lang="ko-KR" altLang="en-US" dirty="0"/>
              <a:t>자</a:t>
            </a:r>
            <a:r>
              <a:rPr lang="en-US" altLang="ko-KR" dirty="0"/>
              <a:t>)</a:t>
            </a:r>
          </a:p>
          <a:p>
            <a:pPr>
              <a:buFont typeface="+mj-ea"/>
              <a:buAutoNum type="circleNumDbPlain" startAt="13"/>
              <a:defRPr/>
            </a:pPr>
            <a:r>
              <a:rPr lang="ko-KR" altLang="en-US" dirty="0"/>
              <a:t>글의 내용을 </a:t>
            </a:r>
            <a:r>
              <a:rPr lang="en-US" altLang="ko-KR" dirty="0"/>
              <a:t>15</a:t>
            </a:r>
            <a:r>
              <a:rPr lang="ko-KR" altLang="en-US" dirty="0"/>
              <a:t>자 정도 보여줌 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x(</a:t>
            </a:r>
          </a:p>
          <a:p>
            <a:pPr>
              <a:buFont typeface="+mj-ea"/>
              <a:buAutoNum type="circleNumDbPlain" startAt="13"/>
              <a:defRPr/>
            </a:pPr>
            <a:r>
              <a:rPr lang="ko-KR" altLang="en-US" dirty="0"/>
              <a:t>해당 글에 대한 추천 수 보여줌</a:t>
            </a:r>
            <a:r>
              <a:rPr lang="en-US" altLang="ko-KR" dirty="0"/>
              <a:t>(+</a:t>
            </a:r>
            <a:r>
              <a:rPr lang="ko-KR" altLang="en-US" dirty="0"/>
              <a:t>아이콘</a:t>
            </a:r>
            <a:r>
              <a:rPr lang="en-US" altLang="ko-KR" dirty="0"/>
              <a:t>)</a:t>
            </a:r>
          </a:p>
          <a:p>
            <a:pPr>
              <a:buFont typeface="+mj-ea"/>
              <a:buAutoNum type="circleNumDbPlain" startAt="13"/>
              <a:defRPr/>
            </a:pPr>
            <a:r>
              <a:rPr lang="ko-KR" altLang="en-US" dirty="0"/>
              <a:t>해당 글에 달린 댓글 수 보여줌</a:t>
            </a:r>
            <a:r>
              <a:rPr lang="en-US" altLang="ko-KR" dirty="0"/>
              <a:t>(+</a:t>
            </a:r>
            <a:r>
              <a:rPr lang="ko-KR" altLang="en-US" dirty="0"/>
              <a:t>아이콘</a:t>
            </a:r>
            <a:r>
              <a:rPr lang="en-US" altLang="ko-KR" dirty="0"/>
              <a:t>)</a:t>
            </a:r>
          </a:p>
          <a:p>
            <a:pPr>
              <a:buAutoNum type="circleNumDbPlain" startAt="4"/>
              <a:defRPr/>
            </a:pPr>
            <a:endParaRPr lang="ko-KR" altLang="en-US" dirty="0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인기글</a:t>
            </a:r>
            <a:r>
              <a:rPr lang="ko-KR" altLang="en-US" dirty="0"/>
              <a:t> 메인</a:t>
            </a:r>
          </a:p>
        </p:txBody>
      </p:sp>
      <p:sp>
        <p:nvSpPr>
          <p:cNvPr id="4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3-1</a:t>
            </a:r>
          </a:p>
        </p:txBody>
      </p:sp>
      <p:grpSp>
        <p:nvGrpSpPr>
          <p:cNvPr id="7" name="그룹 16">
            <a:extLst>
              <a:ext uri="{FF2B5EF4-FFF2-40B4-BE49-F238E27FC236}">
                <a16:creationId xmlns:a16="http://schemas.microsoft.com/office/drawing/2014/main" id="{D2A39DBC-1995-7D85-0226-8666D3502BA6}"/>
              </a:ext>
            </a:extLst>
          </p:cNvPr>
          <p:cNvGrpSpPr/>
          <p:nvPr/>
        </p:nvGrpSpPr>
        <p:grpSpPr>
          <a:xfrm>
            <a:off x="107504" y="330129"/>
            <a:ext cx="1512168" cy="432048"/>
            <a:chOff x="179512" y="411510"/>
            <a:chExt cx="1296144" cy="432049"/>
          </a:xfrm>
        </p:grpSpPr>
        <p:sp>
          <p:nvSpPr>
            <p:cNvPr id="8" name="직사각형 17">
              <a:extLst>
                <a:ext uri="{FF2B5EF4-FFF2-40B4-BE49-F238E27FC236}">
                  <a16:creationId xmlns:a16="http://schemas.microsoft.com/office/drawing/2014/main" id="{361AE0F3-CB30-9C6A-0AB2-3F83CD6BA84E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`</a:t>
              </a: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9" name="직선 연결선 18">
              <a:extLst>
                <a:ext uri="{FF2B5EF4-FFF2-40B4-BE49-F238E27FC236}">
                  <a16:creationId xmlns:a16="http://schemas.microsoft.com/office/drawing/2014/main" id="{D9AEC4D3-3D2A-DFBF-C55D-31BCA122A1B2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noFill/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</p:cxnSp>
      </p:grpSp>
      <p:sp>
        <p:nvSpPr>
          <p:cNvPr id="10" name="TextBox 19">
            <a:extLst>
              <a:ext uri="{FF2B5EF4-FFF2-40B4-BE49-F238E27FC236}">
                <a16:creationId xmlns:a16="http://schemas.microsoft.com/office/drawing/2014/main" id="{D4918FE2-5EBF-C380-1B4E-383247455E07}"/>
              </a:ext>
            </a:extLst>
          </p:cNvPr>
          <p:cNvSpPr txBox="1"/>
          <p:nvPr/>
        </p:nvSpPr>
        <p:spPr>
          <a:xfrm>
            <a:off x="482879" y="402774"/>
            <a:ext cx="704745" cy="300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LOGO</a:t>
            </a:r>
            <a:endParaRPr kumimoji="0" lang="ko-KR" altLang="en-US" sz="14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1" name="모서리가 둥근 직사각형 61">
            <a:extLst>
              <a:ext uri="{FF2B5EF4-FFF2-40B4-BE49-F238E27FC236}">
                <a16:creationId xmlns:a16="http://schemas.microsoft.com/office/drawing/2014/main" id="{D0D5F6B1-A9C4-BCD6-BCE5-83704167EE53}"/>
              </a:ext>
            </a:extLst>
          </p:cNvPr>
          <p:cNvSpPr/>
          <p:nvPr/>
        </p:nvSpPr>
        <p:spPr>
          <a:xfrm>
            <a:off x="107504" y="33012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0348547-2A42-B3BA-2AAC-EA0DA8C1D9C2}"/>
              </a:ext>
            </a:extLst>
          </p:cNvPr>
          <p:cNvSpPr/>
          <p:nvPr/>
        </p:nvSpPr>
        <p:spPr>
          <a:xfrm>
            <a:off x="5724128" y="411510"/>
            <a:ext cx="432048" cy="288032"/>
          </a:xfrm>
          <a:prstGeom prst="roundRect">
            <a:avLst>
              <a:gd name="adj" fmla="val 16667"/>
            </a:avLst>
          </a:prstGeom>
          <a:noFill/>
          <a:ln w="0" cap="rnd" cmpd="sng">
            <a:solidFill>
              <a:srgbClr val="CEA61D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360243E-00EA-3111-B05E-770A79E45F02}"/>
              </a:ext>
            </a:extLst>
          </p:cNvPr>
          <p:cNvSpPr/>
          <p:nvPr/>
        </p:nvSpPr>
        <p:spPr>
          <a:xfrm>
            <a:off x="6228184" y="411510"/>
            <a:ext cx="576064" cy="288032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rgbClr val="CEA61D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로그인</a:t>
            </a:r>
          </a:p>
        </p:txBody>
      </p:sp>
      <p:sp>
        <p:nvSpPr>
          <p:cNvPr id="14" name="모서리가 둥근 직사각형 61">
            <a:extLst>
              <a:ext uri="{FF2B5EF4-FFF2-40B4-BE49-F238E27FC236}">
                <a16:creationId xmlns:a16="http://schemas.microsoft.com/office/drawing/2014/main" id="{3ECD64E2-409B-5EFF-31D9-A8D01346DD62}"/>
              </a:ext>
            </a:extLst>
          </p:cNvPr>
          <p:cNvSpPr/>
          <p:nvPr/>
        </p:nvSpPr>
        <p:spPr>
          <a:xfrm>
            <a:off x="5580112" y="33950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모서리가 둥근 직사각형 61">
            <a:extLst>
              <a:ext uri="{FF2B5EF4-FFF2-40B4-BE49-F238E27FC236}">
                <a16:creationId xmlns:a16="http://schemas.microsoft.com/office/drawing/2014/main" id="{3365566F-ACC2-AA5A-E703-97FF71BB8A7A}"/>
              </a:ext>
            </a:extLst>
          </p:cNvPr>
          <p:cNvSpPr/>
          <p:nvPr/>
        </p:nvSpPr>
        <p:spPr>
          <a:xfrm>
            <a:off x="6156176" y="33012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직사각형 7">
            <a:extLst>
              <a:ext uri="{FF2B5EF4-FFF2-40B4-BE49-F238E27FC236}">
                <a16:creationId xmlns:a16="http://schemas.microsoft.com/office/drawing/2014/main" id="{FB814D7B-4EE5-F395-C6D6-2498C57948B4}"/>
              </a:ext>
            </a:extLst>
          </p:cNvPr>
          <p:cNvSpPr/>
          <p:nvPr/>
        </p:nvSpPr>
        <p:spPr>
          <a:xfrm>
            <a:off x="107504" y="838739"/>
            <a:ext cx="6708373" cy="2165059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b="1" dirty="0" err="1">
                <a:latin typeface="맑은 고딕"/>
                <a:ea typeface="맑은 고딕"/>
              </a:rPr>
              <a:t>인기글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Apple Color Emoji"/>
              </a:rPr>
              <a:t>🔥</a:t>
            </a:r>
            <a:endParaRPr kumimoji="0" lang="ko-KR" altLang="en-US" sz="1800" b="1" i="0" u="none" strike="noStrike" kern="1200" cap="none" spc="0" normalizeH="0" baseline="0" dirty="0">
              <a:latin typeface="맑은 고딕"/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717E3D-0D1B-F25D-EEFA-7B348EE16753}"/>
              </a:ext>
            </a:extLst>
          </p:cNvPr>
          <p:cNvSpPr txBox="1"/>
          <p:nvPr/>
        </p:nvSpPr>
        <p:spPr>
          <a:xfrm>
            <a:off x="4499992" y="2623482"/>
            <a:ext cx="165618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인기가 많은 글이예요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DA39EF-45D7-8D4E-1E45-B66A456427E8}"/>
              </a:ext>
            </a:extLst>
          </p:cNvPr>
          <p:cNvGrpSpPr/>
          <p:nvPr/>
        </p:nvGrpSpPr>
        <p:grpSpPr>
          <a:xfrm>
            <a:off x="4067944" y="1347614"/>
            <a:ext cx="1440160" cy="1157162"/>
            <a:chOff x="4067944" y="1347614"/>
            <a:chExt cx="1440160" cy="115716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C1E4E23-8ADF-597D-865E-4160E9F24715}"/>
                </a:ext>
              </a:extLst>
            </p:cNvPr>
            <p:cNvGrpSpPr/>
            <p:nvPr/>
          </p:nvGrpSpPr>
          <p:grpSpPr>
            <a:xfrm>
              <a:off x="4067944" y="1347614"/>
              <a:ext cx="1440160" cy="1157162"/>
              <a:chOff x="4067944" y="1347614"/>
              <a:chExt cx="1440160" cy="115716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D5047E8-7AF4-8128-C454-2794F728067C}"/>
                  </a:ext>
                </a:extLst>
              </p:cNvPr>
              <p:cNvSpPr/>
              <p:nvPr/>
            </p:nvSpPr>
            <p:spPr>
              <a:xfrm>
                <a:off x="4067944" y="1347614"/>
                <a:ext cx="1440160" cy="1157162"/>
              </a:xfrm>
              <a:prstGeom prst="rect">
                <a:avLst/>
              </a:prstGeom>
              <a:noFill/>
              <a:ln w="9525" cap="flat" cmpd="sng" algn="ctr">
                <a:solidFill>
                  <a:srgbClr val="A6A6A6"/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endPara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254A6B1-2567-F45D-1C98-355BE7266855}"/>
                  </a:ext>
                </a:extLst>
              </p:cNvPr>
              <p:cNvCxnSpPr/>
              <p:nvPr/>
            </p:nvCxnSpPr>
            <p:spPr>
              <a:xfrm flipH="1">
                <a:off x="4067944" y="1347614"/>
                <a:ext cx="1440160" cy="115716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404D64-CA12-3541-A685-0C7B7FE166B2}"/>
                </a:ext>
              </a:extLst>
            </p:cNvPr>
            <p:cNvSpPr txBox="1"/>
            <p:nvPr/>
          </p:nvSpPr>
          <p:spPr>
            <a:xfrm>
              <a:off x="4427984" y="1779662"/>
              <a:ext cx="720080" cy="41549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관련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일러스트</a:t>
              </a: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4C33760-1EC2-B089-470B-A7F71B95F31D}"/>
              </a:ext>
            </a:extLst>
          </p:cNvPr>
          <p:cNvCxnSpPr/>
          <p:nvPr/>
        </p:nvCxnSpPr>
        <p:spPr>
          <a:xfrm>
            <a:off x="0" y="3075806"/>
            <a:ext cx="6876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61">
            <a:extLst>
              <a:ext uri="{FF2B5EF4-FFF2-40B4-BE49-F238E27FC236}">
                <a16:creationId xmlns:a16="http://schemas.microsoft.com/office/drawing/2014/main" id="{99CA9D71-7682-796A-08A8-98B101A6C9EA}"/>
              </a:ext>
            </a:extLst>
          </p:cNvPr>
          <p:cNvSpPr/>
          <p:nvPr/>
        </p:nvSpPr>
        <p:spPr>
          <a:xfrm>
            <a:off x="2771015" y="15636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모서리가 둥근 직사각형 61">
            <a:extLst>
              <a:ext uri="{FF2B5EF4-FFF2-40B4-BE49-F238E27FC236}">
                <a16:creationId xmlns:a16="http://schemas.microsoft.com/office/drawing/2014/main" id="{9DF33FC3-2B63-7F44-592F-BF7567F3E7FD}"/>
              </a:ext>
            </a:extLst>
          </p:cNvPr>
          <p:cNvSpPr/>
          <p:nvPr/>
        </p:nvSpPr>
        <p:spPr>
          <a:xfrm>
            <a:off x="3995936" y="123206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모서리가 둥근 직사각형 61">
            <a:extLst>
              <a:ext uri="{FF2B5EF4-FFF2-40B4-BE49-F238E27FC236}">
                <a16:creationId xmlns:a16="http://schemas.microsoft.com/office/drawing/2014/main" id="{3F1051AF-0C98-FB0C-C5E7-49D80D337F73}"/>
              </a:ext>
            </a:extLst>
          </p:cNvPr>
          <p:cNvSpPr/>
          <p:nvPr/>
        </p:nvSpPr>
        <p:spPr>
          <a:xfrm>
            <a:off x="4362511" y="254378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6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9F885A-EFAD-C3A9-71DF-6FFFB1E39DC0}"/>
              </a:ext>
            </a:extLst>
          </p:cNvPr>
          <p:cNvSpPr/>
          <p:nvPr/>
        </p:nvSpPr>
        <p:spPr>
          <a:xfrm>
            <a:off x="6028194" y="3193935"/>
            <a:ext cx="688012" cy="216014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필터</a:t>
            </a:r>
          </a:p>
        </p:txBody>
      </p:sp>
      <p:sp>
        <p:nvSpPr>
          <p:cNvPr id="33" name="모서리가 둥근 직사각형 61">
            <a:extLst>
              <a:ext uri="{FF2B5EF4-FFF2-40B4-BE49-F238E27FC236}">
                <a16:creationId xmlns:a16="http://schemas.microsoft.com/office/drawing/2014/main" id="{09E9FA4C-71A2-DF08-7814-A91F30B90885}"/>
              </a:ext>
            </a:extLst>
          </p:cNvPr>
          <p:cNvSpPr/>
          <p:nvPr/>
        </p:nvSpPr>
        <p:spPr>
          <a:xfrm>
            <a:off x="5854441" y="304265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9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5D18EF-FB7E-3DE8-93AB-12F6C7AE6008}"/>
              </a:ext>
            </a:extLst>
          </p:cNvPr>
          <p:cNvSpPr/>
          <p:nvPr/>
        </p:nvSpPr>
        <p:spPr>
          <a:xfrm>
            <a:off x="117681" y="3147814"/>
            <a:ext cx="2088232" cy="1800199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68DFB5-54EC-C6C6-CE56-CC41180642BC}"/>
              </a:ext>
            </a:extLst>
          </p:cNvPr>
          <p:cNvSpPr txBox="1"/>
          <p:nvPr/>
        </p:nvSpPr>
        <p:spPr>
          <a:xfrm>
            <a:off x="117682" y="3266738"/>
            <a:ext cx="208823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Hot</a:t>
            </a:r>
            <a:r>
              <a:rPr lang="ko-KR" altLang="en-US" dirty="0"/>
              <a:t>한 주제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A79647-254C-4E2B-2B3E-84EF850A08B4}"/>
              </a:ext>
            </a:extLst>
          </p:cNvPr>
          <p:cNvSpPr/>
          <p:nvPr/>
        </p:nvSpPr>
        <p:spPr>
          <a:xfrm>
            <a:off x="215516" y="3681861"/>
            <a:ext cx="1908212" cy="1177301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태그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태그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 2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태그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태그 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태그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42" name="모서리가 둥근 직사각형 61">
            <a:extLst>
              <a:ext uri="{FF2B5EF4-FFF2-40B4-BE49-F238E27FC236}">
                <a16:creationId xmlns:a16="http://schemas.microsoft.com/office/drawing/2014/main" id="{5005D58B-99D6-229E-76FA-7BA44A710ECF}"/>
              </a:ext>
            </a:extLst>
          </p:cNvPr>
          <p:cNvSpPr/>
          <p:nvPr/>
        </p:nvSpPr>
        <p:spPr>
          <a:xfrm>
            <a:off x="374867" y="312458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7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모서리가 둥근 직사각형 61">
            <a:extLst>
              <a:ext uri="{FF2B5EF4-FFF2-40B4-BE49-F238E27FC236}">
                <a16:creationId xmlns:a16="http://schemas.microsoft.com/office/drawing/2014/main" id="{72F4F4D7-2F0B-6F8E-BC57-F6384FD5DC44}"/>
              </a:ext>
            </a:extLst>
          </p:cNvPr>
          <p:cNvSpPr/>
          <p:nvPr/>
        </p:nvSpPr>
        <p:spPr>
          <a:xfrm>
            <a:off x="675858" y="372387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8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2113F6E-41FE-2026-2D38-53FC3A80372E}"/>
              </a:ext>
            </a:extLst>
          </p:cNvPr>
          <p:cNvGrpSpPr/>
          <p:nvPr/>
        </p:nvGrpSpPr>
        <p:grpSpPr>
          <a:xfrm>
            <a:off x="2411017" y="3453164"/>
            <a:ext cx="4301369" cy="1160099"/>
            <a:chOff x="2411017" y="3453164"/>
            <a:chExt cx="4301369" cy="1160099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B370C8DC-ED23-EBB2-D52D-02E1CB1F1152}"/>
                </a:ext>
              </a:extLst>
            </p:cNvPr>
            <p:cNvSpPr/>
            <p:nvPr/>
          </p:nvSpPr>
          <p:spPr>
            <a:xfrm>
              <a:off x="2423972" y="3533161"/>
              <a:ext cx="4288414" cy="1080102"/>
            </a:xfrm>
            <a:prstGeom prst="round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C0F0CB0-7576-D9C6-E7B2-5779862F75F4}"/>
                </a:ext>
              </a:extLst>
            </p:cNvPr>
            <p:cNvGrpSpPr/>
            <p:nvPr/>
          </p:nvGrpSpPr>
          <p:grpSpPr>
            <a:xfrm>
              <a:off x="3088438" y="3609577"/>
              <a:ext cx="792088" cy="195741"/>
              <a:chOff x="1475656" y="915566"/>
              <a:chExt cx="792088" cy="303747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55BD561-DDC1-5D20-07D0-2B85D696D110}"/>
                  </a:ext>
                </a:extLst>
              </p:cNvPr>
              <p:cNvSpPr/>
              <p:nvPr/>
            </p:nvSpPr>
            <p:spPr>
              <a:xfrm>
                <a:off x="1475656" y="915566"/>
                <a:ext cx="792088" cy="303747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유저 </a:t>
                </a:r>
                <a:r>
                  <a:rPr lang="ko-KR" altLang="en-US" sz="8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  <a:endPara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D673A9DF-5F9F-BA0A-7855-C3C6611BB4A8}"/>
                  </a:ext>
                </a:extLst>
              </p:cNvPr>
              <p:cNvCxnSpPr/>
              <p:nvPr/>
            </p:nvCxnSpPr>
            <p:spPr>
              <a:xfrm flipH="1">
                <a:off x="1475656" y="915566"/>
                <a:ext cx="792088" cy="3037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9C7A1E1-EE71-6D05-7022-8ABB3731246F}"/>
                </a:ext>
              </a:extLst>
            </p:cNvPr>
            <p:cNvSpPr/>
            <p:nvPr/>
          </p:nvSpPr>
          <p:spPr>
            <a:xfrm>
              <a:off x="5455378" y="3599711"/>
              <a:ext cx="648072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F5AF00B-CCD5-AE6E-230B-CCFD39E30662}"/>
                </a:ext>
              </a:extLst>
            </p:cNvPr>
            <p:cNvSpPr/>
            <p:nvPr/>
          </p:nvSpPr>
          <p:spPr>
            <a:xfrm>
              <a:off x="2759645" y="3890475"/>
              <a:ext cx="1584176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FFA90B2-4875-584D-A07C-CED94A577574}"/>
                </a:ext>
              </a:extLst>
            </p:cNvPr>
            <p:cNvSpPr/>
            <p:nvPr/>
          </p:nvSpPr>
          <p:spPr>
            <a:xfrm>
              <a:off x="3027077" y="4168370"/>
              <a:ext cx="2520280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8718F20-825A-0B7F-E3F2-2175FF994A85}"/>
                </a:ext>
              </a:extLst>
            </p:cNvPr>
            <p:cNvGrpSpPr/>
            <p:nvPr/>
          </p:nvGrpSpPr>
          <p:grpSpPr>
            <a:xfrm>
              <a:off x="5804665" y="4302244"/>
              <a:ext cx="324036" cy="267748"/>
              <a:chOff x="5760132" y="1828659"/>
              <a:chExt cx="324036" cy="267748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DFC1F09A-C00B-A6F6-5F09-28C98CC090B9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ko-KR" altLang="en-US" sz="30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추천수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7D371AC-D467-C8FB-DC10-74D03A190D43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8473F3F-9D88-AA8E-8F76-42BB4CB2FE4B}"/>
                </a:ext>
              </a:extLst>
            </p:cNvPr>
            <p:cNvGrpSpPr/>
            <p:nvPr/>
          </p:nvGrpSpPr>
          <p:grpSpPr>
            <a:xfrm>
              <a:off x="6213432" y="4302244"/>
              <a:ext cx="324036" cy="267748"/>
              <a:chOff x="5760132" y="1828659"/>
              <a:chExt cx="324036" cy="267748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8A2A73A-CAF2-6AC2-DD50-8CE4E0F22A8D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300" b="0" i="0" u="none" strike="noStrike" kern="1200" cap="none" spc="0" normalizeH="0" baseline="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댓글수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62EE6B23-EB64-6833-5784-9F37D2E11EA7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모서리가 둥근 직사각형 61">
              <a:extLst>
                <a:ext uri="{FF2B5EF4-FFF2-40B4-BE49-F238E27FC236}">
                  <a16:creationId xmlns:a16="http://schemas.microsoft.com/office/drawing/2014/main" id="{3187650C-09F2-A322-068E-BAA5B999974C}"/>
                </a:ext>
              </a:extLst>
            </p:cNvPr>
            <p:cNvSpPr/>
            <p:nvPr/>
          </p:nvSpPr>
          <p:spPr>
            <a:xfrm>
              <a:off x="5300545" y="3453164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r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5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12</a:t>
              </a:r>
              <a:endParaRPr kumimoji="0" lang="ko-KR" altLang="en-US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0" name="모서리가 둥근 직사각형 61">
              <a:extLst>
                <a:ext uri="{FF2B5EF4-FFF2-40B4-BE49-F238E27FC236}">
                  <a16:creationId xmlns:a16="http://schemas.microsoft.com/office/drawing/2014/main" id="{410FF4AF-1120-A6F2-8500-1F5F64435E44}"/>
                </a:ext>
              </a:extLst>
            </p:cNvPr>
            <p:cNvSpPr/>
            <p:nvPr/>
          </p:nvSpPr>
          <p:spPr>
            <a:xfrm>
              <a:off x="4219373" y="3765237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r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5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13</a:t>
              </a:r>
              <a:endParaRPr kumimoji="0" lang="ko-KR" altLang="en-US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1" name="모서리가 둥근 직사각형 61">
              <a:extLst>
                <a:ext uri="{FF2B5EF4-FFF2-40B4-BE49-F238E27FC236}">
                  <a16:creationId xmlns:a16="http://schemas.microsoft.com/office/drawing/2014/main" id="{64D21B1F-5B4A-5441-DA54-C88D1BFF08F5}"/>
                </a:ext>
              </a:extLst>
            </p:cNvPr>
            <p:cNvSpPr/>
            <p:nvPr/>
          </p:nvSpPr>
          <p:spPr>
            <a:xfrm>
              <a:off x="2918085" y="4093291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r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5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14</a:t>
              </a:r>
              <a:endParaRPr kumimoji="0" lang="ko-KR" altLang="en-US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2" name="모서리가 둥근 직사각형 61">
              <a:extLst>
                <a:ext uri="{FF2B5EF4-FFF2-40B4-BE49-F238E27FC236}">
                  <a16:creationId xmlns:a16="http://schemas.microsoft.com/office/drawing/2014/main" id="{8C860F09-6F67-EE6A-1035-C4823B9D9A2A}"/>
                </a:ext>
              </a:extLst>
            </p:cNvPr>
            <p:cNvSpPr/>
            <p:nvPr/>
          </p:nvSpPr>
          <p:spPr>
            <a:xfrm>
              <a:off x="5654288" y="4132415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r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5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15</a:t>
              </a:r>
              <a:endParaRPr kumimoji="0" lang="ko-KR" altLang="en-US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3" name="모서리가 둥근 직사각형 61">
              <a:extLst>
                <a:ext uri="{FF2B5EF4-FFF2-40B4-BE49-F238E27FC236}">
                  <a16:creationId xmlns:a16="http://schemas.microsoft.com/office/drawing/2014/main" id="{23A9336A-D918-D18C-6D32-833CD9749442}"/>
                </a:ext>
              </a:extLst>
            </p:cNvPr>
            <p:cNvSpPr/>
            <p:nvPr/>
          </p:nvSpPr>
          <p:spPr>
            <a:xfrm>
              <a:off x="6135771" y="4081386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r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5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16</a:t>
              </a:r>
              <a:endParaRPr kumimoji="0" lang="ko-KR" altLang="en-US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5" name="모서리가 둥근 직사각형 61">
              <a:extLst>
                <a:ext uri="{FF2B5EF4-FFF2-40B4-BE49-F238E27FC236}">
                  <a16:creationId xmlns:a16="http://schemas.microsoft.com/office/drawing/2014/main" id="{B2E544C5-582D-6079-5F26-9E96EE7D7978}"/>
                </a:ext>
              </a:extLst>
            </p:cNvPr>
            <p:cNvSpPr/>
            <p:nvPr/>
          </p:nvSpPr>
          <p:spPr>
            <a:xfrm>
              <a:off x="2978342" y="3460842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r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5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11</a:t>
              </a:r>
              <a:endParaRPr kumimoji="0" lang="ko-KR" altLang="en-US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54B0CA9-CB36-851F-96E6-03287EE6A79C}"/>
                </a:ext>
              </a:extLst>
            </p:cNvPr>
            <p:cNvSpPr/>
            <p:nvPr/>
          </p:nvSpPr>
          <p:spPr>
            <a:xfrm>
              <a:off x="2514282" y="3624683"/>
              <a:ext cx="403803" cy="18363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/>
                  <a:ea typeface="맑은 고딕"/>
                </a:rPr>
                <a:t>HOT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7" name="모서리가 둥근 직사각형 61">
              <a:extLst>
                <a:ext uri="{FF2B5EF4-FFF2-40B4-BE49-F238E27FC236}">
                  <a16:creationId xmlns:a16="http://schemas.microsoft.com/office/drawing/2014/main" id="{E48E8BBC-9C14-F800-1C3C-CE11630B9863}"/>
                </a:ext>
              </a:extLst>
            </p:cNvPr>
            <p:cNvSpPr/>
            <p:nvPr/>
          </p:nvSpPr>
          <p:spPr>
            <a:xfrm>
              <a:off x="2411017" y="3455094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r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5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10</a:t>
              </a:r>
              <a:endParaRPr kumimoji="0" lang="ko-KR" altLang="en-US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99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FCFD44-BA35-5E29-C560-5B630C309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인기글에</a:t>
            </a:r>
            <a:r>
              <a:rPr lang="ko-KR" altLang="en-US" dirty="0"/>
              <a:t> 한해 뜨는 박스로 </a:t>
            </a:r>
            <a:r>
              <a:rPr lang="ko-KR" altLang="en-US" dirty="0" err="1"/>
              <a:t>인기글을</a:t>
            </a:r>
            <a:r>
              <a:rPr lang="ko-KR" altLang="en-US" dirty="0"/>
              <a:t> 표시해주는 기능</a:t>
            </a:r>
            <a:r>
              <a:rPr lang="en-US" altLang="ko-KR" dirty="0"/>
              <a:t>, </a:t>
            </a:r>
            <a:r>
              <a:rPr lang="ko-KR" altLang="en-US" dirty="0"/>
              <a:t>만약 </a:t>
            </a:r>
            <a:r>
              <a:rPr lang="ko-KR" altLang="en-US" dirty="0" err="1"/>
              <a:t>인기글이</a:t>
            </a:r>
            <a:r>
              <a:rPr lang="ko-KR" altLang="en-US" dirty="0"/>
              <a:t> 커뮤니티 </a:t>
            </a:r>
            <a:r>
              <a:rPr lang="ko-KR" altLang="en-US" dirty="0" err="1"/>
              <a:t>메인페이지에</a:t>
            </a:r>
            <a:r>
              <a:rPr lang="ko-KR" altLang="en-US" dirty="0"/>
              <a:t> 있다면 해당 글에도 같은 모양으로 표시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4171BB-7E94-E467-CEDD-E8A8332B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인기글</a:t>
            </a:r>
            <a:r>
              <a:rPr lang="ko-KR" altLang="en-US" dirty="0"/>
              <a:t> 메인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7F7D80-9777-6B2D-8694-9F07427412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3-2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A355743-8674-9CFA-1AC7-31D9347C7A0B}"/>
              </a:ext>
            </a:extLst>
          </p:cNvPr>
          <p:cNvCxnSpPr/>
          <p:nvPr/>
        </p:nvCxnSpPr>
        <p:spPr>
          <a:xfrm>
            <a:off x="2267744" y="467792"/>
            <a:ext cx="46085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38B503-D38A-2F3C-B903-1FA2468D557D}"/>
              </a:ext>
            </a:extLst>
          </p:cNvPr>
          <p:cNvSpPr/>
          <p:nvPr/>
        </p:nvSpPr>
        <p:spPr>
          <a:xfrm>
            <a:off x="2411760" y="627535"/>
            <a:ext cx="720080" cy="216018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글 작성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3106A3-0B18-3295-E5D6-5F7446DCBC58}"/>
              </a:ext>
            </a:extLst>
          </p:cNvPr>
          <p:cNvSpPr/>
          <p:nvPr/>
        </p:nvSpPr>
        <p:spPr>
          <a:xfrm>
            <a:off x="3275856" y="627535"/>
            <a:ext cx="936104" cy="216013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내가 쓴 글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851EC8-BE4C-5614-73EB-411DAA5B13D0}"/>
              </a:ext>
            </a:extLst>
          </p:cNvPr>
          <p:cNvSpPr/>
          <p:nvPr/>
        </p:nvSpPr>
        <p:spPr>
          <a:xfrm>
            <a:off x="6012162" y="627533"/>
            <a:ext cx="688012" cy="216014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필터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C16F9E-002F-9EBD-AD72-F0755B2795CE}"/>
              </a:ext>
            </a:extLst>
          </p:cNvPr>
          <p:cNvSpPr/>
          <p:nvPr/>
        </p:nvSpPr>
        <p:spPr>
          <a:xfrm>
            <a:off x="179512" y="2139702"/>
            <a:ext cx="2088232" cy="2304256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42D021-AF27-8794-0EDC-523F144C5089}"/>
              </a:ext>
            </a:extLst>
          </p:cNvPr>
          <p:cNvCxnSpPr>
            <a:cxnSpLocks/>
          </p:cNvCxnSpPr>
          <p:nvPr/>
        </p:nvCxnSpPr>
        <p:spPr>
          <a:xfrm flipH="1">
            <a:off x="179512" y="2139702"/>
            <a:ext cx="2088232" cy="23042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65B5F3-7D9D-3E0C-AF99-198744272FF2}"/>
              </a:ext>
            </a:extLst>
          </p:cNvPr>
          <p:cNvSpPr txBox="1"/>
          <p:nvPr/>
        </p:nvSpPr>
        <p:spPr>
          <a:xfrm>
            <a:off x="395858" y="2964612"/>
            <a:ext cx="143983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광고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707097A-6B3A-068E-D624-A430494800A2}"/>
              </a:ext>
            </a:extLst>
          </p:cNvPr>
          <p:cNvSpPr/>
          <p:nvPr/>
        </p:nvSpPr>
        <p:spPr>
          <a:xfrm>
            <a:off x="2403710" y="4731990"/>
            <a:ext cx="3123385" cy="257751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페이지 번호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E859975-0A9C-FCDC-F76C-B34B190DB1BB}"/>
              </a:ext>
            </a:extLst>
          </p:cNvPr>
          <p:cNvSpPr/>
          <p:nvPr/>
        </p:nvSpPr>
        <p:spPr>
          <a:xfrm>
            <a:off x="2411760" y="1083137"/>
            <a:ext cx="4288414" cy="1080102"/>
          </a:xfrm>
          <a:prstGeom prst="round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566666-FFDD-AE59-0214-09D6563CB464}"/>
              </a:ext>
            </a:extLst>
          </p:cNvPr>
          <p:cNvGrpSpPr/>
          <p:nvPr/>
        </p:nvGrpSpPr>
        <p:grpSpPr>
          <a:xfrm>
            <a:off x="3076226" y="1159553"/>
            <a:ext cx="792088" cy="195741"/>
            <a:chOff x="1475656" y="915566"/>
            <a:chExt cx="792088" cy="303747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DF14074-0554-E047-58F7-DCB6DB4145DA}"/>
                </a:ext>
              </a:extLst>
            </p:cNvPr>
            <p:cNvSpPr/>
            <p:nvPr/>
          </p:nvSpPr>
          <p:spPr>
            <a:xfrm>
              <a:off x="1475656" y="915566"/>
              <a:ext cx="792088" cy="30374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유저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/>
                  <a:ea typeface="맑은 고딕"/>
                </a:rPr>
                <a:t>프로필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6615BADC-6224-60E1-14AA-E7C2BEE749E8}"/>
                </a:ext>
              </a:extLst>
            </p:cNvPr>
            <p:cNvCxnSpPr/>
            <p:nvPr/>
          </p:nvCxnSpPr>
          <p:spPr>
            <a:xfrm flipH="1">
              <a:off x="1475656" y="915566"/>
              <a:ext cx="792088" cy="3037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F4FD63D-E57F-CACE-C14A-3B8B7C9BD814}"/>
              </a:ext>
            </a:extLst>
          </p:cNvPr>
          <p:cNvSpPr/>
          <p:nvPr/>
        </p:nvSpPr>
        <p:spPr>
          <a:xfrm>
            <a:off x="5443166" y="1149687"/>
            <a:ext cx="648072" cy="19574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작성 시간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34C6C57-F5F3-1CCC-8AEA-0D23991181E6}"/>
              </a:ext>
            </a:extLst>
          </p:cNvPr>
          <p:cNvSpPr/>
          <p:nvPr/>
        </p:nvSpPr>
        <p:spPr>
          <a:xfrm>
            <a:off x="2747433" y="1440451"/>
            <a:ext cx="1584176" cy="19574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제목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F42C3B3-328E-F369-313A-BA121A85C3B9}"/>
              </a:ext>
            </a:extLst>
          </p:cNvPr>
          <p:cNvSpPr/>
          <p:nvPr/>
        </p:nvSpPr>
        <p:spPr>
          <a:xfrm>
            <a:off x="3014865" y="1718346"/>
            <a:ext cx="2520280" cy="267748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EDCCB84-BD3F-AF7B-6F9F-D4425C2F6AF3}"/>
              </a:ext>
            </a:extLst>
          </p:cNvPr>
          <p:cNvGrpSpPr/>
          <p:nvPr/>
        </p:nvGrpSpPr>
        <p:grpSpPr>
          <a:xfrm>
            <a:off x="5792453" y="1852220"/>
            <a:ext cx="324036" cy="267748"/>
            <a:chOff x="5760132" y="1828659"/>
            <a:chExt cx="324036" cy="26774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0D2BB02-706C-047C-A2D0-9FB10B80BFAF}"/>
                </a:ext>
              </a:extLst>
            </p:cNvPr>
            <p:cNvSpPr/>
            <p:nvPr/>
          </p:nvSpPr>
          <p:spPr>
            <a:xfrm>
              <a:off x="5760132" y="1828659"/>
              <a:ext cx="324036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ko-KR" altLang="en-US" sz="30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추천수</a:t>
              </a:r>
              <a:endParaRPr kumimoji="0" lang="ko-KR" altLang="en-US" sz="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46F7B540-EFE4-660C-08E2-53F748C64E4A}"/>
                </a:ext>
              </a:extLst>
            </p:cNvPr>
            <p:cNvCxnSpPr/>
            <p:nvPr/>
          </p:nvCxnSpPr>
          <p:spPr>
            <a:xfrm flipH="1">
              <a:off x="5760132" y="1828659"/>
              <a:ext cx="324036" cy="2677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E8A58D7-A514-A9EE-CB13-10ADFF6AEDCF}"/>
              </a:ext>
            </a:extLst>
          </p:cNvPr>
          <p:cNvGrpSpPr/>
          <p:nvPr/>
        </p:nvGrpSpPr>
        <p:grpSpPr>
          <a:xfrm>
            <a:off x="6201220" y="1852220"/>
            <a:ext cx="324036" cy="267748"/>
            <a:chOff x="5760132" y="1828659"/>
            <a:chExt cx="324036" cy="26774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57C7EF3-A847-EE1C-7432-30083BAC5E54}"/>
                </a:ext>
              </a:extLst>
            </p:cNvPr>
            <p:cNvSpPr/>
            <p:nvPr/>
          </p:nvSpPr>
          <p:spPr>
            <a:xfrm>
              <a:off x="5760132" y="1828659"/>
              <a:ext cx="324036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300" b="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댓글수</a:t>
              </a:r>
              <a:endParaRPr kumimoji="0" lang="ko-KR" altLang="en-US" sz="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3315B15-7256-F3FF-4C1F-E88BB7430546}"/>
                </a:ext>
              </a:extLst>
            </p:cNvPr>
            <p:cNvCxnSpPr/>
            <p:nvPr/>
          </p:nvCxnSpPr>
          <p:spPr>
            <a:xfrm flipH="1">
              <a:off x="5760132" y="1828659"/>
              <a:ext cx="324036" cy="2677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7681A63-A970-FF1B-FC56-57C3DDBD5228}"/>
              </a:ext>
            </a:extLst>
          </p:cNvPr>
          <p:cNvSpPr/>
          <p:nvPr/>
        </p:nvSpPr>
        <p:spPr>
          <a:xfrm>
            <a:off x="2502070" y="1174659"/>
            <a:ext cx="403803" cy="183637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</a:rPr>
              <a:t>HOT</a:t>
            </a:r>
            <a:endParaRPr kumimoji="0" lang="ko-KR" altLang="en-US" sz="8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28FDF54-4853-3061-41F3-ED0D655402AE}"/>
              </a:ext>
            </a:extLst>
          </p:cNvPr>
          <p:cNvGrpSpPr/>
          <p:nvPr/>
        </p:nvGrpSpPr>
        <p:grpSpPr>
          <a:xfrm>
            <a:off x="2418237" y="2262994"/>
            <a:ext cx="4288414" cy="1080102"/>
            <a:chOff x="2423972" y="3533161"/>
            <a:chExt cx="4288414" cy="1080102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EEEA54D4-3125-7967-C0B1-9C754DE0AF4E}"/>
                </a:ext>
              </a:extLst>
            </p:cNvPr>
            <p:cNvSpPr/>
            <p:nvPr/>
          </p:nvSpPr>
          <p:spPr>
            <a:xfrm>
              <a:off x="2423972" y="3533161"/>
              <a:ext cx="4288414" cy="1080102"/>
            </a:xfrm>
            <a:prstGeom prst="round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9D206C9-4F0A-2B07-697C-2FB9E2C94A0B}"/>
                </a:ext>
              </a:extLst>
            </p:cNvPr>
            <p:cNvGrpSpPr/>
            <p:nvPr/>
          </p:nvGrpSpPr>
          <p:grpSpPr>
            <a:xfrm>
              <a:off x="3088438" y="3609577"/>
              <a:ext cx="792088" cy="195741"/>
              <a:chOff x="1475656" y="915566"/>
              <a:chExt cx="792088" cy="303747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20442B3-5F7A-3694-39A1-32833F057AC3}"/>
                  </a:ext>
                </a:extLst>
              </p:cNvPr>
              <p:cNvSpPr/>
              <p:nvPr/>
            </p:nvSpPr>
            <p:spPr>
              <a:xfrm>
                <a:off x="1475656" y="915566"/>
                <a:ext cx="792088" cy="303747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유저 </a:t>
                </a:r>
                <a:r>
                  <a:rPr lang="ko-KR" altLang="en-US" sz="8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  <a:endPara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61CDD37E-065B-8750-F466-84DFBD400C81}"/>
                  </a:ext>
                </a:extLst>
              </p:cNvPr>
              <p:cNvCxnSpPr/>
              <p:nvPr/>
            </p:nvCxnSpPr>
            <p:spPr>
              <a:xfrm flipH="1">
                <a:off x="1475656" y="915566"/>
                <a:ext cx="792088" cy="3037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0BFDFE5-82DF-D13F-CE42-264A5F8E1E3F}"/>
                </a:ext>
              </a:extLst>
            </p:cNvPr>
            <p:cNvSpPr/>
            <p:nvPr/>
          </p:nvSpPr>
          <p:spPr>
            <a:xfrm>
              <a:off x="5455378" y="3599711"/>
              <a:ext cx="648072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D47D592-CE80-9F8F-414D-142A4E3310E0}"/>
                </a:ext>
              </a:extLst>
            </p:cNvPr>
            <p:cNvSpPr/>
            <p:nvPr/>
          </p:nvSpPr>
          <p:spPr>
            <a:xfrm>
              <a:off x="2759645" y="3890475"/>
              <a:ext cx="1584176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884CFA3-F9D0-298D-BDB1-302DD0BB9B3A}"/>
                </a:ext>
              </a:extLst>
            </p:cNvPr>
            <p:cNvSpPr/>
            <p:nvPr/>
          </p:nvSpPr>
          <p:spPr>
            <a:xfrm>
              <a:off x="3027077" y="4168370"/>
              <a:ext cx="2520280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3E352EBB-904E-10EA-ED4D-6144663B64DC}"/>
                </a:ext>
              </a:extLst>
            </p:cNvPr>
            <p:cNvGrpSpPr/>
            <p:nvPr/>
          </p:nvGrpSpPr>
          <p:grpSpPr>
            <a:xfrm>
              <a:off x="5804665" y="4302244"/>
              <a:ext cx="324036" cy="267748"/>
              <a:chOff x="5760132" y="1828659"/>
              <a:chExt cx="324036" cy="267748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66BCB7E2-5C45-18FA-9CD1-5D6E503759E1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ko-KR" altLang="en-US" sz="30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추천수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6D4CA3A9-8013-F29C-E498-1F0E7675BBE4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6CCECAD3-A7B4-C7FD-A8AE-90B6189AB834}"/>
                </a:ext>
              </a:extLst>
            </p:cNvPr>
            <p:cNvGrpSpPr/>
            <p:nvPr/>
          </p:nvGrpSpPr>
          <p:grpSpPr>
            <a:xfrm>
              <a:off x="6213432" y="4302244"/>
              <a:ext cx="324036" cy="267748"/>
              <a:chOff x="5760132" y="1828659"/>
              <a:chExt cx="324036" cy="267748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C2BCDA31-3AD3-1621-AB55-3B85D1FA411F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300" b="0" i="0" u="none" strike="noStrike" kern="1200" cap="none" spc="0" normalizeH="0" baseline="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댓글수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77DA8445-AAA6-B86A-B70E-4FDCA0C3B519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511EC88-BFFC-717B-2AD6-127B042F7F05}"/>
                </a:ext>
              </a:extLst>
            </p:cNvPr>
            <p:cNvSpPr/>
            <p:nvPr/>
          </p:nvSpPr>
          <p:spPr>
            <a:xfrm>
              <a:off x="2514282" y="3624683"/>
              <a:ext cx="403803" cy="18363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/>
                  <a:ea typeface="맑은 고딕"/>
                </a:rPr>
                <a:t>HOT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44BD93D-7F17-28E4-DDD6-D19B10D32671}"/>
              </a:ext>
            </a:extLst>
          </p:cNvPr>
          <p:cNvGrpSpPr/>
          <p:nvPr/>
        </p:nvGrpSpPr>
        <p:grpSpPr>
          <a:xfrm>
            <a:off x="2434186" y="3442851"/>
            <a:ext cx="4288414" cy="1080102"/>
            <a:chOff x="2423972" y="3533161"/>
            <a:chExt cx="4288414" cy="1080102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E564815B-DDCE-5D11-D06D-571843CDA624}"/>
                </a:ext>
              </a:extLst>
            </p:cNvPr>
            <p:cNvSpPr/>
            <p:nvPr/>
          </p:nvSpPr>
          <p:spPr>
            <a:xfrm>
              <a:off x="2423972" y="3533161"/>
              <a:ext cx="4288414" cy="1080102"/>
            </a:xfrm>
            <a:prstGeom prst="round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04C51B6E-6FFB-D2E3-6026-143CC6C5C2EA}"/>
                </a:ext>
              </a:extLst>
            </p:cNvPr>
            <p:cNvGrpSpPr/>
            <p:nvPr/>
          </p:nvGrpSpPr>
          <p:grpSpPr>
            <a:xfrm>
              <a:off x="3088438" y="3609577"/>
              <a:ext cx="792088" cy="195741"/>
              <a:chOff x="1475656" y="915566"/>
              <a:chExt cx="792088" cy="303747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42CCFAFA-FD94-28F7-B11C-6103BBC06046}"/>
                  </a:ext>
                </a:extLst>
              </p:cNvPr>
              <p:cNvSpPr/>
              <p:nvPr/>
            </p:nvSpPr>
            <p:spPr>
              <a:xfrm>
                <a:off x="1475656" y="915566"/>
                <a:ext cx="792088" cy="303747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800" b="0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유저 </a:t>
                </a:r>
                <a:r>
                  <a:rPr lang="ko-KR" altLang="en-US" sz="80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  <a:endPara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BF59D4D3-04EC-0AEA-38F4-B6D9DF5DADA8}"/>
                  </a:ext>
                </a:extLst>
              </p:cNvPr>
              <p:cNvCxnSpPr/>
              <p:nvPr/>
            </p:nvCxnSpPr>
            <p:spPr>
              <a:xfrm flipH="1">
                <a:off x="1475656" y="915566"/>
                <a:ext cx="792088" cy="30374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6ADC344-CE85-8F17-26AA-3BFABFBB8599}"/>
                </a:ext>
              </a:extLst>
            </p:cNvPr>
            <p:cNvSpPr/>
            <p:nvPr/>
          </p:nvSpPr>
          <p:spPr>
            <a:xfrm>
              <a:off x="5455378" y="3599711"/>
              <a:ext cx="648072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CDC1243-4B2E-E8B5-19D8-EF654B64756A}"/>
                </a:ext>
              </a:extLst>
            </p:cNvPr>
            <p:cNvSpPr/>
            <p:nvPr/>
          </p:nvSpPr>
          <p:spPr>
            <a:xfrm>
              <a:off x="2759645" y="3890475"/>
              <a:ext cx="1584176" cy="19574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5CCF330-62F1-FC4E-B34C-F4125C32CD87}"/>
                </a:ext>
              </a:extLst>
            </p:cNvPr>
            <p:cNvSpPr/>
            <p:nvPr/>
          </p:nvSpPr>
          <p:spPr>
            <a:xfrm>
              <a:off x="3027077" y="4168370"/>
              <a:ext cx="2520280" cy="2677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kumimoji="0" lang="ko-KR" altLang="en-US" sz="12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55095182-6534-2897-6E7F-59FAAFADC468}"/>
                </a:ext>
              </a:extLst>
            </p:cNvPr>
            <p:cNvGrpSpPr/>
            <p:nvPr/>
          </p:nvGrpSpPr>
          <p:grpSpPr>
            <a:xfrm>
              <a:off x="5804665" y="4302244"/>
              <a:ext cx="324036" cy="267748"/>
              <a:chOff x="5760132" y="1828659"/>
              <a:chExt cx="324036" cy="267748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57EA887E-8803-5FDC-FAEC-809997C63AA1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lang="ko-KR" altLang="en-US" sz="30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추천수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967A252A-3353-E1A0-5A3C-EB52A3C706BA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F9701CED-BE53-6A2E-C2F5-0F9582636D6A}"/>
                </a:ext>
              </a:extLst>
            </p:cNvPr>
            <p:cNvGrpSpPr/>
            <p:nvPr/>
          </p:nvGrpSpPr>
          <p:grpSpPr>
            <a:xfrm>
              <a:off x="6213432" y="4302244"/>
              <a:ext cx="324036" cy="267748"/>
              <a:chOff x="5760132" y="1828659"/>
              <a:chExt cx="324036" cy="267748"/>
            </a:xfrm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E71E77FA-B695-BA1F-9744-BA3203DF5EC0}"/>
                  </a:ext>
                </a:extLst>
              </p:cNvPr>
              <p:cNvSpPr/>
              <p:nvPr/>
            </p:nvSpPr>
            <p:spPr>
              <a:xfrm>
                <a:off x="5760132" y="1828659"/>
                <a:ext cx="324036" cy="26774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rtlCol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</a:pPr>
                <a:r>
                  <a:rPr kumimoji="0" lang="ko-KR" altLang="en-US" sz="300" b="0" i="0" u="none" strike="noStrike" kern="1200" cap="none" spc="0" normalizeH="0" baseline="0" dirty="0" err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댓글수</a:t>
                </a:r>
                <a:endParaRPr kumimoji="0" lang="ko-KR" altLang="en-US" sz="300" b="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15C5925A-AE9E-91B0-7443-3570EBC150DC}"/>
                  </a:ext>
                </a:extLst>
              </p:cNvPr>
              <p:cNvCxnSpPr/>
              <p:nvPr/>
            </p:nvCxnSpPr>
            <p:spPr>
              <a:xfrm flipH="1">
                <a:off x="5760132" y="1828659"/>
                <a:ext cx="324036" cy="26774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3D358005-FCAE-85F0-B61A-BCAC6F484280}"/>
                </a:ext>
              </a:extLst>
            </p:cNvPr>
            <p:cNvSpPr/>
            <p:nvPr/>
          </p:nvSpPr>
          <p:spPr>
            <a:xfrm>
              <a:off x="2514282" y="3624683"/>
              <a:ext cx="403803" cy="18363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/>
                  <a:ea typeface="맑은 고딕"/>
                </a:rPr>
                <a:t>HOT</a:t>
              </a:r>
              <a:endParaRPr kumimoji="0" lang="ko-KR" altLang="en-US" sz="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5" name="모서리가 둥근 직사각형 61">
            <a:extLst>
              <a:ext uri="{FF2B5EF4-FFF2-40B4-BE49-F238E27FC236}">
                <a16:creationId xmlns:a16="http://schemas.microsoft.com/office/drawing/2014/main" id="{472D2927-6F89-2AEE-A485-6B6118BA766B}"/>
              </a:ext>
            </a:extLst>
          </p:cNvPr>
          <p:cNvSpPr/>
          <p:nvPr/>
        </p:nvSpPr>
        <p:spPr>
          <a:xfrm>
            <a:off x="2359278" y="101224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8695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글 쓰기 버튼 누를 시 이어지는 페이지로 리뷰 작성이라는 문구 보여줌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글 작성하는 부분으로 별다른 정렬기능</a:t>
            </a:r>
            <a:r>
              <a:rPr lang="en-US" altLang="ko-KR" dirty="0"/>
              <a:t>, </a:t>
            </a:r>
            <a:r>
              <a:rPr lang="ko-KR" altLang="en-US" dirty="0"/>
              <a:t>글꼴</a:t>
            </a:r>
            <a:r>
              <a:rPr lang="en-US" altLang="ko-KR" dirty="0"/>
              <a:t>, </a:t>
            </a:r>
            <a:r>
              <a:rPr lang="ko-KR" altLang="en-US" dirty="0"/>
              <a:t>등의 기능 제공 </a:t>
            </a:r>
            <a:r>
              <a:rPr lang="en-US" altLang="ko-KR" dirty="0"/>
              <a:t>X </a:t>
            </a:r>
            <a:r>
              <a:rPr lang="ko-KR" altLang="en-US" dirty="0"/>
              <a:t>간단한 글만 작성하는 방식</a:t>
            </a:r>
            <a:endParaRPr lang="en-US" altLang="ko-KR" dirty="0"/>
          </a:p>
          <a:p>
            <a:pPr>
              <a:defRPr/>
            </a:pPr>
            <a:r>
              <a:rPr lang="ko-KR" altLang="en-US" dirty="0" err="1"/>
              <a:t>해당글에</a:t>
            </a:r>
            <a:r>
              <a:rPr lang="ko-KR" altLang="en-US" dirty="0"/>
              <a:t> 입력할 태그를 작성하는 부분 </a:t>
            </a:r>
            <a:r>
              <a:rPr lang="en-US" altLang="ko-KR" dirty="0"/>
              <a:t>#</a:t>
            </a:r>
            <a:r>
              <a:rPr lang="ko-KR" altLang="en-US" dirty="0"/>
              <a:t>을 별도로 입력하지 않아도 매 입력마다 </a:t>
            </a:r>
            <a:r>
              <a:rPr lang="en-US" altLang="ko-KR" dirty="0"/>
              <a:t>#</a:t>
            </a:r>
            <a:r>
              <a:rPr lang="ko-KR" altLang="en-US" dirty="0"/>
              <a:t>이 자동으로 붙음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작성한 글 등록버튼</a:t>
            </a:r>
            <a:r>
              <a:rPr lang="en-US" altLang="ko-KR" dirty="0"/>
              <a:t>(4-2)</a:t>
            </a:r>
          </a:p>
          <a:p>
            <a:pPr>
              <a:defRPr/>
            </a:pPr>
            <a:r>
              <a:rPr lang="ko-KR" altLang="en-US" dirty="0"/>
              <a:t>작성한 글 취소버튼</a:t>
            </a:r>
            <a:r>
              <a:rPr lang="en-US" altLang="ko-KR" dirty="0"/>
              <a:t>(4-3)</a:t>
            </a:r>
          </a:p>
          <a:p>
            <a:pPr>
              <a:defRPr/>
            </a:pPr>
            <a:r>
              <a:rPr lang="ko-KR" altLang="en-US" dirty="0"/>
              <a:t>만약 작성중인 글에 </a:t>
            </a:r>
            <a:r>
              <a:rPr lang="ko-KR" altLang="en-US" dirty="0" err="1"/>
              <a:t>스포일러가</a:t>
            </a:r>
            <a:r>
              <a:rPr lang="ko-KR" altLang="en-US" dirty="0"/>
              <a:t> 될 요소가 있다면 체크하는 부분 체크를 </a:t>
            </a:r>
            <a:r>
              <a:rPr lang="ko-KR" altLang="en-US" dirty="0" err="1"/>
              <a:t>하게되면</a:t>
            </a:r>
            <a:r>
              <a:rPr lang="ko-KR" altLang="en-US" dirty="0"/>
              <a:t> 해당 리뷰를 누르기 전에 따로 명시해줌</a:t>
            </a:r>
            <a:r>
              <a:rPr lang="en-US" altLang="ko-KR" dirty="0"/>
              <a:t>()</a:t>
            </a:r>
          </a:p>
          <a:p>
            <a:pPr>
              <a:defRPr/>
            </a:pPr>
            <a:r>
              <a:rPr lang="ko-KR" altLang="en-US" dirty="0"/>
              <a:t>사진 첨부 기능으로 최대 </a:t>
            </a:r>
            <a:r>
              <a:rPr lang="en-US" altLang="ko-KR" dirty="0"/>
              <a:t>3</a:t>
            </a:r>
            <a:r>
              <a:rPr lang="ko-KR" altLang="en-US" dirty="0"/>
              <a:t>장 가능</a:t>
            </a:r>
            <a:endParaRPr lang="en-US" altLang="ko-KR" dirty="0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글 작성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DD626720-B05A-4165-7E9B-FC243128AA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4-1</a:t>
            </a:r>
            <a:endParaRPr lang="ko-KR" altLang="en-US" dirty="0"/>
          </a:p>
        </p:txBody>
      </p:sp>
      <p:grpSp>
        <p:nvGrpSpPr>
          <p:cNvPr id="53" name="그룹 16">
            <a:extLst>
              <a:ext uri="{FF2B5EF4-FFF2-40B4-BE49-F238E27FC236}">
                <a16:creationId xmlns:a16="http://schemas.microsoft.com/office/drawing/2014/main" id="{45487FDB-F9D8-9155-F20C-89870CC0628E}"/>
              </a:ext>
            </a:extLst>
          </p:cNvPr>
          <p:cNvGrpSpPr/>
          <p:nvPr/>
        </p:nvGrpSpPr>
        <p:grpSpPr>
          <a:xfrm>
            <a:off x="107504" y="330129"/>
            <a:ext cx="1512168" cy="432048"/>
            <a:chOff x="179512" y="411510"/>
            <a:chExt cx="1296144" cy="432049"/>
          </a:xfrm>
        </p:grpSpPr>
        <p:sp>
          <p:nvSpPr>
            <p:cNvPr id="54" name="직사각형 17">
              <a:extLst>
                <a:ext uri="{FF2B5EF4-FFF2-40B4-BE49-F238E27FC236}">
                  <a16:creationId xmlns:a16="http://schemas.microsoft.com/office/drawing/2014/main" id="{3147E343-295B-1B03-697F-1CF9B2100B6C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`</a:t>
              </a: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55" name="직선 연결선 18">
              <a:extLst>
                <a:ext uri="{FF2B5EF4-FFF2-40B4-BE49-F238E27FC236}">
                  <a16:creationId xmlns:a16="http://schemas.microsoft.com/office/drawing/2014/main" id="{6DE56213-8085-4781-5F1D-98A776AB92F3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noFill/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</p:cxnSp>
      </p:grpSp>
      <p:sp>
        <p:nvSpPr>
          <p:cNvPr id="56" name="TextBox 19">
            <a:extLst>
              <a:ext uri="{FF2B5EF4-FFF2-40B4-BE49-F238E27FC236}">
                <a16:creationId xmlns:a16="http://schemas.microsoft.com/office/drawing/2014/main" id="{45EA7CB6-F43E-34D9-8D35-391B5009D8F8}"/>
              </a:ext>
            </a:extLst>
          </p:cNvPr>
          <p:cNvSpPr txBox="1"/>
          <p:nvPr/>
        </p:nvSpPr>
        <p:spPr>
          <a:xfrm>
            <a:off x="482879" y="402774"/>
            <a:ext cx="704745" cy="300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LOGO</a:t>
            </a:r>
            <a:endParaRPr kumimoji="0" lang="ko-KR" altLang="en-US" sz="14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61FDF8E-8992-1A5C-771E-83CD04DAB3E4}"/>
              </a:ext>
            </a:extLst>
          </p:cNvPr>
          <p:cNvSpPr/>
          <p:nvPr/>
        </p:nvSpPr>
        <p:spPr>
          <a:xfrm>
            <a:off x="5724128" y="411510"/>
            <a:ext cx="432048" cy="288032"/>
          </a:xfrm>
          <a:prstGeom prst="roundRect">
            <a:avLst>
              <a:gd name="adj" fmla="val 16667"/>
            </a:avLst>
          </a:prstGeom>
          <a:noFill/>
          <a:ln w="0" cap="rnd" cmpd="sng">
            <a:solidFill>
              <a:srgbClr val="CEA61D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98EA06C-C8C8-65C9-99E4-D18DEE07FD29}"/>
              </a:ext>
            </a:extLst>
          </p:cNvPr>
          <p:cNvSpPr/>
          <p:nvPr/>
        </p:nvSpPr>
        <p:spPr>
          <a:xfrm>
            <a:off x="6228184" y="411510"/>
            <a:ext cx="576064" cy="288032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rgbClr val="CEA61D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프로필</a:t>
            </a:r>
          </a:p>
        </p:txBody>
      </p:sp>
      <p:sp>
        <p:nvSpPr>
          <p:cNvPr id="60" name="모서리가 둥근 직사각형 61">
            <a:extLst>
              <a:ext uri="{FF2B5EF4-FFF2-40B4-BE49-F238E27FC236}">
                <a16:creationId xmlns:a16="http://schemas.microsoft.com/office/drawing/2014/main" id="{96032FC0-40F9-0EEF-D784-25DA92B86B0E}"/>
              </a:ext>
            </a:extLst>
          </p:cNvPr>
          <p:cNvSpPr/>
          <p:nvPr/>
        </p:nvSpPr>
        <p:spPr>
          <a:xfrm>
            <a:off x="2627784" y="56017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AD57B8-1A17-5F24-F7E2-C737DE3CC0F2}"/>
              </a:ext>
            </a:extLst>
          </p:cNvPr>
          <p:cNvSpPr txBox="1"/>
          <p:nvPr/>
        </p:nvSpPr>
        <p:spPr>
          <a:xfrm>
            <a:off x="2267744" y="699542"/>
            <a:ext cx="208823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리뷰 작성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FC64D8-4B31-027E-5E8D-45C0D1789BD0}"/>
              </a:ext>
            </a:extLst>
          </p:cNvPr>
          <p:cNvSpPr/>
          <p:nvPr/>
        </p:nvSpPr>
        <p:spPr>
          <a:xfrm>
            <a:off x="323528" y="1068874"/>
            <a:ext cx="6264696" cy="3375084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CBB9A25-D17B-A41A-EDB8-77F78AFF0B0F}"/>
              </a:ext>
            </a:extLst>
          </p:cNvPr>
          <p:cNvSpPr/>
          <p:nvPr/>
        </p:nvSpPr>
        <p:spPr>
          <a:xfrm>
            <a:off x="323528" y="4587974"/>
            <a:ext cx="159351" cy="162681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96435F-2839-3368-DF3B-4248E9C9D3CB}"/>
              </a:ext>
            </a:extLst>
          </p:cNvPr>
          <p:cNvSpPr txBox="1"/>
          <p:nvPr/>
        </p:nvSpPr>
        <p:spPr>
          <a:xfrm>
            <a:off x="468691" y="4553898"/>
            <a:ext cx="1728192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스포일러가</a:t>
            </a:r>
            <a:r>
              <a:rPr lang="ko-KR" altLang="en-US" sz="900" dirty="0"/>
              <a:t> 포함된 글입니다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65BAFF8-B868-7AE8-F255-CA9E5BD64BA5}"/>
              </a:ext>
            </a:extLst>
          </p:cNvPr>
          <p:cNvSpPr/>
          <p:nvPr/>
        </p:nvSpPr>
        <p:spPr>
          <a:xfrm>
            <a:off x="5216376" y="4534932"/>
            <a:ext cx="648072" cy="394115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등록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7CA27BF-236D-BD84-CC63-39F07E5396AC}"/>
              </a:ext>
            </a:extLst>
          </p:cNvPr>
          <p:cNvSpPr/>
          <p:nvPr/>
        </p:nvSpPr>
        <p:spPr>
          <a:xfrm>
            <a:off x="5940152" y="4534931"/>
            <a:ext cx="648072" cy="394115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83BA6D5-9745-CB72-8298-7641482E9598}"/>
              </a:ext>
            </a:extLst>
          </p:cNvPr>
          <p:cNvSpPr/>
          <p:nvPr/>
        </p:nvSpPr>
        <p:spPr>
          <a:xfrm>
            <a:off x="482879" y="3911302"/>
            <a:ext cx="4953217" cy="41724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태그를 입력하세요</a:t>
            </a:r>
          </a:p>
        </p:txBody>
      </p:sp>
      <p:sp>
        <p:nvSpPr>
          <p:cNvPr id="4" name="모서리가 둥근 직사각형 61">
            <a:extLst>
              <a:ext uri="{FF2B5EF4-FFF2-40B4-BE49-F238E27FC236}">
                <a16:creationId xmlns:a16="http://schemas.microsoft.com/office/drawing/2014/main" id="{23D788C9-1FBD-C8DE-094F-36A7218EA142}"/>
              </a:ext>
            </a:extLst>
          </p:cNvPr>
          <p:cNvSpPr/>
          <p:nvPr/>
        </p:nvSpPr>
        <p:spPr>
          <a:xfrm>
            <a:off x="187179" y="94742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모서리가 둥근 직사각형 61">
            <a:extLst>
              <a:ext uri="{FF2B5EF4-FFF2-40B4-BE49-F238E27FC236}">
                <a16:creationId xmlns:a16="http://schemas.microsoft.com/office/drawing/2014/main" id="{A9E5C1CB-F74C-E988-AD25-E87C2168F7ED}"/>
              </a:ext>
            </a:extLst>
          </p:cNvPr>
          <p:cNvSpPr/>
          <p:nvPr/>
        </p:nvSpPr>
        <p:spPr>
          <a:xfrm>
            <a:off x="395858" y="380329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모서리가 둥근 직사각형 61">
            <a:extLst>
              <a:ext uri="{FF2B5EF4-FFF2-40B4-BE49-F238E27FC236}">
                <a16:creationId xmlns:a16="http://schemas.microsoft.com/office/drawing/2014/main" id="{C1E0D76A-04B3-3C87-DADD-C0CBA8978365}"/>
              </a:ext>
            </a:extLst>
          </p:cNvPr>
          <p:cNvSpPr/>
          <p:nvPr/>
        </p:nvSpPr>
        <p:spPr>
          <a:xfrm>
            <a:off x="147342" y="443007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6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모서리가 둥근 직사각형 61">
            <a:extLst>
              <a:ext uri="{FF2B5EF4-FFF2-40B4-BE49-F238E27FC236}">
                <a16:creationId xmlns:a16="http://schemas.microsoft.com/office/drawing/2014/main" id="{16507479-761E-E068-2728-F4E2BAC50459}"/>
              </a:ext>
            </a:extLst>
          </p:cNvPr>
          <p:cNvSpPr/>
          <p:nvPr/>
        </p:nvSpPr>
        <p:spPr>
          <a:xfrm>
            <a:off x="5096871" y="442691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모서리가 둥근 직사각형 61">
            <a:extLst>
              <a:ext uri="{FF2B5EF4-FFF2-40B4-BE49-F238E27FC236}">
                <a16:creationId xmlns:a16="http://schemas.microsoft.com/office/drawing/2014/main" id="{73D5C149-E7C1-12B0-8F5D-8CD49F3B529B}"/>
              </a:ext>
            </a:extLst>
          </p:cNvPr>
          <p:cNvSpPr/>
          <p:nvPr/>
        </p:nvSpPr>
        <p:spPr>
          <a:xfrm>
            <a:off x="5875941" y="443543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EE81A3-9D4B-0B5E-ABAB-06A02691C51F}"/>
              </a:ext>
            </a:extLst>
          </p:cNvPr>
          <p:cNvSpPr/>
          <p:nvPr/>
        </p:nvSpPr>
        <p:spPr>
          <a:xfrm>
            <a:off x="5580112" y="3908260"/>
            <a:ext cx="867792" cy="41724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사진 첨부</a:t>
            </a:r>
          </a:p>
        </p:txBody>
      </p:sp>
      <p:sp>
        <p:nvSpPr>
          <p:cNvPr id="10" name="모서리가 둥근 직사각형 61">
            <a:extLst>
              <a:ext uri="{FF2B5EF4-FFF2-40B4-BE49-F238E27FC236}">
                <a16:creationId xmlns:a16="http://schemas.microsoft.com/office/drawing/2014/main" id="{37145C5B-F215-C787-9524-442DBA6B9829}"/>
              </a:ext>
            </a:extLst>
          </p:cNvPr>
          <p:cNvSpPr/>
          <p:nvPr/>
        </p:nvSpPr>
        <p:spPr>
          <a:xfrm>
            <a:off x="5540412" y="381728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7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36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buFont typeface="+mj-ea"/>
              <a:buAutoNum type="circleNumDbPlain" startAt="9"/>
              <a:defRPr/>
            </a:pPr>
            <a:endParaRPr lang="en-US" altLang="ko-KR" dirty="0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글 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DD626720-B05A-4165-7E9B-FC243128AA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4-1</a:t>
            </a:r>
            <a:endParaRPr lang="ko-KR" altLang="en-US" dirty="0"/>
          </a:p>
        </p:txBody>
      </p:sp>
      <p:sp>
        <p:nvSpPr>
          <p:cNvPr id="4" name="텍스트 개체 틀 12">
            <a:extLst>
              <a:ext uri="{FF2B5EF4-FFF2-40B4-BE49-F238E27FC236}">
                <a16:creationId xmlns:a16="http://schemas.microsoft.com/office/drawing/2014/main" id="{AD0C4F44-F284-C5B0-E996-79C2F95BE5C9}"/>
              </a:ext>
            </a:extLst>
          </p:cNvPr>
          <p:cNvSpPr txBox="1">
            <a:spLocks/>
          </p:cNvSpPr>
          <p:nvPr/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+mj-ea"/>
              <a:buAutoNum type="circleNumDbPlain"/>
              <a:defRPr lang="ko-KR" altLang="en-US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7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리뷰 </a:t>
            </a:r>
            <a:r>
              <a:rPr lang="ko-KR" altLang="en-US" dirty="0" err="1"/>
              <a:t>등록시</a:t>
            </a:r>
            <a:r>
              <a:rPr lang="ko-KR" altLang="en-US" dirty="0"/>
              <a:t> 해당 멘트 출력</a:t>
            </a: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1FF099-9071-19F2-79EE-82C543513A4D}"/>
              </a:ext>
            </a:extLst>
          </p:cNvPr>
          <p:cNvSpPr txBox="1">
            <a:spLocks/>
          </p:cNvSpPr>
          <p:nvPr/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dirty="0"/>
              <a:t>글 등록</a:t>
            </a:r>
          </a:p>
        </p:txBody>
      </p:sp>
      <p:sp>
        <p:nvSpPr>
          <p:cNvPr id="6" name="텍스트 개체 틀 38">
            <a:extLst>
              <a:ext uri="{FF2B5EF4-FFF2-40B4-BE49-F238E27FC236}">
                <a16:creationId xmlns:a16="http://schemas.microsoft.com/office/drawing/2014/main" id="{76531BDF-851E-662F-E449-141EB155A4CA}"/>
              </a:ext>
            </a:extLst>
          </p:cNvPr>
          <p:cNvSpPr txBox="1">
            <a:spLocks/>
          </p:cNvSpPr>
          <p:nvPr/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4-2</a:t>
            </a:r>
            <a:endParaRPr lang="ko-KR" altLang="en-US" dirty="0"/>
          </a:p>
        </p:txBody>
      </p:sp>
      <p:grpSp>
        <p:nvGrpSpPr>
          <p:cNvPr id="7" name="그룹 16">
            <a:extLst>
              <a:ext uri="{FF2B5EF4-FFF2-40B4-BE49-F238E27FC236}">
                <a16:creationId xmlns:a16="http://schemas.microsoft.com/office/drawing/2014/main" id="{F85052F8-1415-B1CF-1CB4-EDC2322A81C7}"/>
              </a:ext>
            </a:extLst>
          </p:cNvPr>
          <p:cNvGrpSpPr/>
          <p:nvPr/>
        </p:nvGrpSpPr>
        <p:grpSpPr>
          <a:xfrm>
            <a:off x="107504" y="330129"/>
            <a:ext cx="1512168" cy="432048"/>
            <a:chOff x="179512" y="411510"/>
            <a:chExt cx="1296144" cy="432049"/>
          </a:xfrm>
        </p:grpSpPr>
        <p:sp>
          <p:nvSpPr>
            <p:cNvPr id="8" name="직사각형 17">
              <a:extLst>
                <a:ext uri="{FF2B5EF4-FFF2-40B4-BE49-F238E27FC236}">
                  <a16:creationId xmlns:a16="http://schemas.microsoft.com/office/drawing/2014/main" id="{C78BD368-254A-7238-65AF-1D933354B3DA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`</a:t>
              </a: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9" name="직선 연결선 18">
              <a:extLst>
                <a:ext uri="{FF2B5EF4-FFF2-40B4-BE49-F238E27FC236}">
                  <a16:creationId xmlns:a16="http://schemas.microsoft.com/office/drawing/2014/main" id="{75A523DE-20B8-BE8B-F36E-A037691B41E6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noFill/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</p:cxnSp>
      </p:grpSp>
      <p:sp>
        <p:nvSpPr>
          <p:cNvPr id="10" name="TextBox 19">
            <a:extLst>
              <a:ext uri="{FF2B5EF4-FFF2-40B4-BE49-F238E27FC236}">
                <a16:creationId xmlns:a16="http://schemas.microsoft.com/office/drawing/2014/main" id="{6AC9941A-B734-4B81-2FA2-0BF642B815DF}"/>
              </a:ext>
            </a:extLst>
          </p:cNvPr>
          <p:cNvSpPr txBox="1"/>
          <p:nvPr/>
        </p:nvSpPr>
        <p:spPr>
          <a:xfrm>
            <a:off x="482879" y="402774"/>
            <a:ext cx="704745" cy="300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LOGO</a:t>
            </a:r>
            <a:endParaRPr kumimoji="0" lang="ko-KR" altLang="en-US" sz="14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A334B5E-C90F-AA55-3F11-59C2BC4709AF}"/>
              </a:ext>
            </a:extLst>
          </p:cNvPr>
          <p:cNvSpPr/>
          <p:nvPr/>
        </p:nvSpPr>
        <p:spPr>
          <a:xfrm>
            <a:off x="5724128" y="411510"/>
            <a:ext cx="432048" cy="288032"/>
          </a:xfrm>
          <a:prstGeom prst="roundRect">
            <a:avLst>
              <a:gd name="adj" fmla="val 16667"/>
            </a:avLst>
          </a:prstGeom>
          <a:noFill/>
          <a:ln w="0" cap="rnd" cmpd="sng">
            <a:solidFill>
              <a:srgbClr val="CEA61D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5BD5F29-C101-444B-2D7A-460ECE35FBCF}"/>
              </a:ext>
            </a:extLst>
          </p:cNvPr>
          <p:cNvSpPr/>
          <p:nvPr/>
        </p:nvSpPr>
        <p:spPr>
          <a:xfrm>
            <a:off x="6228184" y="411510"/>
            <a:ext cx="576064" cy="288032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rgbClr val="CEA61D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A3B98-0ED1-64A4-B72F-365F7F8128A7}"/>
              </a:ext>
            </a:extLst>
          </p:cNvPr>
          <p:cNvSpPr txBox="1"/>
          <p:nvPr/>
        </p:nvSpPr>
        <p:spPr>
          <a:xfrm>
            <a:off x="2267744" y="699542"/>
            <a:ext cx="208823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리뷰 작성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FB9A25-4127-533D-7867-C41F87411F1C}"/>
              </a:ext>
            </a:extLst>
          </p:cNvPr>
          <p:cNvSpPr/>
          <p:nvPr/>
        </p:nvSpPr>
        <p:spPr>
          <a:xfrm>
            <a:off x="323528" y="1068874"/>
            <a:ext cx="6264696" cy="3375084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6C0EDC-E7AB-D777-75C0-99C8068AD4F9}"/>
              </a:ext>
            </a:extLst>
          </p:cNvPr>
          <p:cNvSpPr/>
          <p:nvPr/>
        </p:nvSpPr>
        <p:spPr>
          <a:xfrm>
            <a:off x="323528" y="4587974"/>
            <a:ext cx="159351" cy="162681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1427D7-D8EA-313F-B22E-0875C433B2C5}"/>
              </a:ext>
            </a:extLst>
          </p:cNvPr>
          <p:cNvSpPr txBox="1"/>
          <p:nvPr/>
        </p:nvSpPr>
        <p:spPr>
          <a:xfrm>
            <a:off x="468691" y="4553898"/>
            <a:ext cx="1728192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스포일러가</a:t>
            </a:r>
            <a:r>
              <a:rPr lang="ko-KR" altLang="en-US" sz="900" dirty="0"/>
              <a:t> 포함된 글입니다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0D7D60-B02A-C243-6322-CB4C76615D54}"/>
              </a:ext>
            </a:extLst>
          </p:cNvPr>
          <p:cNvSpPr/>
          <p:nvPr/>
        </p:nvSpPr>
        <p:spPr>
          <a:xfrm>
            <a:off x="5216376" y="4534932"/>
            <a:ext cx="648072" cy="394115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등록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F0B125-3AE5-D926-F305-0CEB9E59AC16}"/>
              </a:ext>
            </a:extLst>
          </p:cNvPr>
          <p:cNvSpPr/>
          <p:nvPr/>
        </p:nvSpPr>
        <p:spPr>
          <a:xfrm>
            <a:off x="5940152" y="4534931"/>
            <a:ext cx="648072" cy="394115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A1392C-D6B7-8BB9-FA89-7F4258B73320}"/>
              </a:ext>
            </a:extLst>
          </p:cNvPr>
          <p:cNvSpPr/>
          <p:nvPr/>
        </p:nvSpPr>
        <p:spPr>
          <a:xfrm>
            <a:off x="482879" y="3911302"/>
            <a:ext cx="4953217" cy="41724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태그 보여질 부분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B9B0366-8F34-2F78-2AA6-9802CB41B777}"/>
              </a:ext>
            </a:extLst>
          </p:cNvPr>
          <p:cNvSpPr/>
          <p:nvPr/>
        </p:nvSpPr>
        <p:spPr>
          <a:xfrm>
            <a:off x="1775882" y="1995686"/>
            <a:ext cx="3168352" cy="1227040"/>
          </a:xfrm>
          <a:prstGeom prst="round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리뷰가 등록되었습니다</a:t>
            </a:r>
          </a:p>
        </p:txBody>
      </p:sp>
      <p:sp>
        <p:nvSpPr>
          <p:cNvPr id="15" name="모서리가 둥근 직사각형 61">
            <a:extLst>
              <a:ext uri="{FF2B5EF4-FFF2-40B4-BE49-F238E27FC236}">
                <a16:creationId xmlns:a16="http://schemas.microsoft.com/office/drawing/2014/main" id="{269266B2-02BF-3E1F-B20B-099786B2A89F}"/>
              </a:ext>
            </a:extLst>
          </p:cNvPr>
          <p:cNvSpPr/>
          <p:nvPr/>
        </p:nvSpPr>
        <p:spPr>
          <a:xfrm>
            <a:off x="1743472" y="19322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51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9ECE249-FCC1-6400-2738-E31084C91C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취소 버튼 누를 시 보여지는 문구</a:t>
            </a:r>
            <a:endParaRPr lang="en-US" altLang="ko-KR" dirty="0"/>
          </a:p>
          <a:p>
            <a:r>
              <a:rPr lang="ko-KR" altLang="en-US" dirty="0"/>
              <a:t>네 누를 시 글 작성으로 오기 이전 페이지로 </a:t>
            </a:r>
            <a:r>
              <a:rPr lang="ko-KR" altLang="en-US" dirty="0" err="1"/>
              <a:t>돌아감</a:t>
            </a:r>
            <a:endParaRPr lang="en-US" altLang="ko-KR" dirty="0"/>
          </a:p>
          <a:p>
            <a:r>
              <a:rPr lang="ko-KR" altLang="en-US" dirty="0"/>
              <a:t>아니요 </a:t>
            </a:r>
            <a:r>
              <a:rPr lang="ko-KR" altLang="en-US" dirty="0" err="1"/>
              <a:t>누를시</a:t>
            </a:r>
            <a:r>
              <a:rPr lang="ko-KR" altLang="en-US" dirty="0"/>
              <a:t> 계속해서 작성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F99516-5305-5C52-B06D-9FB6A224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 등록 취소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E533C6-8C5F-24B5-4A3C-5557BD8258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4-3</a:t>
            </a:r>
            <a:endParaRPr lang="ko-KR" altLang="en-US" dirty="0"/>
          </a:p>
        </p:txBody>
      </p:sp>
      <p:sp>
        <p:nvSpPr>
          <p:cNvPr id="5" name="텍스트 개체 틀 12">
            <a:extLst>
              <a:ext uri="{FF2B5EF4-FFF2-40B4-BE49-F238E27FC236}">
                <a16:creationId xmlns:a16="http://schemas.microsoft.com/office/drawing/2014/main" id="{4F757D7B-ECD2-5E9B-1881-3A95015EF6D8}"/>
              </a:ext>
            </a:extLst>
          </p:cNvPr>
          <p:cNvSpPr txBox="1">
            <a:spLocks/>
          </p:cNvSpPr>
          <p:nvPr/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+mj-ea"/>
              <a:buAutoNum type="circleNumDbPlain"/>
              <a:defRPr lang="ko-KR" altLang="en-US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7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/>
          </a:p>
          <a:p>
            <a:pPr>
              <a:buFont typeface="+mj-ea"/>
              <a:buAutoNum type="circleNumDbPlain" startAt="9"/>
              <a:defRPr/>
            </a:pPr>
            <a:endParaRPr lang="en-US" altLang="ko-KR" dirty="0"/>
          </a:p>
        </p:txBody>
      </p:sp>
      <p:grpSp>
        <p:nvGrpSpPr>
          <p:cNvPr id="11" name="그룹 16">
            <a:extLst>
              <a:ext uri="{FF2B5EF4-FFF2-40B4-BE49-F238E27FC236}">
                <a16:creationId xmlns:a16="http://schemas.microsoft.com/office/drawing/2014/main" id="{69998A8B-4979-F1E4-3D46-A29E2EBFB648}"/>
              </a:ext>
            </a:extLst>
          </p:cNvPr>
          <p:cNvGrpSpPr/>
          <p:nvPr/>
        </p:nvGrpSpPr>
        <p:grpSpPr>
          <a:xfrm>
            <a:off x="107504" y="330129"/>
            <a:ext cx="1512168" cy="432048"/>
            <a:chOff x="179512" y="411510"/>
            <a:chExt cx="1296144" cy="432049"/>
          </a:xfrm>
        </p:grpSpPr>
        <p:sp>
          <p:nvSpPr>
            <p:cNvPr id="12" name="직사각형 17">
              <a:extLst>
                <a:ext uri="{FF2B5EF4-FFF2-40B4-BE49-F238E27FC236}">
                  <a16:creationId xmlns:a16="http://schemas.microsoft.com/office/drawing/2014/main" id="{1045A8A6-85B3-F081-1F00-117EEB94F3F1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rPr>
                <a:t>`</a:t>
              </a: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13" name="직선 연결선 18">
              <a:extLst>
                <a:ext uri="{FF2B5EF4-FFF2-40B4-BE49-F238E27FC236}">
                  <a16:creationId xmlns:a16="http://schemas.microsoft.com/office/drawing/2014/main" id="{1DA9BE0D-965E-7D56-DA89-712FE1F67BDD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noFill/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</p:cxnSp>
      </p:grpSp>
      <p:sp>
        <p:nvSpPr>
          <p:cNvPr id="14" name="TextBox 19">
            <a:extLst>
              <a:ext uri="{FF2B5EF4-FFF2-40B4-BE49-F238E27FC236}">
                <a16:creationId xmlns:a16="http://schemas.microsoft.com/office/drawing/2014/main" id="{727F13ED-6F1C-C1DF-0177-C062520DEF9F}"/>
              </a:ext>
            </a:extLst>
          </p:cNvPr>
          <p:cNvSpPr txBox="1"/>
          <p:nvPr/>
        </p:nvSpPr>
        <p:spPr>
          <a:xfrm>
            <a:off x="482879" y="402774"/>
            <a:ext cx="704745" cy="300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LOGO</a:t>
            </a:r>
            <a:endParaRPr kumimoji="0" lang="ko-KR" altLang="en-US" sz="14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886ACB5-586C-DE2F-8694-189D55A40556}"/>
              </a:ext>
            </a:extLst>
          </p:cNvPr>
          <p:cNvSpPr/>
          <p:nvPr/>
        </p:nvSpPr>
        <p:spPr>
          <a:xfrm>
            <a:off x="5724128" y="411510"/>
            <a:ext cx="432048" cy="288032"/>
          </a:xfrm>
          <a:prstGeom prst="roundRect">
            <a:avLst>
              <a:gd name="adj" fmla="val 16667"/>
            </a:avLst>
          </a:prstGeom>
          <a:noFill/>
          <a:ln w="0" cap="rnd" cmpd="sng">
            <a:solidFill>
              <a:srgbClr val="CEA61D"/>
            </a:solidFill>
            <a:miter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C6D80BF-3297-4160-2B12-9FBF512D4849}"/>
              </a:ext>
            </a:extLst>
          </p:cNvPr>
          <p:cNvSpPr/>
          <p:nvPr/>
        </p:nvSpPr>
        <p:spPr>
          <a:xfrm>
            <a:off x="6228184" y="411510"/>
            <a:ext cx="576064" cy="288032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rgbClr val="CEA61D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50790D-1DCD-4E67-6581-4F75CE29DDCD}"/>
              </a:ext>
            </a:extLst>
          </p:cNvPr>
          <p:cNvSpPr txBox="1"/>
          <p:nvPr/>
        </p:nvSpPr>
        <p:spPr>
          <a:xfrm>
            <a:off x="2267744" y="699542"/>
            <a:ext cx="208823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리뷰 작성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ED5C82-0C3C-1E12-4785-EF0BEAEAC8EE}"/>
              </a:ext>
            </a:extLst>
          </p:cNvPr>
          <p:cNvSpPr/>
          <p:nvPr/>
        </p:nvSpPr>
        <p:spPr>
          <a:xfrm>
            <a:off x="323528" y="1068874"/>
            <a:ext cx="6264696" cy="3375084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E9F1BD-BC42-0897-51D0-D06305FF8BBF}"/>
              </a:ext>
            </a:extLst>
          </p:cNvPr>
          <p:cNvSpPr/>
          <p:nvPr/>
        </p:nvSpPr>
        <p:spPr>
          <a:xfrm>
            <a:off x="323528" y="4587974"/>
            <a:ext cx="159351" cy="162681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F989FA-91C4-BA03-B200-658CB7B5C53A}"/>
              </a:ext>
            </a:extLst>
          </p:cNvPr>
          <p:cNvSpPr txBox="1"/>
          <p:nvPr/>
        </p:nvSpPr>
        <p:spPr>
          <a:xfrm>
            <a:off x="468691" y="4553898"/>
            <a:ext cx="1728192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스포일러가</a:t>
            </a:r>
            <a:r>
              <a:rPr lang="ko-KR" altLang="en-US" sz="900" dirty="0"/>
              <a:t> 포함된 글입니다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840303-B685-6673-3774-C9A6A994D1B8}"/>
              </a:ext>
            </a:extLst>
          </p:cNvPr>
          <p:cNvSpPr/>
          <p:nvPr/>
        </p:nvSpPr>
        <p:spPr>
          <a:xfrm>
            <a:off x="5216376" y="4534932"/>
            <a:ext cx="648072" cy="394115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B20F00-A679-CD54-045C-F97163A026E5}"/>
              </a:ext>
            </a:extLst>
          </p:cNvPr>
          <p:cNvSpPr/>
          <p:nvPr/>
        </p:nvSpPr>
        <p:spPr>
          <a:xfrm>
            <a:off x="5940152" y="4534931"/>
            <a:ext cx="648072" cy="394115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59203C-5C70-50B0-9CC0-5A9E6BCF3510}"/>
              </a:ext>
            </a:extLst>
          </p:cNvPr>
          <p:cNvSpPr/>
          <p:nvPr/>
        </p:nvSpPr>
        <p:spPr>
          <a:xfrm>
            <a:off x="482879" y="3911302"/>
            <a:ext cx="4953217" cy="417240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태그 보여질 부분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BB62DFC-CF51-9764-4D13-4F1582E361CC}"/>
              </a:ext>
            </a:extLst>
          </p:cNvPr>
          <p:cNvSpPr/>
          <p:nvPr/>
        </p:nvSpPr>
        <p:spPr>
          <a:xfrm>
            <a:off x="1775882" y="1995686"/>
            <a:ext cx="3168352" cy="1227040"/>
          </a:xfrm>
          <a:prstGeom prst="round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작성중인 글은 모두 지워집니다 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정말 </a:t>
            </a:r>
            <a:r>
              <a:rPr kumimoji="0" lang="ko-KR" altLang="en-US" sz="12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취소하시겠어요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,,,,?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5" name="모서리가 둥근 직사각형 61">
            <a:extLst>
              <a:ext uri="{FF2B5EF4-FFF2-40B4-BE49-F238E27FC236}">
                <a16:creationId xmlns:a16="http://schemas.microsoft.com/office/drawing/2014/main" id="{9A268A62-DEED-CE26-2759-6C9D1FED3520}"/>
              </a:ext>
            </a:extLst>
          </p:cNvPr>
          <p:cNvSpPr/>
          <p:nvPr/>
        </p:nvSpPr>
        <p:spPr>
          <a:xfrm>
            <a:off x="1743472" y="19322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A63877-EF8B-D36A-F9E9-598044712E48}"/>
              </a:ext>
            </a:extLst>
          </p:cNvPr>
          <p:cNvSpPr/>
          <p:nvPr/>
        </p:nvSpPr>
        <p:spPr>
          <a:xfrm>
            <a:off x="2149533" y="2939821"/>
            <a:ext cx="792088" cy="218928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</a:rPr>
              <a:t>네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14F855-C320-166A-30DB-23AB45569CAC}"/>
              </a:ext>
            </a:extLst>
          </p:cNvPr>
          <p:cNvSpPr/>
          <p:nvPr/>
        </p:nvSpPr>
        <p:spPr>
          <a:xfrm>
            <a:off x="3656474" y="2937480"/>
            <a:ext cx="792088" cy="218928"/>
          </a:xfrm>
          <a:prstGeom prst="rect">
            <a:avLst/>
          </a:prstGeom>
          <a:solidFill>
            <a:srgbClr val="F2F2F2">
              <a:alpha val="698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tlCol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아니요</a:t>
            </a:r>
          </a:p>
        </p:txBody>
      </p:sp>
      <p:sp>
        <p:nvSpPr>
          <p:cNvPr id="28" name="모서리가 둥근 직사각형 61">
            <a:extLst>
              <a:ext uri="{FF2B5EF4-FFF2-40B4-BE49-F238E27FC236}">
                <a16:creationId xmlns:a16="http://schemas.microsoft.com/office/drawing/2014/main" id="{F14915EF-5546-EBBF-8CDE-B1B72E24A10D}"/>
              </a:ext>
            </a:extLst>
          </p:cNvPr>
          <p:cNvSpPr/>
          <p:nvPr/>
        </p:nvSpPr>
        <p:spPr>
          <a:xfrm>
            <a:off x="1927503" y="277917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모서리가 둥근 직사각형 61">
            <a:extLst>
              <a:ext uri="{FF2B5EF4-FFF2-40B4-BE49-F238E27FC236}">
                <a16:creationId xmlns:a16="http://schemas.microsoft.com/office/drawing/2014/main" id="{9588DD94-5D3E-3460-A786-D092B49542E0}"/>
              </a:ext>
            </a:extLst>
          </p:cNvPr>
          <p:cNvSpPr/>
          <p:nvPr/>
        </p:nvSpPr>
        <p:spPr>
          <a:xfrm>
            <a:off x="4374530" y="277709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3609406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F2F2">
            <a:alpha val="69800"/>
          </a:srgbClr>
        </a:solidFill>
        <a:ln w="9525" cap="flat" cmpd="sng" algn="ctr">
          <a:solidFill>
            <a:srgbClr val="A6A6A6">
              <a:alpha val="100000"/>
            </a:srgbClr>
          </a:solidFill>
          <a:prstDash val="solid"/>
        </a:ln>
      </a:spPr>
      <a:bodyPr anchor="ctr"/>
      <a:lstStyle>
        <a:defPPr marL="0" indent="0" algn="ctr" defTabSz="914400" rtl="0" eaLnBrk="1" latinLnBrk="1" hangingPunct="1">
          <a:lnSpc>
            <a:spcPct val="100000"/>
          </a:lnSpc>
          <a:spcBef>
            <a:spcPct val="0"/>
          </a:spcBef>
          <a:spcAft>
            <a:spcPts val="0"/>
          </a:spcAft>
          <a:buNone/>
          <a:defRPr kumimoji="0" lang="ko-KR" altLang="en-US" sz="1200" b="0" i="0" u="none" strike="noStrike" kern="1200" cap="none" spc="0" normalizeH="0" baseline="0">
            <a:solidFill>
              <a:srgbClr val="000000"/>
            </a:solidFill>
            <a:latin typeface="맑은 고딕"/>
            <a:ea typeface="맑은 고딕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1623</Words>
  <Application>Microsoft Office PowerPoint</Application>
  <PresentationFormat>화면 슬라이드 쇼(16:9)</PresentationFormat>
  <Paragraphs>614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Apple Color Emoji</vt:lpstr>
      <vt:lpstr>맑은 고딕</vt:lpstr>
      <vt:lpstr>Arial</vt:lpstr>
      <vt:lpstr>1_디자인 사용자 지정</vt:lpstr>
      <vt:lpstr>Information Architecture</vt:lpstr>
      <vt:lpstr>커뮤니티 메인</vt:lpstr>
      <vt:lpstr>커뮤니티 메인</vt:lpstr>
      <vt:lpstr>필터 클릭시</vt:lpstr>
      <vt:lpstr>인기글 메인</vt:lpstr>
      <vt:lpstr>인기글 메인</vt:lpstr>
      <vt:lpstr>글 작성</vt:lpstr>
      <vt:lpstr>글 </vt:lpstr>
      <vt:lpstr>글 등록 취소</vt:lpstr>
      <vt:lpstr>태그 추천 기능</vt:lpstr>
      <vt:lpstr>핫한 태그 페이지</vt:lpstr>
      <vt:lpstr>핫한 태그 페이지</vt:lpstr>
      <vt:lpstr>스포일러 댓글 클릭시</vt:lpstr>
      <vt:lpstr>리뷰 보기(댓글이 없는 경우)</vt:lpstr>
      <vt:lpstr>리뷰 신고 팝업</vt:lpstr>
      <vt:lpstr>리뷰 공유 팝업</vt:lpstr>
      <vt:lpstr>리뷰 보기(댓글이 있는 경우)</vt:lpstr>
      <vt:lpstr>내가 댓글을 쓴 경우</vt:lpstr>
      <vt:lpstr>내가 쓴 글</vt:lpstr>
      <vt:lpstr>내가 쓴 댓글</vt:lpstr>
    </vt:vector>
  </TitlesOfParts>
  <Manager/>
  <Company>쀼어blog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김 혁진현호</cp:lastModifiedBy>
  <cp:revision>192</cp:revision>
  <dcterms:created xsi:type="dcterms:W3CDTF">2006-10-05T04:04:58Z</dcterms:created>
  <dcterms:modified xsi:type="dcterms:W3CDTF">2022-10-06T06:31:19Z</dcterms:modified>
  <cp:version/>
</cp:coreProperties>
</file>