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1" r:id="rId1"/>
  </p:sldMasterIdLst>
  <p:notesMasterIdLst>
    <p:notesMasterId r:id="rId15"/>
  </p:notesMasterIdLst>
  <p:sldIdLst>
    <p:sldId id="307" r:id="rId2"/>
    <p:sldId id="257" r:id="rId3"/>
    <p:sldId id="312" r:id="rId4"/>
    <p:sldId id="322" r:id="rId5"/>
    <p:sldId id="323" r:id="rId6"/>
    <p:sldId id="324" r:id="rId7"/>
    <p:sldId id="308" r:id="rId8"/>
    <p:sldId id="318" r:id="rId9"/>
    <p:sldId id="310" r:id="rId10"/>
    <p:sldId id="319" r:id="rId11"/>
    <p:sldId id="320" r:id="rId12"/>
    <p:sldId id="321" r:id="rId13"/>
    <p:sldId id="26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Kanit" panose="020B0604020202020204" charset="-34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6CB4E7-317B-4B2D-ABA5-70B6158002E4}">
  <a:tblStyle styleId="{5A6CB4E7-317B-4B2D-ABA5-70B615800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39634e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39634e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39634e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139634e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B2B-D5F3-4486-8993-EB6304FF3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1709E-2489-44AC-94FF-B3B14AC3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0E5C-B4C6-4358-8F30-3BBE5A3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75D0-0641-470B-BA26-12FB651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99F0-30A2-4223-AB3D-C9176CB9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360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2E68-6F8F-42C4-B6C4-754EFD2A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E16B2-ABFA-4577-92E4-9B2C1FEAE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A08F-5628-4075-8C2B-75AE8E35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4886-7C35-4C34-AAC1-2A0D538C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1288-5437-4F03-81B2-68A59AC6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58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A2918-C01B-44D6-AA19-30F2914E3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7B0B-520E-4B6F-9D6F-7FA0961B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2B74-D342-453F-A8A2-C05BEED0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C216-91E2-422A-899F-3F4A091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BEAF-E4C1-4157-92C5-CE929AC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78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28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47398"/>
            <a:ext cx="7704000" cy="3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96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851850" y="1782300"/>
            <a:ext cx="54402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88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248450" y="445025"/>
            <a:ext cx="66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1295300" y="1725900"/>
            <a:ext cx="2720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anit"/>
              <a:buNone/>
              <a:defRPr sz="20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2"/>
          </p:nvPr>
        </p:nvSpPr>
        <p:spPr>
          <a:xfrm>
            <a:off x="1568450" y="2434025"/>
            <a:ext cx="21741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3"/>
          </p:nvPr>
        </p:nvSpPr>
        <p:spPr>
          <a:xfrm>
            <a:off x="5175150" y="1725912"/>
            <a:ext cx="27204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anit"/>
              <a:buNone/>
              <a:defRPr sz="20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"/>
          </p:nvPr>
        </p:nvSpPr>
        <p:spPr>
          <a:xfrm>
            <a:off x="5448300" y="2434059"/>
            <a:ext cx="21741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71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248450" y="889050"/>
            <a:ext cx="6647100" cy="17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10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1248450" y="445025"/>
            <a:ext cx="66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1222438" y="1357750"/>
            <a:ext cx="2835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anit"/>
              <a:buNone/>
              <a:defRPr sz="20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2"/>
          </p:nvPr>
        </p:nvSpPr>
        <p:spPr>
          <a:xfrm>
            <a:off x="1222438" y="1857725"/>
            <a:ext cx="2835300" cy="2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■"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3"/>
          </p:nvPr>
        </p:nvSpPr>
        <p:spPr>
          <a:xfrm>
            <a:off x="5086264" y="1357750"/>
            <a:ext cx="2835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anit"/>
              <a:buNone/>
              <a:defRPr sz="20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4"/>
          </p:nvPr>
        </p:nvSpPr>
        <p:spPr>
          <a:xfrm>
            <a:off x="5086264" y="1857725"/>
            <a:ext cx="2835300" cy="2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■"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11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2526-761D-40C1-908F-C884BB25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22D1-D184-46B1-BF3F-0C88E600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A7D8-F94B-4914-BAF7-26C6C6A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18DC-1016-4EF7-9018-FCCE26B6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51B4-C840-4C25-B60C-D972A7E5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07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6D51-0805-46D7-99E2-66154E0B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8B9F-FBC2-4F67-8671-E19E90A0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83F5-3CEE-4A8A-B012-D71DC48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E648-6E9C-48A4-A98D-1335EBF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6D4C-8720-41A9-B45A-C1180FA9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59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8148-C37C-4CAE-A7CB-DCD4E159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1032-E9C4-4355-965A-E6A05FE27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4486-AC96-4971-B23A-263ADB0A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921F-56D0-4814-B773-D5DAFD91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D13C-A85A-4E38-855E-AF8AB917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C913-5CD4-4B0A-A3C8-4C24F87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8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C2DD-FCBB-448D-B28C-58BAD00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610F-9607-4D43-B631-49EC5D55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D41A-D698-4787-B8D3-F00AF559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7A345-0B3D-4BE2-80F0-5B7FEF12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32A3C-5828-4C0E-8C0F-27B59A3D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2E408-C310-482A-B77B-C9E5FE69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739D6-525C-4F61-A392-4B13D74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9B71E-E6A8-46B7-9B4D-0F9944CC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71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6097-BB67-4798-A5FE-546D8E71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50CA2-01BD-491E-8213-DCEF2BA7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F3CD-38F0-4FC2-BC12-9A085EDA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E84DC-767B-4B68-AF3D-BEE3DA9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812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32E39-C448-4200-86D6-14C3606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CF2FF-89CF-46A1-BB1B-15A8D8F0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A7FD-1F65-43AF-8013-EB19D4AC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911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0F8B-01A2-4A59-A107-20BB8468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35B8-C20C-4854-ABEC-8FB10101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89AA-9F5D-4D42-A6FE-63F71BC7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EA15-3D57-4F58-8416-5D6AA74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B1CB-7C9C-4951-8653-02B2B4CB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1FC8-BCBE-4E70-8FB4-B80DDAA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39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CEF-ACCA-4756-804B-F0BAF58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C01D6-D087-4B71-B89B-3FD41FEE3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EA3C-3539-43A3-8F7D-3F2E26699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B6FF-AB9A-4149-848F-EE5A7780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DCA36-7FE9-4C07-903D-1ECBABA0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254CA-2486-4FF2-BCE7-F0D7E031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21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9D8DC-41BA-4190-BD4F-D2B8BD48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8779-7749-4ADF-B33F-C049D2D6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3DA8-EB6C-44F5-B314-D4185EBF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752E-3960-4351-B48A-B03CF2AB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9D2-A15C-43BE-9985-BB3B87665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3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4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FF32-D904-42BA-A0DA-E0F11A2E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RDBMS IA-2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177C-11A9-4C39-9089-276CC3291FE7}"/>
              </a:ext>
            </a:extLst>
          </p:cNvPr>
          <p:cNvSpPr txBox="1"/>
          <p:nvPr/>
        </p:nvSpPr>
        <p:spPr>
          <a:xfrm>
            <a:off x="4921250" y="32086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Name : Aditi Paretkar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Roll no : 1911034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Batch : A3</a:t>
            </a:r>
          </a:p>
        </p:txBody>
      </p:sp>
      <p:sp>
        <p:nvSpPr>
          <p:cNvPr id="5" name="Google Shape;12202;p80">
            <a:extLst>
              <a:ext uri="{FF2B5EF4-FFF2-40B4-BE49-F238E27FC236}">
                <a16:creationId xmlns:a16="http://schemas.microsoft.com/office/drawing/2014/main" id="{768A7FA5-AFCB-4588-AE5D-7AC1BC766AA9}"/>
              </a:ext>
            </a:extLst>
          </p:cNvPr>
          <p:cNvSpPr/>
          <p:nvPr/>
        </p:nvSpPr>
        <p:spPr>
          <a:xfrm>
            <a:off x="1303682" y="1598268"/>
            <a:ext cx="370368" cy="368064"/>
          </a:xfrm>
          <a:custGeom>
            <a:avLst/>
            <a:gdLst/>
            <a:ahLst/>
            <a:cxnLst/>
            <a:rect l="l" t="t" r="r" b="b"/>
            <a:pathLst>
              <a:path w="11574" h="11502" extrusionOk="0">
                <a:moveTo>
                  <a:pt x="5811" y="489"/>
                </a:moveTo>
                <a:lnTo>
                  <a:pt x="6751" y="2060"/>
                </a:lnTo>
                <a:cubicBezTo>
                  <a:pt x="6775" y="2096"/>
                  <a:pt x="6823" y="2132"/>
                  <a:pt x="6870" y="2132"/>
                </a:cubicBezTo>
                <a:lnTo>
                  <a:pt x="7644" y="2263"/>
                </a:lnTo>
                <a:lnTo>
                  <a:pt x="5989" y="4048"/>
                </a:lnTo>
                <a:lnTo>
                  <a:pt x="5989" y="2679"/>
                </a:lnTo>
                <a:cubicBezTo>
                  <a:pt x="5977" y="2596"/>
                  <a:pt x="5906" y="2513"/>
                  <a:pt x="5811" y="2513"/>
                </a:cubicBezTo>
                <a:cubicBezTo>
                  <a:pt x="5727" y="2513"/>
                  <a:pt x="5644" y="2596"/>
                  <a:pt x="5644" y="2679"/>
                </a:cubicBezTo>
                <a:lnTo>
                  <a:pt x="5644" y="4025"/>
                </a:lnTo>
                <a:lnTo>
                  <a:pt x="4144" y="2251"/>
                </a:lnTo>
                <a:lnTo>
                  <a:pt x="4775" y="2132"/>
                </a:lnTo>
                <a:cubicBezTo>
                  <a:pt x="4810" y="2120"/>
                  <a:pt x="4858" y="2084"/>
                  <a:pt x="4870" y="2060"/>
                </a:cubicBezTo>
                <a:lnTo>
                  <a:pt x="5811" y="489"/>
                </a:lnTo>
                <a:close/>
                <a:moveTo>
                  <a:pt x="4096" y="2727"/>
                </a:moveTo>
                <a:lnTo>
                  <a:pt x="5644" y="4549"/>
                </a:lnTo>
                <a:lnTo>
                  <a:pt x="5644" y="6192"/>
                </a:lnTo>
                <a:lnTo>
                  <a:pt x="4429" y="4763"/>
                </a:lnTo>
                <a:lnTo>
                  <a:pt x="4096" y="2727"/>
                </a:lnTo>
                <a:close/>
                <a:moveTo>
                  <a:pt x="7668" y="2727"/>
                </a:moveTo>
                <a:lnTo>
                  <a:pt x="7215" y="4751"/>
                </a:lnTo>
                <a:lnTo>
                  <a:pt x="5989" y="6192"/>
                </a:lnTo>
                <a:lnTo>
                  <a:pt x="5989" y="4560"/>
                </a:lnTo>
                <a:lnTo>
                  <a:pt x="7668" y="2727"/>
                </a:lnTo>
                <a:close/>
                <a:moveTo>
                  <a:pt x="11025" y="2858"/>
                </a:moveTo>
                <a:lnTo>
                  <a:pt x="10335" y="4596"/>
                </a:lnTo>
                <a:cubicBezTo>
                  <a:pt x="10311" y="4656"/>
                  <a:pt x="10323" y="4727"/>
                  <a:pt x="10371" y="4775"/>
                </a:cubicBezTo>
                <a:lnTo>
                  <a:pt x="10906" y="5311"/>
                </a:lnTo>
                <a:lnTo>
                  <a:pt x="10228" y="5584"/>
                </a:lnTo>
                <a:cubicBezTo>
                  <a:pt x="10144" y="5608"/>
                  <a:pt x="10109" y="5703"/>
                  <a:pt x="10121" y="5787"/>
                </a:cubicBezTo>
                <a:lnTo>
                  <a:pt x="10263" y="6192"/>
                </a:lnTo>
                <a:lnTo>
                  <a:pt x="8537" y="7096"/>
                </a:lnTo>
                <a:cubicBezTo>
                  <a:pt x="8489" y="7132"/>
                  <a:pt x="8442" y="7180"/>
                  <a:pt x="8442" y="7239"/>
                </a:cubicBezTo>
                <a:cubicBezTo>
                  <a:pt x="8442" y="7299"/>
                  <a:pt x="8466" y="7335"/>
                  <a:pt x="8501" y="7382"/>
                </a:cubicBezTo>
                <a:lnTo>
                  <a:pt x="10502" y="9097"/>
                </a:lnTo>
                <a:lnTo>
                  <a:pt x="7811" y="10049"/>
                </a:lnTo>
                <a:lnTo>
                  <a:pt x="6299" y="8680"/>
                </a:lnTo>
                <a:lnTo>
                  <a:pt x="8644" y="8990"/>
                </a:lnTo>
                <a:lnTo>
                  <a:pt x="8668" y="8990"/>
                </a:lnTo>
                <a:cubicBezTo>
                  <a:pt x="8763" y="8990"/>
                  <a:pt x="8823" y="8930"/>
                  <a:pt x="8835" y="8847"/>
                </a:cubicBezTo>
                <a:cubicBezTo>
                  <a:pt x="8847" y="8751"/>
                  <a:pt x="8775" y="8656"/>
                  <a:pt x="8680" y="8644"/>
                </a:cubicBezTo>
                <a:lnTo>
                  <a:pt x="6120" y="8311"/>
                </a:lnTo>
                <a:lnTo>
                  <a:pt x="9323" y="4918"/>
                </a:lnTo>
                <a:cubicBezTo>
                  <a:pt x="9382" y="4834"/>
                  <a:pt x="9382" y="4739"/>
                  <a:pt x="9311" y="4680"/>
                </a:cubicBezTo>
                <a:cubicBezTo>
                  <a:pt x="9275" y="4650"/>
                  <a:pt x="9231" y="4635"/>
                  <a:pt x="9187" y="4635"/>
                </a:cubicBezTo>
                <a:cubicBezTo>
                  <a:pt x="9144" y="4635"/>
                  <a:pt x="9103" y="4650"/>
                  <a:pt x="9073" y="4680"/>
                </a:cubicBezTo>
                <a:lnTo>
                  <a:pt x="5941" y="8013"/>
                </a:lnTo>
                <a:lnTo>
                  <a:pt x="5941" y="6704"/>
                </a:lnTo>
                <a:lnTo>
                  <a:pt x="8823" y="3322"/>
                </a:lnTo>
                <a:lnTo>
                  <a:pt x="9061" y="3679"/>
                </a:lnTo>
                <a:cubicBezTo>
                  <a:pt x="9086" y="3729"/>
                  <a:pt x="9140" y="3750"/>
                  <a:pt x="9194" y="3750"/>
                </a:cubicBezTo>
                <a:cubicBezTo>
                  <a:pt x="9218" y="3750"/>
                  <a:pt x="9242" y="3746"/>
                  <a:pt x="9263" y="3739"/>
                </a:cubicBezTo>
                <a:lnTo>
                  <a:pt x="11025" y="2858"/>
                </a:lnTo>
                <a:close/>
                <a:moveTo>
                  <a:pt x="524" y="2870"/>
                </a:moveTo>
                <a:lnTo>
                  <a:pt x="2286" y="3751"/>
                </a:lnTo>
                <a:cubicBezTo>
                  <a:pt x="2309" y="3766"/>
                  <a:pt x="2333" y="3773"/>
                  <a:pt x="2358" y="3773"/>
                </a:cubicBezTo>
                <a:cubicBezTo>
                  <a:pt x="2412" y="3773"/>
                  <a:pt x="2464" y="3740"/>
                  <a:pt x="2489" y="3691"/>
                </a:cubicBezTo>
                <a:lnTo>
                  <a:pt x="2727" y="3334"/>
                </a:lnTo>
                <a:lnTo>
                  <a:pt x="5608" y="6715"/>
                </a:lnTo>
                <a:lnTo>
                  <a:pt x="5608" y="7987"/>
                </a:lnTo>
                <a:lnTo>
                  <a:pt x="2524" y="4691"/>
                </a:lnTo>
                <a:cubicBezTo>
                  <a:pt x="2495" y="4656"/>
                  <a:pt x="2453" y="4638"/>
                  <a:pt x="2410" y="4638"/>
                </a:cubicBezTo>
                <a:cubicBezTo>
                  <a:pt x="2367" y="4638"/>
                  <a:pt x="2322" y="4656"/>
                  <a:pt x="2286" y="4691"/>
                </a:cubicBezTo>
                <a:cubicBezTo>
                  <a:pt x="2215" y="4751"/>
                  <a:pt x="2215" y="4858"/>
                  <a:pt x="2274" y="4930"/>
                </a:cubicBezTo>
                <a:lnTo>
                  <a:pt x="5465" y="8323"/>
                </a:lnTo>
                <a:lnTo>
                  <a:pt x="2905" y="8656"/>
                </a:lnTo>
                <a:cubicBezTo>
                  <a:pt x="2822" y="8680"/>
                  <a:pt x="2751" y="8763"/>
                  <a:pt x="2763" y="8859"/>
                </a:cubicBezTo>
                <a:cubicBezTo>
                  <a:pt x="2774" y="8942"/>
                  <a:pt x="2846" y="9001"/>
                  <a:pt x="2929" y="9001"/>
                </a:cubicBezTo>
                <a:lnTo>
                  <a:pt x="2953" y="9001"/>
                </a:lnTo>
                <a:lnTo>
                  <a:pt x="5287" y="8692"/>
                </a:lnTo>
                <a:lnTo>
                  <a:pt x="3786" y="10061"/>
                </a:lnTo>
                <a:lnTo>
                  <a:pt x="1096" y="9109"/>
                </a:lnTo>
                <a:lnTo>
                  <a:pt x="3084" y="7394"/>
                </a:lnTo>
                <a:cubicBezTo>
                  <a:pt x="3132" y="7370"/>
                  <a:pt x="3144" y="7311"/>
                  <a:pt x="3144" y="7251"/>
                </a:cubicBezTo>
                <a:cubicBezTo>
                  <a:pt x="3144" y="7192"/>
                  <a:pt x="3108" y="7144"/>
                  <a:pt x="3060" y="7108"/>
                </a:cubicBezTo>
                <a:lnTo>
                  <a:pt x="1334" y="6204"/>
                </a:lnTo>
                <a:lnTo>
                  <a:pt x="1465" y="5799"/>
                </a:lnTo>
                <a:cubicBezTo>
                  <a:pt x="1500" y="5715"/>
                  <a:pt x="1453" y="5620"/>
                  <a:pt x="1358" y="5596"/>
                </a:cubicBezTo>
                <a:lnTo>
                  <a:pt x="691" y="5322"/>
                </a:lnTo>
                <a:lnTo>
                  <a:pt x="1227" y="4787"/>
                </a:lnTo>
                <a:cubicBezTo>
                  <a:pt x="1274" y="4751"/>
                  <a:pt x="1286" y="4680"/>
                  <a:pt x="1262" y="4608"/>
                </a:cubicBezTo>
                <a:lnTo>
                  <a:pt x="524" y="2870"/>
                </a:lnTo>
                <a:close/>
                <a:moveTo>
                  <a:pt x="5775" y="0"/>
                </a:moveTo>
                <a:cubicBezTo>
                  <a:pt x="5715" y="0"/>
                  <a:pt x="5656" y="24"/>
                  <a:pt x="5632" y="72"/>
                </a:cubicBezTo>
                <a:lnTo>
                  <a:pt x="4584" y="1810"/>
                </a:lnTo>
                <a:lnTo>
                  <a:pt x="3763" y="1977"/>
                </a:lnTo>
                <a:cubicBezTo>
                  <a:pt x="3667" y="2001"/>
                  <a:pt x="3608" y="2084"/>
                  <a:pt x="3620" y="2167"/>
                </a:cubicBezTo>
                <a:lnTo>
                  <a:pt x="3965" y="4251"/>
                </a:lnTo>
                <a:lnTo>
                  <a:pt x="2846" y="2929"/>
                </a:lnTo>
                <a:cubicBezTo>
                  <a:pt x="2822" y="2894"/>
                  <a:pt x="2763" y="2870"/>
                  <a:pt x="2715" y="2870"/>
                </a:cubicBezTo>
                <a:cubicBezTo>
                  <a:pt x="2655" y="2870"/>
                  <a:pt x="2608" y="2905"/>
                  <a:pt x="2584" y="2941"/>
                </a:cubicBezTo>
                <a:lnTo>
                  <a:pt x="2298" y="3358"/>
                </a:lnTo>
                <a:lnTo>
                  <a:pt x="274" y="2346"/>
                </a:lnTo>
                <a:cubicBezTo>
                  <a:pt x="254" y="2338"/>
                  <a:pt x="233" y="2334"/>
                  <a:pt x="211" y="2334"/>
                </a:cubicBezTo>
                <a:cubicBezTo>
                  <a:pt x="168" y="2334"/>
                  <a:pt x="123" y="2350"/>
                  <a:pt x="84" y="2382"/>
                </a:cubicBezTo>
                <a:cubicBezTo>
                  <a:pt x="36" y="2429"/>
                  <a:pt x="0" y="2501"/>
                  <a:pt x="36" y="2572"/>
                </a:cubicBezTo>
                <a:lnTo>
                  <a:pt x="893" y="4632"/>
                </a:lnTo>
                <a:lnTo>
                  <a:pt x="262" y="5263"/>
                </a:lnTo>
                <a:cubicBezTo>
                  <a:pt x="215" y="5311"/>
                  <a:pt x="203" y="5370"/>
                  <a:pt x="215" y="5418"/>
                </a:cubicBezTo>
                <a:cubicBezTo>
                  <a:pt x="226" y="5477"/>
                  <a:pt x="262" y="5525"/>
                  <a:pt x="322" y="5537"/>
                </a:cubicBezTo>
                <a:lnTo>
                  <a:pt x="1072" y="5834"/>
                </a:lnTo>
                <a:lnTo>
                  <a:pt x="941" y="6215"/>
                </a:lnTo>
                <a:cubicBezTo>
                  <a:pt x="917" y="6299"/>
                  <a:pt x="953" y="6382"/>
                  <a:pt x="1012" y="6430"/>
                </a:cubicBezTo>
                <a:lnTo>
                  <a:pt x="2655" y="7287"/>
                </a:lnTo>
                <a:lnTo>
                  <a:pt x="631" y="9037"/>
                </a:lnTo>
                <a:cubicBezTo>
                  <a:pt x="584" y="9073"/>
                  <a:pt x="572" y="9132"/>
                  <a:pt x="572" y="9192"/>
                </a:cubicBezTo>
                <a:cubicBezTo>
                  <a:pt x="584" y="9252"/>
                  <a:pt x="631" y="9299"/>
                  <a:pt x="679" y="9335"/>
                </a:cubicBezTo>
                <a:lnTo>
                  <a:pt x="3727" y="10418"/>
                </a:lnTo>
                <a:cubicBezTo>
                  <a:pt x="3747" y="10422"/>
                  <a:pt x="3767" y="10425"/>
                  <a:pt x="3786" y="10425"/>
                </a:cubicBezTo>
                <a:cubicBezTo>
                  <a:pt x="3825" y="10425"/>
                  <a:pt x="3862" y="10414"/>
                  <a:pt x="3894" y="10383"/>
                </a:cubicBezTo>
                <a:lnTo>
                  <a:pt x="5584" y="8835"/>
                </a:lnTo>
                <a:lnTo>
                  <a:pt x="5584" y="11335"/>
                </a:lnTo>
                <a:cubicBezTo>
                  <a:pt x="5584" y="11430"/>
                  <a:pt x="5656" y="11502"/>
                  <a:pt x="5751" y="11502"/>
                </a:cubicBezTo>
                <a:cubicBezTo>
                  <a:pt x="5834" y="11502"/>
                  <a:pt x="5918" y="11430"/>
                  <a:pt x="5918" y="11335"/>
                </a:cubicBezTo>
                <a:lnTo>
                  <a:pt x="5918" y="8835"/>
                </a:lnTo>
                <a:lnTo>
                  <a:pt x="7608" y="10383"/>
                </a:lnTo>
                <a:cubicBezTo>
                  <a:pt x="7644" y="10418"/>
                  <a:pt x="7680" y="10430"/>
                  <a:pt x="7727" y="10430"/>
                </a:cubicBezTo>
                <a:cubicBezTo>
                  <a:pt x="7739" y="10430"/>
                  <a:pt x="7775" y="10430"/>
                  <a:pt x="7787" y="10418"/>
                </a:cubicBezTo>
                <a:lnTo>
                  <a:pt x="10835" y="9335"/>
                </a:lnTo>
                <a:cubicBezTo>
                  <a:pt x="10894" y="9311"/>
                  <a:pt x="10942" y="9252"/>
                  <a:pt x="10942" y="9192"/>
                </a:cubicBezTo>
                <a:cubicBezTo>
                  <a:pt x="10954" y="9132"/>
                  <a:pt x="10930" y="9073"/>
                  <a:pt x="10883" y="9037"/>
                </a:cubicBezTo>
                <a:lnTo>
                  <a:pt x="8859" y="7287"/>
                </a:lnTo>
                <a:lnTo>
                  <a:pt x="10502" y="6430"/>
                </a:lnTo>
                <a:cubicBezTo>
                  <a:pt x="10573" y="6382"/>
                  <a:pt x="10597" y="6311"/>
                  <a:pt x="10573" y="6215"/>
                </a:cubicBezTo>
                <a:lnTo>
                  <a:pt x="10442" y="5834"/>
                </a:lnTo>
                <a:lnTo>
                  <a:pt x="11192" y="5537"/>
                </a:lnTo>
                <a:cubicBezTo>
                  <a:pt x="11252" y="5525"/>
                  <a:pt x="11287" y="5465"/>
                  <a:pt x="11299" y="5418"/>
                </a:cubicBezTo>
                <a:cubicBezTo>
                  <a:pt x="11311" y="5358"/>
                  <a:pt x="11299" y="5299"/>
                  <a:pt x="11252" y="5263"/>
                </a:cubicBezTo>
                <a:lnTo>
                  <a:pt x="10621" y="4632"/>
                </a:lnTo>
                <a:lnTo>
                  <a:pt x="11478" y="2572"/>
                </a:lnTo>
                <a:cubicBezTo>
                  <a:pt x="11573" y="2501"/>
                  <a:pt x="11561" y="2429"/>
                  <a:pt x="11502" y="2382"/>
                </a:cubicBezTo>
                <a:cubicBezTo>
                  <a:pt x="11470" y="2350"/>
                  <a:pt x="11417" y="2334"/>
                  <a:pt x="11368" y="2334"/>
                </a:cubicBezTo>
                <a:cubicBezTo>
                  <a:pt x="11343" y="2334"/>
                  <a:pt x="11319" y="2338"/>
                  <a:pt x="11299" y="2346"/>
                </a:cubicBezTo>
                <a:lnTo>
                  <a:pt x="9275" y="3358"/>
                </a:lnTo>
                <a:lnTo>
                  <a:pt x="9001" y="2941"/>
                </a:lnTo>
                <a:cubicBezTo>
                  <a:pt x="8966" y="2905"/>
                  <a:pt x="8918" y="2870"/>
                  <a:pt x="8859" y="2870"/>
                </a:cubicBezTo>
                <a:cubicBezTo>
                  <a:pt x="8799" y="2870"/>
                  <a:pt x="8763" y="2894"/>
                  <a:pt x="8728" y="2929"/>
                </a:cubicBezTo>
                <a:lnTo>
                  <a:pt x="7656" y="4179"/>
                </a:lnTo>
                <a:lnTo>
                  <a:pt x="7656" y="4179"/>
                </a:lnTo>
                <a:lnTo>
                  <a:pt x="8120" y="2167"/>
                </a:lnTo>
                <a:cubicBezTo>
                  <a:pt x="8132" y="2132"/>
                  <a:pt x="8120" y="2084"/>
                  <a:pt x="8085" y="2036"/>
                </a:cubicBezTo>
                <a:cubicBezTo>
                  <a:pt x="8061" y="2001"/>
                  <a:pt x="8025" y="1977"/>
                  <a:pt x="7966" y="1965"/>
                </a:cubicBezTo>
                <a:lnTo>
                  <a:pt x="6965" y="1798"/>
                </a:lnTo>
                <a:lnTo>
                  <a:pt x="5930" y="72"/>
                </a:lnTo>
                <a:cubicBezTo>
                  <a:pt x="5894" y="24"/>
                  <a:pt x="5846" y="0"/>
                  <a:pt x="577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44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53D0CC-21DC-4067-B595-23F6E533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60" y="1417973"/>
            <a:ext cx="2720400" cy="338400"/>
          </a:xfrm>
        </p:spPr>
        <p:txBody>
          <a:bodyPr/>
          <a:lstStyle/>
          <a:p>
            <a:r>
              <a:rPr lang="en-IN" sz="1600" dirty="0"/>
              <a:t>Return all amenities at a particular station – Example King’s Cross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B796DC5-4861-4EAE-87EF-859200CB4AF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66470" y="2495022"/>
            <a:ext cx="3536950" cy="888295"/>
          </a:xfrm>
        </p:spPr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'Kings Cross'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})--(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Amenity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Amenity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Amenity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24204E-9EE1-412B-BC36-7B61BC69AD4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C4E42F3-391F-4D32-825E-5C6F9302C9A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5DE03-3E37-4C2A-9313-8651394F6A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8761" y="2335281"/>
            <a:ext cx="2797173" cy="12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E85B81-774C-4AD0-BEE8-A7A9E3E08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820" y="1515785"/>
            <a:ext cx="4617820" cy="922032"/>
          </a:xfrm>
        </p:spPr>
        <p:txBody>
          <a:bodyPr/>
          <a:lstStyle/>
          <a:p>
            <a:r>
              <a:rPr lang="en-IN" sz="1800" dirty="0"/>
              <a:t>Return all services attached to a particular node , example Edgware road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5572014-E196-4056-9817-5112AA25694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9060" y="2434025"/>
            <a:ext cx="3643490" cy="827335"/>
          </a:xfrm>
        </p:spPr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})--(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EF3486-1073-4E1C-AC21-E987DE55048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967630" y="1638401"/>
            <a:ext cx="2720400" cy="3384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17B51-57E2-4193-A4AB-C78FF705A4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2335530"/>
            <a:ext cx="393954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7BB123-9774-4543-AB08-5076B8CE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215360"/>
            <a:ext cx="4153000" cy="834956"/>
          </a:xfrm>
        </p:spPr>
        <p:txBody>
          <a:bodyPr/>
          <a:lstStyle/>
          <a:p>
            <a:r>
              <a:rPr lang="en-IN" dirty="0"/>
              <a:t>Return which all stations have a particular service – example accessible washrooms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351B68-50A2-4323-AB1A-16E6CD9C79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20" y="2434025"/>
            <a:ext cx="5128260" cy="834956"/>
          </a:xfrm>
        </p:spPr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'Accessible Washrooms'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})--(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FB56D-D90F-46C3-B73B-72CF5AA937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5785" y="1336904"/>
            <a:ext cx="3335795" cy="22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3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1544014" y="1489414"/>
            <a:ext cx="6647100" cy="17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720000" y="405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was done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502920" y="1092802"/>
            <a:ext cx="7921080" cy="3622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bg2">
                    <a:lumMod val="50000"/>
                  </a:schemeClr>
                </a:solidFill>
              </a:rPr>
              <a:t>Procedure for implementation:</a:t>
            </a:r>
            <a:endParaRPr lang="en-IN" sz="18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400" b="1" dirty="0"/>
              <a:t>First we have created a node for each station , for each line , for 2 kinds of amenity – Bicycle parking and Car parking and 3 services – Accessible Washrooms , Step free access to trains and step free access to platforms.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400" b="1" dirty="0"/>
              <a:t>Then we have linked the lines passing through each specific station by carrying out queries by creating PASSES_THROUGH relation.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400" b="1" dirty="0"/>
              <a:t>Then we have linked the stations to the specific services they have by carrying out queries that link the service to the station using HAS_ A relation.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400" b="1" dirty="0"/>
              <a:t>The database so created is then run through a few queries to obtain specific results.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b="1" dirty="0"/>
          </a:p>
          <a:p>
            <a:pPr marL="342900" indent="-342900">
              <a:buClr>
                <a:schemeClr val="dk1"/>
              </a:buClr>
              <a:buSzPts val="1100"/>
              <a:buFont typeface="Arial"/>
              <a:buAutoNum type="arabicPeriod"/>
            </a:pPr>
            <a:endParaRPr lang="en-IN" sz="1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N" sz="1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N" sz="1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N" sz="1400" b="1" dirty="0"/>
          </a:p>
          <a:p>
            <a:pPr marL="342900" indent="-342900">
              <a:buClr>
                <a:schemeClr val="dk1"/>
              </a:buClr>
              <a:buSzPts val="1100"/>
            </a:pPr>
            <a:endParaRPr lang="en-I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1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660-A283-440D-8E54-B22DD924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105" y="463498"/>
            <a:ext cx="6647100" cy="572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nodes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BF9D6-C8E2-4844-8633-EEEE9FBD3F18}"/>
              </a:ext>
            </a:extLst>
          </p:cNvPr>
          <p:cNvSpPr txBox="1"/>
          <p:nvPr/>
        </p:nvSpPr>
        <p:spPr>
          <a:xfrm>
            <a:off x="0" y="1936681"/>
            <a:ext cx="6477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for creation of node:</a:t>
            </a:r>
          </a:p>
          <a:p>
            <a:endParaRPr lang="en-IN" dirty="0"/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Similarly , we have created nodes for all stations, 2 types of amenities and three types of services.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121DE-35DF-428C-B5C9-9838194F0A28}"/>
              </a:ext>
            </a:extLst>
          </p:cNvPr>
          <p:cNvSpPr txBox="1"/>
          <p:nvPr/>
        </p:nvSpPr>
        <p:spPr>
          <a:xfrm flipH="1">
            <a:off x="6801126" y="1740932"/>
            <a:ext cx="185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D93E1-28B1-4423-A924-53C2A89D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69" y="2253734"/>
            <a:ext cx="1981477" cy="142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A1114-9E3B-4775-8E40-58915DE6523D}"/>
              </a:ext>
            </a:extLst>
          </p:cNvPr>
          <p:cNvSpPr txBox="1"/>
          <p:nvPr/>
        </p:nvSpPr>
        <p:spPr>
          <a:xfrm>
            <a:off x="6410806" y="3881798"/>
            <a:ext cx="2057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creates a single node with the given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7D803-8F01-435C-AC11-0E50F2CD852D}"/>
              </a:ext>
            </a:extLst>
          </p:cNvPr>
          <p:cNvSpPr txBox="1"/>
          <p:nvPr/>
        </p:nvSpPr>
        <p:spPr>
          <a:xfrm flipH="1">
            <a:off x="6949574" y="1363980"/>
            <a:ext cx="185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3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3F81-E83C-4954-BA93-30214F2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Example- Amenity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B7276-82A3-4620-86D5-97A284AE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02" y="1476222"/>
            <a:ext cx="408679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9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37F9-6241-4B94-B56C-A9EC22A5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service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D521E-063A-4D2B-9550-4A92403C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93" y="1704854"/>
            <a:ext cx="261021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733C-868E-41D2-AC2B-3E27C1BC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Example- Line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971F8-03DA-413A-8616-6FCE3603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04" y="1719143"/>
            <a:ext cx="209579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2E82-EA68-42C4-A1B6-8C4E4943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00" y="261550"/>
            <a:ext cx="6647100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F3B0-3627-4F40-832F-07D97550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20" y="834250"/>
            <a:ext cx="6774180" cy="422480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we create all relations for node ‘Edgware Road’ created earlier that shows the lines passing through the station , the amenities and services at the station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AD4F1-9EEC-4477-A1DB-2C2C9EB48120}"/>
              </a:ext>
            </a:extLst>
          </p:cNvPr>
          <p:cNvSpPr txBox="1"/>
          <p:nvPr/>
        </p:nvSpPr>
        <p:spPr>
          <a:xfrm>
            <a:off x="251460" y="1406950"/>
            <a:ext cx="40995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1. MATCH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'Circle'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PASSES_THROUGH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2. MATCH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'Hammersmith'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PASSES_THROUGH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3. MATCH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'District'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PASSES_THROUGH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AE2D2-DD8A-44E8-A355-6AE1D66E5C9F}"/>
              </a:ext>
            </a:extLst>
          </p:cNvPr>
          <p:cNvSpPr txBox="1"/>
          <p:nvPr/>
        </p:nvSpPr>
        <p:spPr>
          <a:xfrm>
            <a:off x="4968240" y="146304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4. MATCH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Edgware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Road'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'Step free access to train'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036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737B6D-4049-486F-AFC3-F9DBFB16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38" y="990175"/>
            <a:ext cx="6687122" cy="35503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B9390-30B6-42B5-A43B-F435BBE4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30249"/>
            <a:ext cx="3689530" cy="22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6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3EDF-87D7-4904-A9D3-8777CB51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50" y="275828"/>
            <a:ext cx="6647100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 few queries through the created database.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A1BD69-E307-40E6-81BB-DC0050C3AD6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2000" y="1227104"/>
            <a:ext cx="3949800" cy="3206466"/>
          </a:xfrm>
        </p:spPr>
        <p:txBody>
          <a:bodyPr/>
          <a:lstStyle/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Output</a:t>
            </a:r>
          </a:p>
          <a:p>
            <a:pPr algn="l"/>
            <a:endParaRPr lang="en-IN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7AC060-A612-405F-A1BE-959A050844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30940" y="1291526"/>
            <a:ext cx="3949800" cy="3206466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nodes attached to a particular node- example : return all stations that the piccadilly line passes through  </a:t>
            </a:r>
          </a:p>
          <a:p>
            <a:pPr marL="228600" indent="-228600">
              <a:buAutoNum type="arabicPeriod"/>
            </a:pPr>
            <a:endParaRPr lang="en-IN" sz="1100" dirty="0"/>
          </a:p>
          <a:p>
            <a:pPr marL="0" indent="0"/>
            <a:endParaRPr lang="en-IN" sz="1100" dirty="0"/>
          </a:p>
          <a:p>
            <a:pPr marL="0" indent="0"/>
            <a:r>
              <a:rPr lang="en-IN" sz="1100" dirty="0"/>
              <a:t>Code :</a:t>
            </a:r>
          </a:p>
          <a:p>
            <a:pPr marL="0" indent="0"/>
            <a:endParaRPr lang="en-IN" sz="1100" dirty="0"/>
          </a:p>
          <a:p>
            <a:r>
              <a:rPr lang="en-US" b="0" dirty="0"/>
              <a:t>MATCH (Line {name: 'Piccadilly'})--(Station)</a:t>
            </a:r>
          </a:p>
          <a:p>
            <a:r>
              <a:rPr lang="en-US" b="0" dirty="0"/>
              <a:t>RETURN Station.name</a:t>
            </a:r>
          </a:p>
          <a:p>
            <a:br>
              <a:rPr lang="en-US" b="0" dirty="0"/>
            </a:br>
            <a:endParaRPr lang="en-US" b="0" dirty="0"/>
          </a:p>
          <a:p>
            <a:pPr marL="0" indent="0"/>
            <a:endParaRPr lang="en-IN" sz="1400" dirty="0"/>
          </a:p>
          <a:p>
            <a:pPr marL="228600" indent="-228600">
              <a:buAutoNum type="arabicPeriod"/>
            </a:pPr>
            <a:endParaRPr lang="en-IN" sz="1400" dirty="0"/>
          </a:p>
          <a:p>
            <a:pPr marL="0" indent="0"/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D8E3D-F7E0-462E-A8FA-7C7003FEE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6101" y="1995153"/>
            <a:ext cx="3695699" cy="26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566</Words>
  <Application>Microsoft Office PowerPoint</Application>
  <PresentationFormat>On-screen Show (16:9)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Times New Roman</vt:lpstr>
      <vt:lpstr>Arial</vt:lpstr>
      <vt:lpstr>Calibri Light</vt:lpstr>
      <vt:lpstr>Kanit</vt:lpstr>
      <vt:lpstr>Office Theme</vt:lpstr>
      <vt:lpstr>RDBMS IA-2</vt:lpstr>
      <vt:lpstr>How it was done</vt:lpstr>
      <vt:lpstr>Creation of nodes</vt:lpstr>
      <vt:lpstr>Example- Amenity node</vt:lpstr>
      <vt:lpstr>Example – service node</vt:lpstr>
      <vt:lpstr>Example- Line Node</vt:lpstr>
      <vt:lpstr>Creation of Relations</vt:lpstr>
      <vt:lpstr>PowerPoint Presentation</vt:lpstr>
      <vt:lpstr>Running a few queries through the created database.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Graph-Oriented Database to Store Accessible Transport Routes</dc:title>
  <dc:creator>Arvind Paretkar</dc:creator>
  <cp:lastModifiedBy>Arvind Paretkar</cp:lastModifiedBy>
  <cp:revision>49</cp:revision>
  <dcterms:modified xsi:type="dcterms:W3CDTF">2021-04-26T11:11:57Z</dcterms:modified>
</cp:coreProperties>
</file>