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7912F-FD46-45AC-996A-FD1594822E8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F627F6-853B-4B75-8101-4B71124A86DB}">
      <dgm:prSet/>
      <dgm:spPr/>
      <dgm:t>
        <a:bodyPr/>
        <a:lstStyle/>
        <a:p>
          <a:r>
            <a:rPr lang="en-US" b="0" i="0"/>
            <a:t>X(Continuous)</a:t>
          </a:r>
          <a:endParaRPr lang="en-US"/>
        </a:p>
      </dgm:t>
    </dgm:pt>
    <dgm:pt modelId="{4D71A92F-BFBE-4718-9A99-0D922F17818D}" type="parTrans" cxnId="{18CE9301-473F-417A-91F8-70B278A8E3F3}">
      <dgm:prSet/>
      <dgm:spPr/>
      <dgm:t>
        <a:bodyPr/>
        <a:lstStyle/>
        <a:p>
          <a:endParaRPr lang="en-US"/>
        </a:p>
      </dgm:t>
    </dgm:pt>
    <dgm:pt modelId="{E9627B58-A9E9-4D73-9C91-A02B4E399AFE}" type="sibTrans" cxnId="{18CE9301-473F-417A-91F8-70B278A8E3F3}">
      <dgm:prSet/>
      <dgm:spPr/>
      <dgm:t>
        <a:bodyPr/>
        <a:lstStyle/>
        <a:p>
          <a:endParaRPr lang="en-US"/>
        </a:p>
      </dgm:t>
    </dgm:pt>
    <dgm:pt modelId="{27225380-5477-4E52-BEDA-BC988FCBAF89}">
      <dgm:prSet/>
      <dgm:spPr/>
      <dgm:t>
        <a:bodyPr/>
        <a:lstStyle/>
        <a:p>
          <a:r>
            <a:rPr lang="en-US" b="0" i="0"/>
            <a:t>brewery_id(Continuous)</a:t>
          </a:r>
          <a:endParaRPr lang="en-US"/>
        </a:p>
      </dgm:t>
    </dgm:pt>
    <dgm:pt modelId="{B4F3457B-9300-43B1-A817-A6E93B9FEE5E}" type="parTrans" cxnId="{55E88D0A-A2BE-4603-AA8E-5CAF649C2987}">
      <dgm:prSet/>
      <dgm:spPr/>
      <dgm:t>
        <a:bodyPr/>
        <a:lstStyle/>
        <a:p>
          <a:endParaRPr lang="en-US"/>
        </a:p>
      </dgm:t>
    </dgm:pt>
    <dgm:pt modelId="{280B9589-9476-4684-B33E-A7C9745ED930}" type="sibTrans" cxnId="{55E88D0A-A2BE-4603-AA8E-5CAF649C2987}">
      <dgm:prSet/>
      <dgm:spPr/>
      <dgm:t>
        <a:bodyPr/>
        <a:lstStyle/>
        <a:p>
          <a:endParaRPr lang="en-US"/>
        </a:p>
      </dgm:t>
    </dgm:pt>
    <dgm:pt modelId="{563CFCBE-6285-49C0-AA87-5D93C1F800DC}">
      <dgm:prSet/>
      <dgm:spPr/>
      <dgm:t>
        <a:bodyPr/>
        <a:lstStyle/>
        <a:p>
          <a:r>
            <a:rPr lang="en-US" b="0" i="0"/>
            <a:t>brewery_name(Nominal)</a:t>
          </a:r>
          <a:endParaRPr lang="en-US"/>
        </a:p>
      </dgm:t>
    </dgm:pt>
    <dgm:pt modelId="{6C7D9F2D-C123-4CF9-B707-CB426998BA2E}" type="parTrans" cxnId="{EBB08D2B-99BC-476F-AF93-06BB502D6101}">
      <dgm:prSet/>
      <dgm:spPr/>
      <dgm:t>
        <a:bodyPr/>
        <a:lstStyle/>
        <a:p>
          <a:endParaRPr lang="en-US"/>
        </a:p>
      </dgm:t>
    </dgm:pt>
    <dgm:pt modelId="{D82BEC79-C85A-40BE-B704-C2AED872D230}" type="sibTrans" cxnId="{EBB08D2B-99BC-476F-AF93-06BB502D6101}">
      <dgm:prSet/>
      <dgm:spPr/>
      <dgm:t>
        <a:bodyPr/>
        <a:lstStyle/>
        <a:p>
          <a:endParaRPr lang="en-US"/>
        </a:p>
      </dgm:t>
    </dgm:pt>
    <dgm:pt modelId="{A1B06B59-248B-417A-B846-D8C5B1B83664}">
      <dgm:prSet/>
      <dgm:spPr/>
      <dgm:t>
        <a:bodyPr/>
        <a:lstStyle/>
        <a:p>
          <a:r>
            <a:rPr lang="en-US" b="0" i="0"/>
            <a:t>beer_style(Nominal)</a:t>
          </a:r>
          <a:endParaRPr lang="en-US"/>
        </a:p>
      </dgm:t>
    </dgm:pt>
    <dgm:pt modelId="{A62E81C6-6363-44D2-A2C0-4F63E6546A5A}" type="parTrans" cxnId="{FB614E6B-212D-4B13-82EF-7981B439E9F4}">
      <dgm:prSet/>
      <dgm:spPr/>
      <dgm:t>
        <a:bodyPr/>
        <a:lstStyle/>
        <a:p>
          <a:endParaRPr lang="en-US"/>
        </a:p>
      </dgm:t>
    </dgm:pt>
    <dgm:pt modelId="{40EDDE29-0896-46D2-83A7-B8489428528D}" type="sibTrans" cxnId="{FB614E6B-212D-4B13-82EF-7981B439E9F4}">
      <dgm:prSet/>
      <dgm:spPr/>
      <dgm:t>
        <a:bodyPr/>
        <a:lstStyle/>
        <a:p>
          <a:endParaRPr lang="en-US"/>
        </a:p>
      </dgm:t>
    </dgm:pt>
    <dgm:pt modelId="{9F408CA0-2622-4A21-8CA8-D44C9E609DCE}">
      <dgm:prSet/>
      <dgm:spPr/>
      <dgm:t>
        <a:bodyPr/>
        <a:lstStyle/>
        <a:p>
          <a:r>
            <a:rPr lang="en-US" b="0" i="0"/>
            <a:t>beer_beerid(Continious)</a:t>
          </a:r>
          <a:endParaRPr lang="en-US"/>
        </a:p>
      </dgm:t>
    </dgm:pt>
    <dgm:pt modelId="{280918AB-F8B9-4D35-99FA-097AC0D4E91A}" type="parTrans" cxnId="{09CA1DEE-F991-4F9F-B3F0-CE248C6DE917}">
      <dgm:prSet/>
      <dgm:spPr/>
      <dgm:t>
        <a:bodyPr/>
        <a:lstStyle/>
        <a:p>
          <a:endParaRPr lang="en-US"/>
        </a:p>
      </dgm:t>
    </dgm:pt>
    <dgm:pt modelId="{D7D5D7A5-F0A4-4D86-840D-0CF8F890C0AB}" type="sibTrans" cxnId="{09CA1DEE-F991-4F9F-B3F0-CE248C6DE917}">
      <dgm:prSet/>
      <dgm:spPr/>
      <dgm:t>
        <a:bodyPr/>
        <a:lstStyle/>
        <a:p>
          <a:endParaRPr lang="en-US"/>
        </a:p>
      </dgm:t>
    </dgm:pt>
    <dgm:pt modelId="{2B39772B-D049-46E4-8E53-F69E31FC871B}">
      <dgm:prSet/>
      <dgm:spPr/>
      <dgm:t>
        <a:bodyPr/>
        <a:lstStyle/>
        <a:p>
          <a:r>
            <a:rPr lang="en-US" b="0" i="0" dirty="0" err="1"/>
            <a:t>beer_name</a:t>
          </a:r>
          <a:r>
            <a:rPr lang="en-US" b="0" i="0" dirty="0"/>
            <a:t>(Nominal)     </a:t>
          </a:r>
          <a:endParaRPr lang="en-US" dirty="0"/>
        </a:p>
      </dgm:t>
    </dgm:pt>
    <dgm:pt modelId="{020243D4-7660-43BB-A8F7-81E5F8789299}" type="parTrans" cxnId="{6F96E4E9-B517-4321-98C2-47ACD46FB757}">
      <dgm:prSet/>
      <dgm:spPr/>
      <dgm:t>
        <a:bodyPr/>
        <a:lstStyle/>
        <a:p>
          <a:endParaRPr lang="en-US"/>
        </a:p>
      </dgm:t>
    </dgm:pt>
    <dgm:pt modelId="{353AC7BE-C1A5-4A54-B4EB-047C26E6C1BC}" type="sibTrans" cxnId="{6F96E4E9-B517-4321-98C2-47ACD46FB757}">
      <dgm:prSet/>
      <dgm:spPr/>
      <dgm:t>
        <a:bodyPr/>
        <a:lstStyle/>
        <a:p>
          <a:endParaRPr lang="en-US"/>
        </a:p>
      </dgm:t>
    </dgm:pt>
    <dgm:pt modelId="{AA66C082-9C64-4676-BA84-8208B73F554B}">
      <dgm:prSet/>
      <dgm:spPr/>
      <dgm:t>
        <a:bodyPr/>
        <a:lstStyle/>
        <a:p>
          <a:r>
            <a:rPr lang="en-US" b="0" i="0"/>
            <a:t>review_overall(Ordinal)     </a:t>
          </a:r>
          <a:endParaRPr lang="en-US"/>
        </a:p>
      </dgm:t>
    </dgm:pt>
    <dgm:pt modelId="{1CB3EBB3-A301-4C03-9695-AEED855C24C4}" type="parTrans" cxnId="{021DE94A-0AE6-4463-A4FB-EFFA52571D20}">
      <dgm:prSet/>
      <dgm:spPr/>
      <dgm:t>
        <a:bodyPr/>
        <a:lstStyle/>
        <a:p>
          <a:endParaRPr lang="en-US"/>
        </a:p>
      </dgm:t>
    </dgm:pt>
    <dgm:pt modelId="{F306D22C-4E1E-4CD8-A0DA-66A6595DD152}" type="sibTrans" cxnId="{021DE94A-0AE6-4463-A4FB-EFFA52571D20}">
      <dgm:prSet/>
      <dgm:spPr/>
      <dgm:t>
        <a:bodyPr/>
        <a:lstStyle/>
        <a:p>
          <a:endParaRPr lang="en-US"/>
        </a:p>
      </dgm:t>
    </dgm:pt>
    <dgm:pt modelId="{E2F20467-6FC9-441B-B4F9-2FEB42F11DCE}">
      <dgm:prSet/>
      <dgm:spPr/>
      <dgm:t>
        <a:bodyPr/>
        <a:lstStyle/>
        <a:p>
          <a:r>
            <a:rPr lang="en-US" b="0" i="0"/>
            <a:t>review_profilename(Factor)</a:t>
          </a:r>
          <a:endParaRPr lang="en-US"/>
        </a:p>
      </dgm:t>
    </dgm:pt>
    <dgm:pt modelId="{C5C41B57-9B72-4A96-A0FA-7BB2AAA55181}" type="parTrans" cxnId="{37C0CD90-FB44-426D-8F64-E8B3256A263E}">
      <dgm:prSet/>
      <dgm:spPr/>
      <dgm:t>
        <a:bodyPr/>
        <a:lstStyle/>
        <a:p>
          <a:endParaRPr lang="en-US"/>
        </a:p>
      </dgm:t>
    </dgm:pt>
    <dgm:pt modelId="{0E5A3E75-9942-477C-A119-922891A6FA36}" type="sibTrans" cxnId="{37C0CD90-FB44-426D-8F64-E8B3256A263E}">
      <dgm:prSet/>
      <dgm:spPr/>
      <dgm:t>
        <a:bodyPr/>
        <a:lstStyle/>
        <a:p>
          <a:endParaRPr lang="en-US"/>
        </a:p>
      </dgm:t>
    </dgm:pt>
    <dgm:pt modelId="{CA9FE5FF-0C5E-4DCE-91DA-4EF87C7B48BA}" type="pres">
      <dgm:prSet presAssocID="{E8C7912F-FD46-45AC-996A-FD1594822E88}" presName="vert0" presStyleCnt="0">
        <dgm:presLayoutVars>
          <dgm:dir/>
          <dgm:animOne val="branch"/>
          <dgm:animLvl val="lvl"/>
        </dgm:presLayoutVars>
      </dgm:prSet>
      <dgm:spPr/>
    </dgm:pt>
    <dgm:pt modelId="{C1B1AE61-BF3F-428F-A49E-2E38979B62C7}" type="pres">
      <dgm:prSet presAssocID="{67F627F6-853B-4B75-8101-4B71124A86DB}" presName="thickLine" presStyleLbl="alignNode1" presStyleIdx="0" presStyleCnt="8"/>
      <dgm:spPr/>
    </dgm:pt>
    <dgm:pt modelId="{DD127DFF-45F3-4614-96EA-EBD8C11C9066}" type="pres">
      <dgm:prSet presAssocID="{67F627F6-853B-4B75-8101-4B71124A86DB}" presName="horz1" presStyleCnt="0"/>
      <dgm:spPr/>
    </dgm:pt>
    <dgm:pt modelId="{18478C37-B59F-45B0-8935-52B7EB3503DB}" type="pres">
      <dgm:prSet presAssocID="{67F627F6-853B-4B75-8101-4B71124A86DB}" presName="tx1" presStyleLbl="revTx" presStyleIdx="0" presStyleCnt="8"/>
      <dgm:spPr/>
    </dgm:pt>
    <dgm:pt modelId="{CFBAC2BE-816E-4162-A6DF-BECDCAD49B88}" type="pres">
      <dgm:prSet presAssocID="{67F627F6-853B-4B75-8101-4B71124A86DB}" presName="vert1" presStyleCnt="0"/>
      <dgm:spPr/>
    </dgm:pt>
    <dgm:pt modelId="{7CCE59C1-BAB9-4A17-A845-77FB2F08DB03}" type="pres">
      <dgm:prSet presAssocID="{27225380-5477-4E52-BEDA-BC988FCBAF89}" presName="thickLine" presStyleLbl="alignNode1" presStyleIdx="1" presStyleCnt="8"/>
      <dgm:spPr/>
    </dgm:pt>
    <dgm:pt modelId="{FD8CC322-20D5-454E-A288-B0A2222B6CE4}" type="pres">
      <dgm:prSet presAssocID="{27225380-5477-4E52-BEDA-BC988FCBAF89}" presName="horz1" presStyleCnt="0"/>
      <dgm:spPr/>
    </dgm:pt>
    <dgm:pt modelId="{4B41B3FC-C199-483A-A2BF-BABC3FF925D7}" type="pres">
      <dgm:prSet presAssocID="{27225380-5477-4E52-BEDA-BC988FCBAF89}" presName="tx1" presStyleLbl="revTx" presStyleIdx="1" presStyleCnt="8"/>
      <dgm:spPr/>
    </dgm:pt>
    <dgm:pt modelId="{42C33131-B5AD-4D27-8212-57C4DE9600E3}" type="pres">
      <dgm:prSet presAssocID="{27225380-5477-4E52-BEDA-BC988FCBAF89}" presName="vert1" presStyleCnt="0"/>
      <dgm:spPr/>
    </dgm:pt>
    <dgm:pt modelId="{E3D7A790-A25C-41F2-A45C-F2E2A60AFDB4}" type="pres">
      <dgm:prSet presAssocID="{563CFCBE-6285-49C0-AA87-5D93C1F800DC}" presName="thickLine" presStyleLbl="alignNode1" presStyleIdx="2" presStyleCnt="8"/>
      <dgm:spPr/>
    </dgm:pt>
    <dgm:pt modelId="{D3870556-1609-4264-A16B-F44487AE39D1}" type="pres">
      <dgm:prSet presAssocID="{563CFCBE-6285-49C0-AA87-5D93C1F800DC}" presName="horz1" presStyleCnt="0"/>
      <dgm:spPr/>
    </dgm:pt>
    <dgm:pt modelId="{DE0FEB0E-104E-4524-A0CC-BE4B42342C03}" type="pres">
      <dgm:prSet presAssocID="{563CFCBE-6285-49C0-AA87-5D93C1F800DC}" presName="tx1" presStyleLbl="revTx" presStyleIdx="2" presStyleCnt="8"/>
      <dgm:spPr/>
    </dgm:pt>
    <dgm:pt modelId="{E167F818-17E8-452B-9ABA-0A161482D4E9}" type="pres">
      <dgm:prSet presAssocID="{563CFCBE-6285-49C0-AA87-5D93C1F800DC}" presName="vert1" presStyleCnt="0"/>
      <dgm:spPr/>
    </dgm:pt>
    <dgm:pt modelId="{9CCC3772-953D-4A9A-AA04-ACC836E292FF}" type="pres">
      <dgm:prSet presAssocID="{A1B06B59-248B-417A-B846-D8C5B1B83664}" presName="thickLine" presStyleLbl="alignNode1" presStyleIdx="3" presStyleCnt="8"/>
      <dgm:spPr/>
    </dgm:pt>
    <dgm:pt modelId="{E3D3F64B-5D57-4F21-99BE-D7BC88AC81C2}" type="pres">
      <dgm:prSet presAssocID="{A1B06B59-248B-417A-B846-D8C5B1B83664}" presName="horz1" presStyleCnt="0"/>
      <dgm:spPr/>
    </dgm:pt>
    <dgm:pt modelId="{7BE05278-FA83-476A-A29A-5A04C4DE3174}" type="pres">
      <dgm:prSet presAssocID="{A1B06B59-248B-417A-B846-D8C5B1B83664}" presName="tx1" presStyleLbl="revTx" presStyleIdx="3" presStyleCnt="8"/>
      <dgm:spPr/>
    </dgm:pt>
    <dgm:pt modelId="{39C62339-B0ED-4748-A56B-7995D856A504}" type="pres">
      <dgm:prSet presAssocID="{A1B06B59-248B-417A-B846-D8C5B1B83664}" presName="vert1" presStyleCnt="0"/>
      <dgm:spPr/>
    </dgm:pt>
    <dgm:pt modelId="{429D3243-ECFD-438D-B9C5-A4A986499847}" type="pres">
      <dgm:prSet presAssocID="{9F408CA0-2622-4A21-8CA8-D44C9E609DCE}" presName="thickLine" presStyleLbl="alignNode1" presStyleIdx="4" presStyleCnt="8"/>
      <dgm:spPr/>
    </dgm:pt>
    <dgm:pt modelId="{0D3FF9DC-1371-47C6-81A0-75932DB71EAE}" type="pres">
      <dgm:prSet presAssocID="{9F408CA0-2622-4A21-8CA8-D44C9E609DCE}" presName="horz1" presStyleCnt="0"/>
      <dgm:spPr/>
    </dgm:pt>
    <dgm:pt modelId="{F4245DF7-53BC-4139-956D-992D42C7AB69}" type="pres">
      <dgm:prSet presAssocID="{9F408CA0-2622-4A21-8CA8-D44C9E609DCE}" presName="tx1" presStyleLbl="revTx" presStyleIdx="4" presStyleCnt="8"/>
      <dgm:spPr/>
    </dgm:pt>
    <dgm:pt modelId="{B5262206-FE74-4B3B-827E-C1DBB5D4A62F}" type="pres">
      <dgm:prSet presAssocID="{9F408CA0-2622-4A21-8CA8-D44C9E609DCE}" presName="vert1" presStyleCnt="0"/>
      <dgm:spPr/>
    </dgm:pt>
    <dgm:pt modelId="{3145A228-D0EB-4F07-A5C0-4FCDFC219921}" type="pres">
      <dgm:prSet presAssocID="{2B39772B-D049-46E4-8E53-F69E31FC871B}" presName="thickLine" presStyleLbl="alignNode1" presStyleIdx="5" presStyleCnt="8"/>
      <dgm:spPr/>
    </dgm:pt>
    <dgm:pt modelId="{F15A1AC4-1D0B-4DA5-A8E3-30AB5DF6D7D0}" type="pres">
      <dgm:prSet presAssocID="{2B39772B-D049-46E4-8E53-F69E31FC871B}" presName="horz1" presStyleCnt="0"/>
      <dgm:spPr/>
    </dgm:pt>
    <dgm:pt modelId="{B557BA80-F834-410F-950E-B965BFD43150}" type="pres">
      <dgm:prSet presAssocID="{2B39772B-D049-46E4-8E53-F69E31FC871B}" presName="tx1" presStyleLbl="revTx" presStyleIdx="5" presStyleCnt="8"/>
      <dgm:spPr/>
    </dgm:pt>
    <dgm:pt modelId="{80C975B0-D267-4E8D-A4A1-BBC8EF4E9B9D}" type="pres">
      <dgm:prSet presAssocID="{2B39772B-D049-46E4-8E53-F69E31FC871B}" presName="vert1" presStyleCnt="0"/>
      <dgm:spPr/>
    </dgm:pt>
    <dgm:pt modelId="{6A471775-9242-48BD-A439-1D45D16B1D86}" type="pres">
      <dgm:prSet presAssocID="{AA66C082-9C64-4676-BA84-8208B73F554B}" presName="thickLine" presStyleLbl="alignNode1" presStyleIdx="6" presStyleCnt="8"/>
      <dgm:spPr/>
    </dgm:pt>
    <dgm:pt modelId="{6EBCA93F-4CB1-446C-9C7D-0415A020CE30}" type="pres">
      <dgm:prSet presAssocID="{AA66C082-9C64-4676-BA84-8208B73F554B}" presName="horz1" presStyleCnt="0"/>
      <dgm:spPr/>
    </dgm:pt>
    <dgm:pt modelId="{D1D1F7E5-15BD-4C88-ABAB-104086496C5C}" type="pres">
      <dgm:prSet presAssocID="{AA66C082-9C64-4676-BA84-8208B73F554B}" presName="tx1" presStyleLbl="revTx" presStyleIdx="6" presStyleCnt="8"/>
      <dgm:spPr/>
    </dgm:pt>
    <dgm:pt modelId="{40A43012-4E01-407B-B20F-52917EDB7529}" type="pres">
      <dgm:prSet presAssocID="{AA66C082-9C64-4676-BA84-8208B73F554B}" presName="vert1" presStyleCnt="0"/>
      <dgm:spPr/>
    </dgm:pt>
    <dgm:pt modelId="{BE40C323-9905-40A1-9228-861FB4A8B081}" type="pres">
      <dgm:prSet presAssocID="{E2F20467-6FC9-441B-B4F9-2FEB42F11DCE}" presName="thickLine" presStyleLbl="alignNode1" presStyleIdx="7" presStyleCnt="8"/>
      <dgm:spPr/>
    </dgm:pt>
    <dgm:pt modelId="{2952283A-1A79-4B04-97DD-23227F373F3B}" type="pres">
      <dgm:prSet presAssocID="{E2F20467-6FC9-441B-B4F9-2FEB42F11DCE}" presName="horz1" presStyleCnt="0"/>
      <dgm:spPr/>
    </dgm:pt>
    <dgm:pt modelId="{969400E4-01D5-47E2-85C2-4A3204A06B80}" type="pres">
      <dgm:prSet presAssocID="{E2F20467-6FC9-441B-B4F9-2FEB42F11DCE}" presName="tx1" presStyleLbl="revTx" presStyleIdx="7" presStyleCnt="8"/>
      <dgm:spPr/>
    </dgm:pt>
    <dgm:pt modelId="{7EC62E5C-C818-45B0-9FFA-BC0B4D7EA963}" type="pres">
      <dgm:prSet presAssocID="{E2F20467-6FC9-441B-B4F9-2FEB42F11DCE}" presName="vert1" presStyleCnt="0"/>
      <dgm:spPr/>
    </dgm:pt>
  </dgm:ptLst>
  <dgm:cxnLst>
    <dgm:cxn modelId="{18CE9301-473F-417A-91F8-70B278A8E3F3}" srcId="{E8C7912F-FD46-45AC-996A-FD1594822E88}" destId="{67F627F6-853B-4B75-8101-4B71124A86DB}" srcOrd="0" destOrd="0" parTransId="{4D71A92F-BFBE-4718-9A99-0D922F17818D}" sibTransId="{E9627B58-A9E9-4D73-9C91-A02B4E399AFE}"/>
    <dgm:cxn modelId="{55E88D0A-A2BE-4603-AA8E-5CAF649C2987}" srcId="{E8C7912F-FD46-45AC-996A-FD1594822E88}" destId="{27225380-5477-4E52-BEDA-BC988FCBAF89}" srcOrd="1" destOrd="0" parTransId="{B4F3457B-9300-43B1-A817-A6E93B9FEE5E}" sibTransId="{280B9589-9476-4684-B33E-A7C9745ED930}"/>
    <dgm:cxn modelId="{3CB2A70E-13D4-4CEF-9E6F-426F1E89E749}" type="presOf" srcId="{9F408CA0-2622-4A21-8CA8-D44C9E609DCE}" destId="{F4245DF7-53BC-4139-956D-992D42C7AB69}" srcOrd="0" destOrd="0" presId="urn:microsoft.com/office/officeart/2008/layout/LinedList"/>
    <dgm:cxn modelId="{3B34C226-B6A4-4F37-94BA-C83392CBCE41}" type="presOf" srcId="{2B39772B-D049-46E4-8E53-F69E31FC871B}" destId="{B557BA80-F834-410F-950E-B965BFD43150}" srcOrd="0" destOrd="0" presId="urn:microsoft.com/office/officeart/2008/layout/LinedList"/>
    <dgm:cxn modelId="{EBB08D2B-99BC-476F-AF93-06BB502D6101}" srcId="{E8C7912F-FD46-45AC-996A-FD1594822E88}" destId="{563CFCBE-6285-49C0-AA87-5D93C1F800DC}" srcOrd="2" destOrd="0" parTransId="{6C7D9F2D-C123-4CF9-B707-CB426998BA2E}" sibTransId="{D82BEC79-C85A-40BE-B704-C2AED872D230}"/>
    <dgm:cxn modelId="{14A9F736-B552-4DC9-9F05-D7AF46AA3790}" type="presOf" srcId="{563CFCBE-6285-49C0-AA87-5D93C1F800DC}" destId="{DE0FEB0E-104E-4524-A0CC-BE4B42342C03}" srcOrd="0" destOrd="0" presId="urn:microsoft.com/office/officeart/2008/layout/LinedList"/>
    <dgm:cxn modelId="{7FEBFA49-CD3E-419E-B4CC-0322906D5917}" type="presOf" srcId="{AA66C082-9C64-4676-BA84-8208B73F554B}" destId="{D1D1F7E5-15BD-4C88-ABAB-104086496C5C}" srcOrd="0" destOrd="0" presId="urn:microsoft.com/office/officeart/2008/layout/LinedList"/>
    <dgm:cxn modelId="{021DE94A-0AE6-4463-A4FB-EFFA52571D20}" srcId="{E8C7912F-FD46-45AC-996A-FD1594822E88}" destId="{AA66C082-9C64-4676-BA84-8208B73F554B}" srcOrd="6" destOrd="0" parTransId="{1CB3EBB3-A301-4C03-9695-AEED855C24C4}" sibTransId="{F306D22C-4E1E-4CD8-A0DA-66A6595DD152}"/>
    <dgm:cxn modelId="{FB614E6B-212D-4B13-82EF-7981B439E9F4}" srcId="{E8C7912F-FD46-45AC-996A-FD1594822E88}" destId="{A1B06B59-248B-417A-B846-D8C5B1B83664}" srcOrd="3" destOrd="0" parTransId="{A62E81C6-6363-44D2-A2C0-4F63E6546A5A}" sibTransId="{40EDDE29-0896-46D2-83A7-B8489428528D}"/>
    <dgm:cxn modelId="{D6D81B8B-879F-44C5-A882-8BDC5A29943A}" type="presOf" srcId="{67F627F6-853B-4B75-8101-4B71124A86DB}" destId="{18478C37-B59F-45B0-8935-52B7EB3503DB}" srcOrd="0" destOrd="0" presId="urn:microsoft.com/office/officeart/2008/layout/LinedList"/>
    <dgm:cxn modelId="{37C0CD90-FB44-426D-8F64-E8B3256A263E}" srcId="{E8C7912F-FD46-45AC-996A-FD1594822E88}" destId="{E2F20467-6FC9-441B-B4F9-2FEB42F11DCE}" srcOrd="7" destOrd="0" parTransId="{C5C41B57-9B72-4A96-A0FA-7BB2AAA55181}" sibTransId="{0E5A3E75-9942-477C-A119-922891A6FA36}"/>
    <dgm:cxn modelId="{5A58D893-6561-4083-92D3-87EDF3BF985B}" type="presOf" srcId="{A1B06B59-248B-417A-B846-D8C5B1B83664}" destId="{7BE05278-FA83-476A-A29A-5A04C4DE3174}" srcOrd="0" destOrd="0" presId="urn:microsoft.com/office/officeart/2008/layout/LinedList"/>
    <dgm:cxn modelId="{132D77BC-138A-46E6-A6FF-4FA29DD476EE}" type="presOf" srcId="{E8C7912F-FD46-45AC-996A-FD1594822E88}" destId="{CA9FE5FF-0C5E-4DCE-91DA-4EF87C7B48BA}" srcOrd="0" destOrd="0" presId="urn:microsoft.com/office/officeart/2008/layout/LinedList"/>
    <dgm:cxn modelId="{4EF6D7CE-936B-4FB5-BF93-329B73858233}" type="presOf" srcId="{27225380-5477-4E52-BEDA-BC988FCBAF89}" destId="{4B41B3FC-C199-483A-A2BF-BABC3FF925D7}" srcOrd="0" destOrd="0" presId="urn:microsoft.com/office/officeart/2008/layout/LinedList"/>
    <dgm:cxn modelId="{B90C9ED0-48BA-4F4F-9E03-CECFAB2F6DC3}" type="presOf" srcId="{E2F20467-6FC9-441B-B4F9-2FEB42F11DCE}" destId="{969400E4-01D5-47E2-85C2-4A3204A06B80}" srcOrd="0" destOrd="0" presId="urn:microsoft.com/office/officeart/2008/layout/LinedList"/>
    <dgm:cxn modelId="{6F96E4E9-B517-4321-98C2-47ACD46FB757}" srcId="{E8C7912F-FD46-45AC-996A-FD1594822E88}" destId="{2B39772B-D049-46E4-8E53-F69E31FC871B}" srcOrd="5" destOrd="0" parTransId="{020243D4-7660-43BB-A8F7-81E5F8789299}" sibTransId="{353AC7BE-C1A5-4A54-B4EB-047C26E6C1BC}"/>
    <dgm:cxn modelId="{09CA1DEE-F991-4F9F-B3F0-CE248C6DE917}" srcId="{E8C7912F-FD46-45AC-996A-FD1594822E88}" destId="{9F408CA0-2622-4A21-8CA8-D44C9E609DCE}" srcOrd="4" destOrd="0" parTransId="{280918AB-F8B9-4D35-99FA-097AC0D4E91A}" sibTransId="{D7D5D7A5-F0A4-4D86-840D-0CF8F890C0AB}"/>
    <dgm:cxn modelId="{4F605988-88BF-48C1-ACFA-EEA0C00D3B76}" type="presParOf" srcId="{CA9FE5FF-0C5E-4DCE-91DA-4EF87C7B48BA}" destId="{C1B1AE61-BF3F-428F-A49E-2E38979B62C7}" srcOrd="0" destOrd="0" presId="urn:microsoft.com/office/officeart/2008/layout/LinedList"/>
    <dgm:cxn modelId="{B18A9918-2C87-4FEC-B9E0-F4EF8F967E3A}" type="presParOf" srcId="{CA9FE5FF-0C5E-4DCE-91DA-4EF87C7B48BA}" destId="{DD127DFF-45F3-4614-96EA-EBD8C11C9066}" srcOrd="1" destOrd="0" presId="urn:microsoft.com/office/officeart/2008/layout/LinedList"/>
    <dgm:cxn modelId="{E1E1C99F-6AC6-4C2D-B3D3-0656C2450F72}" type="presParOf" srcId="{DD127DFF-45F3-4614-96EA-EBD8C11C9066}" destId="{18478C37-B59F-45B0-8935-52B7EB3503DB}" srcOrd="0" destOrd="0" presId="urn:microsoft.com/office/officeart/2008/layout/LinedList"/>
    <dgm:cxn modelId="{65A402F5-8351-4B50-9BD3-D82521380C52}" type="presParOf" srcId="{DD127DFF-45F3-4614-96EA-EBD8C11C9066}" destId="{CFBAC2BE-816E-4162-A6DF-BECDCAD49B88}" srcOrd="1" destOrd="0" presId="urn:microsoft.com/office/officeart/2008/layout/LinedList"/>
    <dgm:cxn modelId="{66A2FDD7-D19E-4A5D-9622-F908E3A88822}" type="presParOf" srcId="{CA9FE5FF-0C5E-4DCE-91DA-4EF87C7B48BA}" destId="{7CCE59C1-BAB9-4A17-A845-77FB2F08DB03}" srcOrd="2" destOrd="0" presId="urn:microsoft.com/office/officeart/2008/layout/LinedList"/>
    <dgm:cxn modelId="{3674D725-F26D-464F-8053-BD17C0329ADD}" type="presParOf" srcId="{CA9FE5FF-0C5E-4DCE-91DA-4EF87C7B48BA}" destId="{FD8CC322-20D5-454E-A288-B0A2222B6CE4}" srcOrd="3" destOrd="0" presId="urn:microsoft.com/office/officeart/2008/layout/LinedList"/>
    <dgm:cxn modelId="{46D39F73-0D77-41DE-BD58-34FEC0CFB1D0}" type="presParOf" srcId="{FD8CC322-20D5-454E-A288-B0A2222B6CE4}" destId="{4B41B3FC-C199-483A-A2BF-BABC3FF925D7}" srcOrd="0" destOrd="0" presId="urn:microsoft.com/office/officeart/2008/layout/LinedList"/>
    <dgm:cxn modelId="{DA83A48B-088D-44B9-8D5F-6282938A7EC7}" type="presParOf" srcId="{FD8CC322-20D5-454E-A288-B0A2222B6CE4}" destId="{42C33131-B5AD-4D27-8212-57C4DE9600E3}" srcOrd="1" destOrd="0" presId="urn:microsoft.com/office/officeart/2008/layout/LinedList"/>
    <dgm:cxn modelId="{22B27B09-BAE8-4418-9A81-449134711247}" type="presParOf" srcId="{CA9FE5FF-0C5E-4DCE-91DA-4EF87C7B48BA}" destId="{E3D7A790-A25C-41F2-A45C-F2E2A60AFDB4}" srcOrd="4" destOrd="0" presId="urn:microsoft.com/office/officeart/2008/layout/LinedList"/>
    <dgm:cxn modelId="{938D2B58-DB21-4B7B-809B-8BF3F2BF550F}" type="presParOf" srcId="{CA9FE5FF-0C5E-4DCE-91DA-4EF87C7B48BA}" destId="{D3870556-1609-4264-A16B-F44487AE39D1}" srcOrd="5" destOrd="0" presId="urn:microsoft.com/office/officeart/2008/layout/LinedList"/>
    <dgm:cxn modelId="{B643BBB1-8513-4732-8CC7-0969C038D8AD}" type="presParOf" srcId="{D3870556-1609-4264-A16B-F44487AE39D1}" destId="{DE0FEB0E-104E-4524-A0CC-BE4B42342C03}" srcOrd="0" destOrd="0" presId="urn:microsoft.com/office/officeart/2008/layout/LinedList"/>
    <dgm:cxn modelId="{CD7D3884-6FA1-4803-927D-ECA9FCC98D6F}" type="presParOf" srcId="{D3870556-1609-4264-A16B-F44487AE39D1}" destId="{E167F818-17E8-452B-9ABA-0A161482D4E9}" srcOrd="1" destOrd="0" presId="urn:microsoft.com/office/officeart/2008/layout/LinedList"/>
    <dgm:cxn modelId="{5E94E80C-1C23-4DFB-BE9F-D2605496F49A}" type="presParOf" srcId="{CA9FE5FF-0C5E-4DCE-91DA-4EF87C7B48BA}" destId="{9CCC3772-953D-4A9A-AA04-ACC836E292FF}" srcOrd="6" destOrd="0" presId="urn:microsoft.com/office/officeart/2008/layout/LinedList"/>
    <dgm:cxn modelId="{25609B28-80E9-4770-9DEA-E55549795D24}" type="presParOf" srcId="{CA9FE5FF-0C5E-4DCE-91DA-4EF87C7B48BA}" destId="{E3D3F64B-5D57-4F21-99BE-D7BC88AC81C2}" srcOrd="7" destOrd="0" presId="urn:microsoft.com/office/officeart/2008/layout/LinedList"/>
    <dgm:cxn modelId="{1A1DFADB-C1B8-41C2-8658-DB9FF08FB6FF}" type="presParOf" srcId="{E3D3F64B-5D57-4F21-99BE-D7BC88AC81C2}" destId="{7BE05278-FA83-476A-A29A-5A04C4DE3174}" srcOrd="0" destOrd="0" presId="urn:microsoft.com/office/officeart/2008/layout/LinedList"/>
    <dgm:cxn modelId="{0BC0AB49-DA9E-4792-9972-901EEB6CFF23}" type="presParOf" srcId="{E3D3F64B-5D57-4F21-99BE-D7BC88AC81C2}" destId="{39C62339-B0ED-4748-A56B-7995D856A504}" srcOrd="1" destOrd="0" presId="urn:microsoft.com/office/officeart/2008/layout/LinedList"/>
    <dgm:cxn modelId="{0585DFDE-5BA9-4A0C-A6E8-AA5BC9C708C5}" type="presParOf" srcId="{CA9FE5FF-0C5E-4DCE-91DA-4EF87C7B48BA}" destId="{429D3243-ECFD-438D-B9C5-A4A986499847}" srcOrd="8" destOrd="0" presId="urn:microsoft.com/office/officeart/2008/layout/LinedList"/>
    <dgm:cxn modelId="{9AE3AB10-776F-4575-928D-F6C150DECC2C}" type="presParOf" srcId="{CA9FE5FF-0C5E-4DCE-91DA-4EF87C7B48BA}" destId="{0D3FF9DC-1371-47C6-81A0-75932DB71EAE}" srcOrd="9" destOrd="0" presId="urn:microsoft.com/office/officeart/2008/layout/LinedList"/>
    <dgm:cxn modelId="{349F03C2-0233-464D-95BD-C1223CE407F3}" type="presParOf" srcId="{0D3FF9DC-1371-47C6-81A0-75932DB71EAE}" destId="{F4245DF7-53BC-4139-956D-992D42C7AB69}" srcOrd="0" destOrd="0" presId="urn:microsoft.com/office/officeart/2008/layout/LinedList"/>
    <dgm:cxn modelId="{18ADE5DD-BA02-48C1-AB4D-559DDDA2C87E}" type="presParOf" srcId="{0D3FF9DC-1371-47C6-81A0-75932DB71EAE}" destId="{B5262206-FE74-4B3B-827E-C1DBB5D4A62F}" srcOrd="1" destOrd="0" presId="urn:microsoft.com/office/officeart/2008/layout/LinedList"/>
    <dgm:cxn modelId="{05540646-F46B-4665-B5F0-F13DC6862698}" type="presParOf" srcId="{CA9FE5FF-0C5E-4DCE-91DA-4EF87C7B48BA}" destId="{3145A228-D0EB-4F07-A5C0-4FCDFC219921}" srcOrd="10" destOrd="0" presId="urn:microsoft.com/office/officeart/2008/layout/LinedList"/>
    <dgm:cxn modelId="{320D1F74-A032-497B-ADB5-26242933753A}" type="presParOf" srcId="{CA9FE5FF-0C5E-4DCE-91DA-4EF87C7B48BA}" destId="{F15A1AC4-1D0B-4DA5-A8E3-30AB5DF6D7D0}" srcOrd="11" destOrd="0" presId="urn:microsoft.com/office/officeart/2008/layout/LinedList"/>
    <dgm:cxn modelId="{04E5D869-603E-4AAB-BC04-E930AB4F1496}" type="presParOf" srcId="{F15A1AC4-1D0B-4DA5-A8E3-30AB5DF6D7D0}" destId="{B557BA80-F834-410F-950E-B965BFD43150}" srcOrd="0" destOrd="0" presId="urn:microsoft.com/office/officeart/2008/layout/LinedList"/>
    <dgm:cxn modelId="{DB534B6D-717F-4EDB-A97A-05AE1A4B8540}" type="presParOf" srcId="{F15A1AC4-1D0B-4DA5-A8E3-30AB5DF6D7D0}" destId="{80C975B0-D267-4E8D-A4A1-BBC8EF4E9B9D}" srcOrd="1" destOrd="0" presId="urn:microsoft.com/office/officeart/2008/layout/LinedList"/>
    <dgm:cxn modelId="{86F539D2-0296-470E-9C8E-81E40E1A4ACA}" type="presParOf" srcId="{CA9FE5FF-0C5E-4DCE-91DA-4EF87C7B48BA}" destId="{6A471775-9242-48BD-A439-1D45D16B1D86}" srcOrd="12" destOrd="0" presId="urn:microsoft.com/office/officeart/2008/layout/LinedList"/>
    <dgm:cxn modelId="{8329A931-6B6C-4F74-8889-1DF47599A213}" type="presParOf" srcId="{CA9FE5FF-0C5E-4DCE-91DA-4EF87C7B48BA}" destId="{6EBCA93F-4CB1-446C-9C7D-0415A020CE30}" srcOrd="13" destOrd="0" presId="urn:microsoft.com/office/officeart/2008/layout/LinedList"/>
    <dgm:cxn modelId="{8B1C8D06-9154-4A43-BED7-F96894591A28}" type="presParOf" srcId="{6EBCA93F-4CB1-446C-9C7D-0415A020CE30}" destId="{D1D1F7E5-15BD-4C88-ABAB-104086496C5C}" srcOrd="0" destOrd="0" presId="urn:microsoft.com/office/officeart/2008/layout/LinedList"/>
    <dgm:cxn modelId="{9E98DA9D-FEC6-49E5-A18D-86775D1C1E53}" type="presParOf" srcId="{6EBCA93F-4CB1-446C-9C7D-0415A020CE30}" destId="{40A43012-4E01-407B-B20F-52917EDB7529}" srcOrd="1" destOrd="0" presId="urn:microsoft.com/office/officeart/2008/layout/LinedList"/>
    <dgm:cxn modelId="{A193CEC5-8212-4CB6-9AEC-3E88D80CF380}" type="presParOf" srcId="{CA9FE5FF-0C5E-4DCE-91DA-4EF87C7B48BA}" destId="{BE40C323-9905-40A1-9228-861FB4A8B081}" srcOrd="14" destOrd="0" presId="urn:microsoft.com/office/officeart/2008/layout/LinedList"/>
    <dgm:cxn modelId="{FC9E1B0D-78E3-4F4D-AB57-5EDC534538BC}" type="presParOf" srcId="{CA9FE5FF-0C5E-4DCE-91DA-4EF87C7B48BA}" destId="{2952283A-1A79-4B04-97DD-23227F373F3B}" srcOrd="15" destOrd="0" presId="urn:microsoft.com/office/officeart/2008/layout/LinedList"/>
    <dgm:cxn modelId="{980B71B7-058B-4D75-B4BB-3BAF37116D6F}" type="presParOf" srcId="{2952283A-1A79-4B04-97DD-23227F373F3B}" destId="{969400E4-01D5-47E2-85C2-4A3204A06B80}" srcOrd="0" destOrd="0" presId="urn:microsoft.com/office/officeart/2008/layout/LinedList"/>
    <dgm:cxn modelId="{07FAEC1A-CF8A-458E-BDAE-0FDFE057452C}" type="presParOf" srcId="{2952283A-1A79-4B04-97DD-23227F373F3B}" destId="{7EC62E5C-C818-45B0-9FFA-BC0B4D7EA9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1AE61-BF3F-428F-A49E-2E38979B62C7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78C37-B59F-45B0-8935-52B7EB3503DB}">
      <dsp:nvSpPr>
        <dsp:cNvPr id="0" name=""/>
        <dsp:cNvSpPr/>
      </dsp:nvSpPr>
      <dsp:spPr>
        <a:xfrm>
          <a:off x="0" y="0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X(Continuous)</a:t>
          </a:r>
          <a:endParaRPr lang="en-US" sz="3000" kern="1200"/>
        </a:p>
      </dsp:txBody>
      <dsp:txXfrm>
        <a:off x="0" y="0"/>
        <a:ext cx="6391275" cy="655835"/>
      </dsp:txXfrm>
    </dsp:sp>
    <dsp:sp modelId="{7CCE59C1-BAB9-4A17-A845-77FB2F08DB03}">
      <dsp:nvSpPr>
        <dsp:cNvPr id="0" name=""/>
        <dsp:cNvSpPr/>
      </dsp:nvSpPr>
      <dsp:spPr>
        <a:xfrm>
          <a:off x="0" y="655835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348346"/>
                <a:satOff val="-2778"/>
                <a:lumOff val="-2101"/>
                <a:alphaOff val="0"/>
                <a:tint val="98000"/>
                <a:lumMod val="114000"/>
              </a:schemeClr>
            </a:gs>
            <a:gs pos="100000">
              <a:schemeClr val="accent5">
                <a:hueOff val="348346"/>
                <a:satOff val="-2778"/>
                <a:lumOff val="-210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8346"/>
              <a:satOff val="-2778"/>
              <a:lumOff val="-210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1B3FC-C199-483A-A2BF-BABC3FF925D7}">
      <dsp:nvSpPr>
        <dsp:cNvPr id="0" name=""/>
        <dsp:cNvSpPr/>
      </dsp:nvSpPr>
      <dsp:spPr>
        <a:xfrm>
          <a:off x="0" y="655835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brewery_id(Continuous)</a:t>
          </a:r>
          <a:endParaRPr lang="en-US" sz="3000" kern="1200"/>
        </a:p>
      </dsp:txBody>
      <dsp:txXfrm>
        <a:off x="0" y="655835"/>
        <a:ext cx="6391275" cy="655835"/>
      </dsp:txXfrm>
    </dsp:sp>
    <dsp:sp modelId="{E3D7A790-A25C-41F2-A45C-F2E2A60AFDB4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696693"/>
                <a:satOff val="-5555"/>
                <a:lumOff val="-4201"/>
                <a:alphaOff val="0"/>
                <a:tint val="98000"/>
                <a:lumMod val="114000"/>
              </a:schemeClr>
            </a:gs>
            <a:gs pos="100000">
              <a:schemeClr val="accent5">
                <a:hueOff val="696693"/>
                <a:satOff val="-5555"/>
                <a:lumOff val="-420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96693"/>
              <a:satOff val="-5555"/>
              <a:lumOff val="-420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FEB0E-104E-4524-A0CC-BE4B42342C03}">
      <dsp:nvSpPr>
        <dsp:cNvPr id="0" name=""/>
        <dsp:cNvSpPr/>
      </dsp:nvSpPr>
      <dsp:spPr>
        <a:xfrm>
          <a:off x="0" y="1311671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brewery_name(Nominal)</a:t>
          </a:r>
          <a:endParaRPr lang="en-US" sz="3000" kern="1200"/>
        </a:p>
      </dsp:txBody>
      <dsp:txXfrm>
        <a:off x="0" y="1311671"/>
        <a:ext cx="6391275" cy="655835"/>
      </dsp:txXfrm>
    </dsp:sp>
    <dsp:sp modelId="{9CCC3772-953D-4A9A-AA04-ACC836E292FF}">
      <dsp:nvSpPr>
        <dsp:cNvPr id="0" name=""/>
        <dsp:cNvSpPr/>
      </dsp:nvSpPr>
      <dsp:spPr>
        <a:xfrm>
          <a:off x="0" y="1967507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1045039"/>
                <a:satOff val="-8333"/>
                <a:lumOff val="-6302"/>
                <a:alphaOff val="0"/>
                <a:tint val="98000"/>
                <a:lumMod val="114000"/>
              </a:schemeClr>
            </a:gs>
            <a:gs pos="100000">
              <a:schemeClr val="accent5">
                <a:hueOff val="1045039"/>
                <a:satOff val="-8333"/>
                <a:lumOff val="-630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45039"/>
              <a:satOff val="-8333"/>
              <a:lumOff val="-630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E05278-FA83-476A-A29A-5A04C4DE3174}">
      <dsp:nvSpPr>
        <dsp:cNvPr id="0" name=""/>
        <dsp:cNvSpPr/>
      </dsp:nvSpPr>
      <dsp:spPr>
        <a:xfrm>
          <a:off x="0" y="1967507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beer_style(Nominal)</a:t>
          </a:r>
          <a:endParaRPr lang="en-US" sz="3000" kern="1200"/>
        </a:p>
      </dsp:txBody>
      <dsp:txXfrm>
        <a:off x="0" y="1967507"/>
        <a:ext cx="6391275" cy="655835"/>
      </dsp:txXfrm>
    </dsp:sp>
    <dsp:sp modelId="{429D3243-ECFD-438D-B9C5-A4A986499847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1393386"/>
                <a:satOff val="-11110"/>
                <a:lumOff val="-8403"/>
                <a:alphaOff val="0"/>
                <a:tint val="98000"/>
                <a:lumMod val="114000"/>
              </a:schemeClr>
            </a:gs>
            <a:gs pos="100000">
              <a:schemeClr val="accent5">
                <a:hueOff val="1393386"/>
                <a:satOff val="-11110"/>
                <a:lumOff val="-840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93386"/>
              <a:satOff val="-11110"/>
              <a:lumOff val="-840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245DF7-53BC-4139-956D-992D42C7AB69}">
      <dsp:nvSpPr>
        <dsp:cNvPr id="0" name=""/>
        <dsp:cNvSpPr/>
      </dsp:nvSpPr>
      <dsp:spPr>
        <a:xfrm>
          <a:off x="0" y="2623343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beer_beerid(Continious)</a:t>
          </a:r>
          <a:endParaRPr lang="en-US" sz="3000" kern="1200"/>
        </a:p>
      </dsp:txBody>
      <dsp:txXfrm>
        <a:off x="0" y="2623343"/>
        <a:ext cx="6391275" cy="655835"/>
      </dsp:txXfrm>
    </dsp:sp>
    <dsp:sp modelId="{3145A228-D0EB-4F07-A5C0-4FCDFC219921}">
      <dsp:nvSpPr>
        <dsp:cNvPr id="0" name=""/>
        <dsp:cNvSpPr/>
      </dsp:nvSpPr>
      <dsp:spPr>
        <a:xfrm>
          <a:off x="0" y="3279179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1741732"/>
                <a:satOff val="-13888"/>
                <a:lumOff val="-10504"/>
                <a:alphaOff val="0"/>
                <a:tint val="98000"/>
                <a:lumMod val="114000"/>
              </a:schemeClr>
            </a:gs>
            <a:gs pos="100000">
              <a:schemeClr val="accent5">
                <a:hueOff val="1741732"/>
                <a:satOff val="-13888"/>
                <a:lumOff val="-1050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741732"/>
              <a:satOff val="-13888"/>
              <a:lumOff val="-1050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7BA80-F834-410F-950E-B965BFD43150}">
      <dsp:nvSpPr>
        <dsp:cNvPr id="0" name=""/>
        <dsp:cNvSpPr/>
      </dsp:nvSpPr>
      <dsp:spPr>
        <a:xfrm>
          <a:off x="0" y="3279179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 err="1"/>
            <a:t>beer_name</a:t>
          </a:r>
          <a:r>
            <a:rPr lang="en-US" sz="3000" b="0" i="0" kern="1200" dirty="0"/>
            <a:t>(Nominal)     </a:t>
          </a:r>
          <a:endParaRPr lang="en-US" sz="3000" kern="1200" dirty="0"/>
        </a:p>
      </dsp:txBody>
      <dsp:txXfrm>
        <a:off x="0" y="3279179"/>
        <a:ext cx="6391275" cy="655835"/>
      </dsp:txXfrm>
    </dsp:sp>
    <dsp:sp modelId="{6A471775-9242-48BD-A439-1D45D16B1D86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2090078"/>
                <a:satOff val="-16665"/>
                <a:lumOff val="-12604"/>
                <a:alphaOff val="0"/>
                <a:tint val="98000"/>
                <a:lumMod val="114000"/>
              </a:schemeClr>
            </a:gs>
            <a:gs pos="100000">
              <a:schemeClr val="accent5">
                <a:hueOff val="2090078"/>
                <a:satOff val="-16665"/>
                <a:lumOff val="-1260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90078"/>
              <a:satOff val="-16665"/>
              <a:lumOff val="-1260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D1F7E5-15BD-4C88-ABAB-104086496C5C}">
      <dsp:nvSpPr>
        <dsp:cNvPr id="0" name=""/>
        <dsp:cNvSpPr/>
      </dsp:nvSpPr>
      <dsp:spPr>
        <a:xfrm>
          <a:off x="0" y="3935015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review_overall(Ordinal)     </a:t>
          </a:r>
          <a:endParaRPr lang="en-US" sz="3000" kern="1200"/>
        </a:p>
      </dsp:txBody>
      <dsp:txXfrm>
        <a:off x="0" y="3935015"/>
        <a:ext cx="6391275" cy="655835"/>
      </dsp:txXfrm>
    </dsp:sp>
    <dsp:sp modelId="{BE40C323-9905-40A1-9228-861FB4A8B081}">
      <dsp:nvSpPr>
        <dsp:cNvPr id="0" name=""/>
        <dsp:cNvSpPr/>
      </dsp:nvSpPr>
      <dsp:spPr>
        <a:xfrm>
          <a:off x="0" y="4590851"/>
          <a:ext cx="6391275" cy="0"/>
        </a:xfrm>
        <a:prstGeom prst="line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400E4-01D5-47E2-85C2-4A3204A06B80}">
      <dsp:nvSpPr>
        <dsp:cNvPr id="0" name=""/>
        <dsp:cNvSpPr/>
      </dsp:nvSpPr>
      <dsp:spPr>
        <a:xfrm>
          <a:off x="0" y="4590851"/>
          <a:ext cx="6391275" cy="6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review_profilename(Factor)</a:t>
          </a:r>
          <a:endParaRPr lang="en-US" sz="3000" kern="1200"/>
        </a:p>
      </dsp:txBody>
      <dsp:txXfrm>
        <a:off x="0" y="4590851"/>
        <a:ext cx="6391275" cy="655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3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6EAB30-C194-47ED-A4C5-94A0D479E47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59DEA0-2827-4F42-A52B-F6B1417D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05B2-6BA0-4074-AB23-2EEAF0539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391" y="1790019"/>
            <a:ext cx="7699249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tx1"/>
                </a:solidFill>
              </a:rPr>
              <a:t>Beer Classification : Recommendation using user feedback</a:t>
            </a:r>
          </a:p>
        </p:txBody>
      </p:sp>
    </p:spTree>
    <p:extLst>
      <p:ext uri="{BB962C8B-B14F-4D97-AF65-F5344CB8AC3E}">
        <p14:creationId xmlns:p14="http://schemas.microsoft.com/office/powerpoint/2010/main" val="26191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CE3B9-01AC-419D-9A39-4CBE1A17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ACED-D793-48E5-BA9E-6EB3E32D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000" b="1" dirty="0"/>
              <a:t>With rating from the </a:t>
            </a:r>
            <a:r>
              <a:rPr lang="en-IN" sz="4000" b="1" dirty="0" err="1"/>
              <a:t>Dr.Ousley</a:t>
            </a:r>
            <a:r>
              <a:rPr lang="en-IN" sz="4000" b="1" dirty="0"/>
              <a:t>, how well can the model cluster </a:t>
            </a:r>
            <a:r>
              <a:rPr lang="en-IN" sz="4000" b="1" dirty="0" err="1"/>
              <a:t>Dr.Ousely</a:t>
            </a:r>
            <a:r>
              <a:rPr lang="en-IN" sz="4000" b="1" dirty="0"/>
              <a:t> with similar user and recommend </a:t>
            </a:r>
            <a:r>
              <a:rPr lang="en-IN" sz="4000" b="1" dirty="0" err="1"/>
              <a:t>Dr.Ousley</a:t>
            </a:r>
            <a:r>
              <a:rPr lang="en-IN" sz="4000" b="1" dirty="0"/>
              <a:t> with beer.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629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C2A5A-E06D-41EB-80BE-6309975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77" y="1130600"/>
            <a:ext cx="3095111" cy="4596794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EBEBEB"/>
                </a:solidFill>
              </a:rPr>
              <a:t>About the</a:t>
            </a:r>
            <a:br>
              <a:rPr lang="en-US" sz="4800" b="1" dirty="0">
                <a:solidFill>
                  <a:srgbClr val="EBEBEB"/>
                </a:solidFill>
              </a:rPr>
            </a:br>
            <a:r>
              <a:rPr lang="en-US" sz="4800" b="1" dirty="0">
                <a:solidFill>
                  <a:srgbClr val="EBEBEB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718C-EC4F-4800-B6E0-58581B79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6599853" cy="59543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4000" b="1" dirty="0"/>
              <a:t>Original Dataset size</a:t>
            </a:r>
          </a:p>
          <a:p>
            <a:r>
              <a:rPr lang="en-IN" sz="4000" b="1" dirty="0"/>
              <a:t>1,580,487 observation &amp; 13 variables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Reducing the sample to top 20 reviewer</a:t>
            </a:r>
          </a:p>
          <a:p>
            <a:pPr marL="0" indent="0">
              <a:buNone/>
            </a:pPr>
            <a:r>
              <a:rPr lang="en-US" sz="4000" b="1" dirty="0"/>
              <a:t>After adding </a:t>
            </a:r>
            <a:r>
              <a:rPr lang="en-US" sz="4000" b="1" dirty="0" err="1"/>
              <a:t>Dr.Ousley</a:t>
            </a:r>
            <a:r>
              <a:rPr lang="en-US" sz="4000" b="1" dirty="0"/>
              <a:t> rating to the data set</a:t>
            </a:r>
          </a:p>
          <a:p>
            <a:r>
              <a:rPr lang="en-US" sz="4000" b="1" dirty="0"/>
              <a:t>84,387</a:t>
            </a:r>
            <a:r>
              <a:rPr lang="en-IN" sz="4000" b="1" dirty="0"/>
              <a:t> observation &amp; 8 variables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42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A9275-019A-4673-98F7-BAD7147D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Nature of predictors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2007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61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FD0A-895E-4ED8-8B0D-E4DD4EB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: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3462-8C7C-454F-9921-D6D3D93A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91" y="2468032"/>
            <a:ext cx="10500017" cy="3416300"/>
          </a:xfrm>
        </p:spPr>
        <p:txBody>
          <a:bodyPr>
            <a:noAutofit/>
          </a:bodyPr>
          <a:lstStyle/>
          <a:p>
            <a:r>
              <a:rPr lang="en-US" sz="2800" b="1" dirty="0"/>
              <a:t>Unsupervised Learning</a:t>
            </a:r>
          </a:p>
          <a:p>
            <a:r>
              <a:rPr lang="en-US" sz="2800" b="1" dirty="0"/>
              <a:t>Hierarchical clustering: agglomerative</a:t>
            </a:r>
          </a:p>
          <a:p>
            <a:r>
              <a:rPr lang="en-US" sz="2800" b="1" dirty="0"/>
              <a:t>Estimating relationships among all groups (membership known) </a:t>
            </a:r>
          </a:p>
          <a:p>
            <a:r>
              <a:rPr lang="en-US" sz="2800" b="1" dirty="0"/>
              <a:t>Similar to DFA (supervised learning) </a:t>
            </a:r>
          </a:p>
          <a:p>
            <a:r>
              <a:rPr lang="en-US" sz="2800" b="1" dirty="0"/>
              <a:t>Relationships among all individuals (membership known/assigned)</a:t>
            </a:r>
          </a:p>
        </p:txBody>
      </p:sp>
    </p:spTree>
    <p:extLst>
      <p:ext uri="{BB962C8B-B14F-4D97-AF65-F5344CB8AC3E}">
        <p14:creationId xmlns:p14="http://schemas.microsoft.com/office/powerpoint/2010/main" val="194543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9A5-B14E-4E79-A52C-CAC5913B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143207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41E38FE-26CD-4CBE-BE7F-C36E6E8D9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31924" y="2322122"/>
            <a:ext cx="10528152" cy="43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3B9-2622-4409-84A8-AEF89EDC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57A9-9405-4EB9-82F2-DA04F650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Better  classification</a:t>
            </a:r>
          </a:p>
          <a:p>
            <a:r>
              <a:rPr lang="en-IN" dirty="0"/>
              <a:t>UPGMA with Euclidean distance </a:t>
            </a:r>
          </a:p>
          <a:p>
            <a:r>
              <a:rPr lang="en-IN" dirty="0"/>
              <a:t>Centroid with Euclidean distance </a:t>
            </a:r>
          </a:p>
          <a:p>
            <a:pPr marL="0" indent="0">
              <a:buNone/>
            </a:pPr>
            <a:r>
              <a:rPr lang="en-IN" dirty="0"/>
              <a:t>Not So good classification</a:t>
            </a:r>
          </a:p>
          <a:p>
            <a:r>
              <a:rPr lang="en-IN" dirty="0"/>
              <a:t>UPGMA with D2</a:t>
            </a:r>
          </a:p>
          <a:p>
            <a:r>
              <a:rPr lang="en-IN" dirty="0"/>
              <a:t>Centroid with D2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75805F-9E56-4330-9EA3-04D38DCEC3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EC1ACA91-321A-4FF9-8F7D-B578C37D7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3906360" y="985174"/>
            <a:ext cx="4379279" cy="2912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F787A2-655E-4F80-B965-16BF0DB7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Recommendation</a:t>
            </a:r>
            <a:br>
              <a:rPr lang="en-US" sz="6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61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Trappist Westvleteren 12</a:t>
            </a:r>
          </a:p>
        </p:txBody>
      </p:sp>
    </p:spTree>
    <p:extLst>
      <p:ext uri="{BB962C8B-B14F-4D97-AF65-F5344CB8AC3E}">
        <p14:creationId xmlns:p14="http://schemas.microsoft.com/office/powerpoint/2010/main" val="2076456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967</TotalTime>
  <Words>177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Beer Classification : Recommendation using user feedback</vt:lpstr>
      <vt:lpstr>Research Questions</vt:lpstr>
      <vt:lpstr>About the Data set</vt:lpstr>
      <vt:lpstr>Nature of predictors</vt:lpstr>
      <vt:lpstr>Method : Clustering</vt:lpstr>
      <vt:lpstr>Results</vt:lpstr>
      <vt:lpstr>Conclusions</vt:lpstr>
      <vt:lpstr>Final Recommendation Trappist Westvleteren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- research questions you are trying to</dc:title>
  <dc:creator>Praveen Kumar</dc:creator>
  <cp:lastModifiedBy>Praveen Kumar</cp:lastModifiedBy>
  <cp:revision>14</cp:revision>
  <dcterms:created xsi:type="dcterms:W3CDTF">2017-12-02T20:17:27Z</dcterms:created>
  <dcterms:modified xsi:type="dcterms:W3CDTF">2017-12-03T12:24:53Z</dcterms:modified>
</cp:coreProperties>
</file>