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0" r:id="rId11"/>
    <p:sldId id="281" r:id="rId12"/>
    <p:sldId id="269" r:id="rId13"/>
    <p:sldId id="275" r:id="rId14"/>
    <p:sldId id="277" r:id="rId15"/>
    <p:sldId id="278" r:id="rId16"/>
    <p:sldId id="282" r:id="rId17"/>
    <p:sldId id="279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7423" y="465200"/>
            <a:ext cx="6169152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9018" y="465200"/>
            <a:ext cx="250596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460" y="1554861"/>
            <a:ext cx="8079079" cy="3716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ebp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157" y="3419855"/>
            <a:ext cx="8086263" cy="1749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39772" y="3784168"/>
            <a:ext cx="4890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4400" spc="-10" dirty="0">
                <a:solidFill>
                  <a:srgbClr val="FFFFFF"/>
                </a:solidFill>
                <a:latin typeface="Carlito"/>
                <a:cs typeface="Carlito"/>
              </a:rPr>
              <a:t>Mail</a:t>
            </a:r>
            <a:r>
              <a:rPr sz="4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rlito"/>
                <a:cs typeface="Carlito"/>
              </a:rPr>
              <a:t>Dispatcher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386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9502" y="5288637"/>
            <a:ext cx="5206505" cy="11497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9232" y="5358384"/>
            <a:ext cx="5072380" cy="1015365"/>
          </a:xfrm>
          <a:prstGeom prst="rect">
            <a:avLst/>
          </a:prstGeom>
          <a:solidFill>
            <a:srgbClr val="B8CDE4"/>
          </a:solidFill>
          <a:ln w="18288">
            <a:solidFill>
              <a:srgbClr val="E36C0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Carlito"/>
                <a:cs typeface="Carlito"/>
              </a:rPr>
              <a:t>Monosij </a:t>
            </a:r>
            <a:r>
              <a:rPr sz="2000" b="1" spc="-10" dirty="0">
                <a:latin typeface="Carlito"/>
                <a:cs typeface="Carlito"/>
              </a:rPr>
              <a:t>Chakraborty </a:t>
            </a:r>
            <a:r>
              <a:rPr sz="2000" b="1" spc="-5" dirty="0">
                <a:latin typeface="Carlito"/>
                <a:cs typeface="Carlito"/>
              </a:rPr>
              <a:t>(12620010022)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</a:pPr>
            <a:r>
              <a:rPr sz="2000" b="1" spc="-15" dirty="0">
                <a:latin typeface="Carlito"/>
                <a:cs typeface="Carlito"/>
              </a:rPr>
              <a:t>Anitra </a:t>
            </a:r>
            <a:r>
              <a:rPr sz="2000" b="1" spc="-5" dirty="0">
                <a:latin typeface="Carlito"/>
                <a:cs typeface="Carlito"/>
              </a:rPr>
              <a:t>Guin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(12620010002)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872" y="5358384"/>
            <a:ext cx="1743455" cy="1213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1A3A4-9264-AA27-3AE5-E368DEA676FF}"/>
              </a:ext>
            </a:extLst>
          </p:cNvPr>
          <p:cNvSpPr txBox="1"/>
          <p:nvPr/>
        </p:nvSpPr>
        <p:spPr>
          <a:xfrm>
            <a:off x="2999232" y="5358086"/>
            <a:ext cx="507238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 err="1"/>
              <a:t>Name:Bhavesh</a:t>
            </a:r>
            <a:r>
              <a:rPr lang="en-IN" sz="2000" dirty="0"/>
              <a:t> Gajanan Raut</a:t>
            </a:r>
          </a:p>
          <a:p>
            <a:r>
              <a:rPr lang="en-IN" sz="2000" dirty="0" err="1"/>
              <a:t>College:RIT,Sangli</a:t>
            </a:r>
            <a:endParaRPr lang="en-IN" sz="2000" dirty="0"/>
          </a:p>
          <a:p>
            <a:r>
              <a:rPr lang="en-IN" sz="2000" dirty="0"/>
              <a:t>PRN:2010047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Screenshots </a:t>
            </a:r>
            <a:r>
              <a:rPr spc="-5" dirty="0"/>
              <a:t>of The</a:t>
            </a:r>
            <a:r>
              <a:rPr spc="10" dirty="0"/>
              <a:t> </a:t>
            </a:r>
            <a:r>
              <a:rPr spc="-15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F320-F9DE-B453-E0E9-FD693622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32" y="1266062"/>
            <a:ext cx="7073534" cy="43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2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Screenshots </a:t>
            </a:r>
            <a:r>
              <a:rPr spc="-5" dirty="0"/>
              <a:t>of The</a:t>
            </a:r>
            <a:r>
              <a:rPr spc="10" dirty="0"/>
              <a:t> </a:t>
            </a:r>
            <a:r>
              <a:rPr spc="-15" dirty="0"/>
              <a:t>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61E9C-CEAD-1B51-B44B-9EC5D040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2" y="1322047"/>
            <a:ext cx="7046975" cy="50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072" y="118999"/>
            <a:ext cx="44386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Mail </a:t>
            </a:r>
            <a:r>
              <a:rPr spc="-5" dirty="0"/>
              <a:t>has been</a:t>
            </a:r>
            <a:r>
              <a:rPr spc="-25" dirty="0"/>
              <a:t> </a:t>
            </a:r>
            <a:r>
              <a:rPr spc="-15" dirty="0"/>
              <a:t>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205C-7421-4BDC-64F1-1D3D52C3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72648"/>
            <a:ext cx="8305800" cy="45127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0"/>
              </a:spcBef>
            </a:pPr>
            <a:r>
              <a:rPr spc="-85" dirty="0"/>
              <a:t>Tools</a:t>
            </a:r>
            <a:r>
              <a:rPr spc="-70" dirty="0"/>
              <a:t> </a:t>
            </a:r>
            <a:r>
              <a:rPr spc="-10" dirty="0"/>
              <a:t>Used</a:t>
            </a:r>
          </a:p>
        </p:txBody>
      </p:sp>
      <p:sp>
        <p:nvSpPr>
          <p:cNvPr id="3" name="object 3"/>
          <p:cNvSpPr/>
          <p:nvPr/>
        </p:nvSpPr>
        <p:spPr>
          <a:xfrm>
            <a:off x="3258311" y="1356360"/>
            <a:ext cx="2627376" cy="147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063" y="3090748"/>
            <a:ext cx="8587105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VS-Code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(Visual Studio Code)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</a:t>
            </a:r>
            <a:r>
              <a:rPr sz="2000" b="1" u="heavy" spc="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Web-Developers-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Visual Studio Code </a:t>
            </a:r>
            <a:r>
              <a:rPr sz="2000" b="1" spc="-10" dirty="0">
                <a:latin typeface="Carlito"/>
                <a:cs typeface="Carlito"/>
              </a:rPr>
              <a:t>is </a:t>
            </a:r>
            <a:r>
              <a:rPr sz="2000" b="1" spc="-30" dirty="0">
                <a:latin typeface="Carlito"/>
                <a:cs typeface="Carlito"/>
              </a:rPr>
              <a:t>“a </a:t>
            </a:r>
            <a:r>
              <a:rPr sz="2000" b="1" spc="-10" dirty="0">
                <a:latin typeface="Carlito"/>
                <a:cs typeface="Carlito"/>
              </a:rPr>
              <a:t>free-editor that </a:t>
            </a:r>
            <a:r>
              <a:rPr sz="2000" b="1" spc="-5" dirty="0">
                <a:latin typeface="Carlito"/>
                <a:cs typeface="Carlito"/>
              </a:rPr>
              <a:t>helps the </a:t>
            </a:r>
            <a:r>
              <a:rPr sz="2000" b="1" spc="-10" dirty="0">
                <a:latin typeface="Carlito"/>
                <a:cs typeface="Carlito"/>
              </a:rPr>
              <a:t>programmer write </a:t>
            </a:r>
            <a:r>
              <a:rPr sz="2000" b="1" spc="-5" dirty="0">
                <a:latin typeface="Carlito"/>
                <a:cs typeface="Carlito"/>
              </a:rPr>
              <a:t>code helps  </a:t>
            </a:r>
            <a:r>
              <a:rPr sz="2000" b="1" spc="-10" dirty="0">
                <a:latin typeface="Carlito"/>
                <a:cs typeface="Carlito"/>
              </a:rPr>
              <a:t>in </a:t>
            </a:r>
            <a:r>
              <a:rPr sz="2000" b="1" dirty="0">
                <a:latin typeface="Carlito"/>
                <a:cs typeface="Carlito"/>
              </a:rPr>
              <a:t>debugging </a:t>
            </a:r>
            <a:r>
              <a:rPr sz="2000" b="1" spc="-5" dirty="0">
                <a:latin typeface="Carlito"/>
                <a:cs typeface="Carlito"/>
              </a:rPr>
              <a:t>and corrects </a:t>
            </a:r>
            <a:r>
              <a:rPr sz="2000" b="1" dirty="0">
                <a:latin typeface="Carlito"/>
                <a:cs typeface="Carlito"/>
              </a:rPr>
              <a:t>the code </a:t>
            </a:r>
            <a:r>
              <a:rPr sz="2000" b="1" spc="-5" dirty="0">
                <a:latin typeface="Carlito"/>
                <a:cs typeface="Carlito"/>
              </a:rPr>
              <a:t>using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10" dirty="0">
                <a:latin typeface="Carlito"/>
                <a:cs typeface="Carlito"/>
              </a:rPr>
              <a:t>intelli-sense </a:t>
            </a:r>
            <a:r>
              <a:rPr sz="2000" b="1" spc="-30" dirty="0">
                <a:latin typeface="Carlito"/>
                <a:cs typeface="Carlito"/>
              </a:rPr>
              <a:t>method”. </a:t>
            </a:r>
            <a:r>
              <a:rPr sz="2000" b="1" spc="-5" dirty="0">
                <a:latin typeface="Carlito"/>
                <a:cs typeface="Carlito"/>
              </a:rPr>
              <a:t>In </a:t>
            </a:r>
            <a:r>
              <a:rPr sz="2000" b="1" dirty="0">
                <a:latin typeface="Carlito"/>
                <a:cs typeface="Carlito"/>
              </a:rPr>
              <a:t>normal  </a:t>
            </a:r>
            <a:r>
              <a:rPr sz="2000" b="1" spc="-5" dirty="0">
                <a:latin typeface="Carlito"/>
                <a:cs typeface="Carlito"/>
              </a:rPr>
              <a:t>terms, </a:t>
            </a:r>
            <a:r>
              <a:rPr sz="2000" b="1" spc="-10" dirty="0">
                <a:latin typeface="Carlito"/>
                <a:cs typeface="Carlito"/>
              </a:rPr>
              <a:t>it </a:t>
            </a:r>
            <a:r>
              <a:rPr sz="2000" b="1" spc="-15" dirty="0">
                <a:latin typeface="Carlito"/>
                <a:cs typeface="Carlito"/>
              </a:rPr>
              <a:t>facilitates </a:t>
            </a:r>
            <a:r>
              <a:rPr sz="2000" b="1" spc="-5" dirty="0">
                <a:latin typeface="Carlito"/>
                <a:cs typeface="Carlito"/>
              </a:rPr>
              <a:t>users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10" dirty="0">
                <a:latin typeface="Carlito"/>
                <a:cs typeface="Carlito"/>
              </a:rPr>
              <a:t>write </a:t>
            </a:r>
            <a:r>
              <a:rPr sz="2000" b="1" dirty="0">
                <a:latin typeface="Carlito"/>
                <a:cs typeface="Carlito"/>
              </a:rPr>
              <a:t>the code </a:t>
            </a:r>
            <a:r>
              <a:rPr sz="2000" b="1" spc="-10" dirty="0">
                <a:latin typeface="Carlito"/>
                <a:cs typeface="Carlito"/>
              </a:rPr>
              <a:t>in </a:t>
            </a:r>
            <a:r>
              <a:rPr sz="2000" b="1" spc="-5" dirty="0">
                <a:latin typeface="Carlito"/>
                <a:cs typeface="Carlito"/>
              </a:rPr>
              <a:t>an </a:t>
            </a:r>
            <a:r>
              <a:rPr sz="2000" b="1" spc="-10" dirty="0">
                <a:latin typeface="Carlito"/>
                <a:cs typeface="Carlito"/>
              </a:rPr>
              <a:t>easy </a:t>
            </a:r>
            <a:r>
              <a:rPr sz="2000" b="1" spc="-25" dirty="0">
                <a:latin typeface="Carlito"/>
                <a:cs typeface="Carlito"/>
              </a:rPr>
              <a:t>manner. </a:t>
            </a:r>
            <a:r>
              <a:rPr sz="2000" b="1" spc="-15" dirty="0">
                <a:latin typeface="Carlito"/>
                <a:cs typeface="Carlito"/>
              </a:rPr>
              <a:t>Many </a:t>
            </a:r>
            <a:r>
              <a:rPr sz="2000" b="1" spc="-5" dirty="0">
                <a:latin typeface="Carlito"/>
                <a:cs typeface="Carlito"/>
              </a:rPr>
              <a:t>people </a:t>
            </a:r>
            <a:r>
              <a:rPr sz="2000" b="1" spc="-25" dirty="0">
                <a:latin typeface="Carlito"/>
                <a:cs typeface="Carlito"/>
              </a:rPr>
              <a:t>say  </a:t>
            </a:r>
            <a:r>
              <a:rPr sz="2000" b="1" spc="-10" dirty="0">
                <a:latin typeface="Carlito"/>
                <a:cs typeface="Carlito"/>
              </a:rPr>
              <a:t>that it is </a:t>
            </a:r>
            <a:r>
              <a:rPr sz="2000" b="1" spc="-5" dirty="0">
                <a:latin typeface="Carlito"/>
                <a:cs typeface="Carlito"/>
              </a:rPr>
              <a:t>half of an </a:t>
            </a:r>
            <a:r>
              <a:rPr sz="2000" b="1" spc="-10" dirty="0">
                <a:latin typeface="Carlito"/>
                <a:cs typeface="Carlito"/>
              </a:rPr>
              <a:t>IDE </a:t>
            </a:r>
            <a:r>
              <a:rPr sz="2000" b="1" spc="-5" dirty="0">
                <a:latin typeface="Carlito"/>
                <a:cs typeface="Carlito"/>
              </a:rPr>
              <a:t>and an </a:t>
            </a:r>
            <a:r>
              <a:rPr sz="2000" b="1" spc="-25" dirty="0">
                <a:latin typeface="Carlito"/>
                <a:cs typeface="Carlito"/>
              </a:rPr>
              <a:t>editor, </a:t>
            </a:r>
            <a:r>
              <a:rPr sz="2000" b="1" dirty="0">
                <a:latin typeface="Carlito"/>
                <a:cs typeface="Carlito"/>
              </a:rPr>
              <a:t>but the </a:t>
            </a:r>
            <a:r>
              <a:rPr sz="2000" b="1" spc="-5" dirty="0">
                <a:latin typeface="Carlito"/>
                <a:cs typeface="Carlito"/>
              </a:rPr>
              <a:t>decision </a:t>
            </a:r>
            <a:r>
              <a:rPr sz="2000" b="1" spc="-10" dirty="0">
                <a:latin typeface="Carlito"/>
                <a:cs typeface="Carlito"/>
              </a:rPr>
              <a:t>is </a:t>
            </a:r>
            <a:r>
              <a:rPr sz="2000" b="1" dirty="0">
                <a:latin typeface="Carlito"/>
                <a:cs typeface="Carlito"/>
              </a:rPr>
              <a:t>up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coders. </a:t>
            </a:r>
            <a:r>
              <a:rPr sz="2000" b="1" spc="-20" dirty="0">
                <a:latin typeface="Carlito"/>
                <a:cs typeface="Carlito"/>
              </a:rPr>
              <a:t>Any  </a:t>
            </a:r>
            <a:r>
              <a:rPr sz="2000" b="1" spc="-10" dirty="0">
                <a:latin typeface="Carlito"/>
                <a:cs typeface="Carlito"/>
              </a:rPr>
              <a:t>program/software that </a:t>
            </a:r>
            <a:r>
              <a:rPr sz="2000" b="1" spc="-20" dirty="0">
                <a:latin typeface="Carlito"/>
                <a:cs typeface="Carlito"/>
              </a:rPr>
              <a:t>we </a:t>
            </a:r>
            <a:r>
              <a:rPr sz="2000" b="1" spc="-5" dirty="0">
                <a:latin typeface="Carlito"/>
                <a:cs typeface="Carlito"/>
              </a:rPr>
              <a:t>see </a:t>
            </a:r>
            <a:r>
              <a:rPr sz="2000" b="1" dirty="0">
                <a:latin typeface="Carlito"/>
                <a:cs typeface="Carlito"/>
              </a:rPr>
              <a:t>or use </a:t>
            </a:r>
            <a:r>
              <a:rPr sz="2000" b="1" spc="-10" dirty="0">
                <a:latin typeface="Carlito"/>
                <a:cs typeface="Carlito"/>
              </a:rPr>
              <a:t>works </a:t>
            </a:r>
            <a:r>
              <a:rPr sz="2000" b="1" spc="-5" dirty="0">
                <a:latin typeface="Carlito"/>
                <a:cs typeface="Carlito"/>
              </a:rPr>
              <a:t>on </a:t>
            </a:r>
            <a:r>
              <a:rPr sz="2000" b="1" dirty="0">
                <a:latin typeface="Carlito"/>
                <a:cs typeface="Carlito"/>
              </a:rPr>
              <a:t>the code </a:t>
            </a:r>
            <a:r>
              <a:rPr sz="2000" b="1" spc="-10" dirty="0">
                <a:latin typeface="Carlito"/>
                <a:cs typeface="Carlito"/>
              </a:rPr>
              <a:t>that </a:t>
            </a:r>
            <a:r>
              <a:rPr sz="2000" b="1" dirty="0">
                <a:latin typeface="Carlito"/>
                <a:cs typeface="Carlito"/>
              </a:rPr>
              <a:t>runs </a:t>
            </a:r>
            <a:r>
              <a:rPr sz="2000" b="1" spc="-10" dirty="0">
                <a:latin typeface="Carlito"/>
                <a:cs typeface="Carlito"/>
              </a:rPr>
              <a:t>in </a:t>
            </a:r>
            <a:r>
              <a:rPr sz="2000" b="1" dirty="0">
                <a:latin typeface="Carlito"/>
                <a:cs typeface="Carlito"/>
              </a:rPr>
              <a:t>the  </a:t>
            </a:r>
            <a:r>
              <a:rPr sz="2000" b="1" spc="-5" dirty="0">
                <a:latin typeface="Carlito"/>
                <a:cs typeface="Carlito"/>
              </a:rPr>
              <a:t>background. </a:t>
            </a:r>
            <a:r>
              <a:rPr sz="2000" b="1" spc="-15" dirty="0">
                <a:latin typeface="Carlito"/>
                <a:cs typeface="Carlito"/>
              </a:rPr>
              <a:t>Traditionally </a:t>
            </a:r>
            <a:r>
              <a:rPr sz="2000" b="1" spc="-5" dirty="0">
                <a:latin typeface="Carlito"/>
                <a:cs typeface="Carlito"/>
              </a:rPr>
              <a:t>coding </a:t>
            </a:r>
            <a:r>
              <a:rPr sz="2000" b="1" spc="-15" dirty="0">
                <a:latin typeface="Carlito"/>
                <a:cs typeface="Carlito"/>
              </a:rPr>
              <a:t>was </a:t>
            </a:r>
            <a:r>
              <a:rPr sz="2000" b="1" spc="-5" dirty="0">
                <a:latin typeface="Carlito"/>
                <a:cs typeface="Carlito"/>
              </a:rPr>
              <a:t>used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dirty="0">
                <a:latin typeface="Carlito"/>
                <a:cs typeface="Carlito"/>
              </a:rPr>
              <a:t>do </a:t>
            </a:r>
            <a:r>
              <a:rPr sz="2000" b="1" spc="-10" dirty="0">
                <a:latin typeface="Carlito"/>
                <a:cs typeface="Carlito"/>
              </a:rPr>
              <a:t>in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traditional </a:t>
            </a:r>
            <a:r>
              <a:rPr sz="2000" b="1" spc="-10" dirty="0">
                <a:latin typeface="Carlito"/>
                <a:cs typeface="Carlito"/>
              </a:rPr>
              <a:t>editors </a:t>
            </a:r>
            <a:r>
              <a:rPr sz="2000" b="1" spc="-5" dirty="0">
                <a:latin typeface="Carlito"/>
                <a:cs typeface="Carlito"/>
              </a:rPr>
              <a:t>or </a:t>
            </a:r>
            <a:r>
              <a:rPr sz="2000" b="1" spc="-10" dirty="0">
                <a:latin typeface="Carlito"/>
                <a:cs typeface="Carlito"/>
              </a:rPr>
              <a:t>even  in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basic </a:t>
            </a:r>
            <a:r>
              <a:rPr sz="2000" b="1" spc="-10" dirty="0">
                <a:latin typeface="Carlito"/>
                <a:cs typeface="Carlito"/>
              </a:rPr>
              <a:t>editors </a:t>
            </a:r>
            <a:r>
              <a:rPr sz="2000" b="1" spc="-20" dirty="0">
                <a:latin typeface="Carlito"/>
                <a:cs typeface="Carlito"/>
              </a:rPr>
              <a:t>like </a:t>
            </a:r>
            <a:r>
              <a:rPr sz="2000" b="1" spc="-5" dirty="0">
                <a:latin typeface="Carlito"/>
                <a:cs typeface="Carlito"/>
              </a:rPr>
              <a:t>notepad! These </a:t>
            </a:r>
            <a:r>
              <a:rPr sz="2000" b="1" spc="-10" dirty="0">
                <a:latin typeface="Carlito"/>
                <a:cs typeface="Carlito"/>
              </a:rPr>
              <a:t>editors </a:t>
            </a:r>
            <a:r>
              <a:rPr sz="2000" b="1" spc="-5" dirty="0">
                <a:latin typeface="Carlito"/>
                <a:cs typeface="Carlito"/>
              </a:rPr>
              <a:t>used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provide basic </a:t>
            </a:r>
            <a:r>
              <a:rPr sz="2000" b="1" dirty="0">
                <a:latin typeface="Carlito"/>
                <a:cs typeface="Carlito"/>
              </a:rPr>
              <a:t>support </a:t>
            </a:r>
            <a:r>
              <a:rPr sz="2000" b="1" spc="-15" dirty="0">
                <a:latin typeface="Carlito"/>
                <a:cs typeface="Carlito"/>
              </a:rPr>
              <a:t>to  </a:t>
            </a:r>
            <a:r>
              <a:rPr sz="2000" b="1" dirty="0">
                <a:latin typeface="Carlito"/>
                <a:cs typeface="Carlito"/>
              </a:rPr>
              <a:t>the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coders.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959" y="569976"/>
            <a:ext cx="2164080" cy="221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6206" y="3161156"/>
            <a:ext cx="767524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HTML (Hypertext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Markup Language)- </a:t>
            </a:r>
            <a:r>
              <a:rPr sz="2000" b="1" spc="-10" dirty="0">
                <a:latin typeface="Carlito"/>
                <a:cs typeface="Carlito"/>
              </a:rPr>
              <a:t>HTML is </a:t>
            </a:r>
            <a:r>
              <a:rPr sz="2000" b="1" spc="-5" dirty="0">
                <a:latin typeface="Carlito"/>
                <a:cs typeface="Carlito"/>
              </a:rPr>
              <a:t>an </a:t>
            </a:r>
            <a:r>
              <a:rPr sz="2000" b="1" spc="-10" dirty="0">
                <a:latin typeface="Carlito"/>
                <a:cs typeface="Carlito"/>
              </a:rPr>
              <a:t>acronym </a:t>
            </a:r>
            <a:r>
              <a:rPr sz="2000" b="1" spc="-5" dirty="0">
                <a:latin typeface="Carlito"/>
                <a:cs typeface="Carlito"/>
              </a:rPr>
              <a:t>which </a:t>
            </a:r>
            <a:r>
              <a:rPr sz="2000" b="1" spc="-10" dirty="0">
                <a:latin typeface="Carlito"/>
                <a:cs typeface="Carlito"/>
              </a:rPr>
              <a:t>stands 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spc="-10" dirty="0">
                <a:latin typeface="Carlito"/>
                <a:cs typeface="Carlito"/>
              </a:rPr>
              <a:t>Hyper </a:t>
            </a:r>
            <a:r>
              <a:rPr sz="2000" b="1" spc="-55" dirty="0">
                <a:latin typeface="Carlito"/>
                <a:cs typeface="Carlito"/>
              </a:rPr>
              <a:t>Text </a:t>
            </a:r>
            <a:r>
              <a:rPr sz="2000" b="1" spc="-5" dirty="0">
                <a:latin typeface="Carlito"/>
                <a:cs typeface="Carlito"/>
              </a:rPr>
              <a:t>Markup </a:t>
            </a:r>
            <a:r>
              <a:rPr sz="2000" b="1" spc="-10" dirty="0">
                <a:latin typeface="Carlito"/>
                <a:cs typeface="Carlito"/>
              </a:rPr>
              <a:t>Language </a:t>
            </a:r>
            <a:r>
              <a:rPr sz="2000" b="1" spc="-5" dirty="0">
                <a:latin typeface="Carlito"/>
                <a:cs typeface="Carlito"/>
              </a:rPr>
              <a:t>which </a:t>
            </a:r>
            <a:r>
              <a:rPr sz="2000" b="1" spc="-10" dirty="0">
                <a:latin typeface="Carlito"/>
                <a:cs typeface="Carlito"/>
              </a:rPr>
              <a:t>is </a:t>
            </a:r>
            <a:r>
              <a:rPr sz="2000" b="1" spc="-5" dirty="0">
                <a:latin typeface="Carlito"/>
                <a:cs typeface="Carlito"/>
              </a:rPr>
              <a:t>used </a:t>
            </a:r>
            <a:r>
              <a:rPr sz="2000" b="1" spc="-10" dirty="0">
                <a:latin typeface="Carlito"/>
                <a:cs typeface="Carlito"/>
              </a:rPr>
              <a:t>for creating </a:t>
            </a:r>
            <a:r>
              <a:rPr sz="2000" b="1" spc="-15" dirty="0">
                <a:latin typeface="Carlito"/>
                <a:cs typeface="Carlito"/>
              </a:rPr>
              <a:t>web </a:t>
            </a:r>
            <a:r>
              <a:rPr sz="2000" b="1" spc="-10" dirty="0">
                <a:latin typeface="Carlito"/>
                <a:cs typeface="Carlito"/>
              </a:rPr>
              <a:t>pages  </a:t>
            </a:r>
            <a:r>
              <a:rPr sz="2000" b="1" spc="-5" dirty="0">
                <a:latin typeface="Carlito"/>
                <a:cs typeface="Carlito"/>
              </a:rPr>
              <a:t>and </a:t>
            </a:r>
            <a:r>
              <a:rPr sz="2000" b="1" spc="-15" dirty="0">
                <a:latin typeface="Carlito"/>
                <a:cs typeface="Carlito"/>
              </a:rPr>
              <a:t>web </a:t>
            </a:r>
            <a:r>
              <a:rPr sz="2000" b="1" spc="-5" dirty="0">
                <a:latin typeface="Carlito"/>
                <a:cs typeface="Carlito"/>
              </a:rPr>
              <a:t>applications. HTML </a:t>
            </a:r>
            <a:r>
              <a:rPr sz="2000" b="1" spc="-10" dirty="0">
                <a:latin typeface="Carlito"/>
                <a:cs typeface="Carlito"/>
              </a:rPr>
              <a:t>is </a:t>
            </a:r>
            <a:r>
              <a:rPr sz="2000" b="1" spc="-5" dirty="0">
                <a:latin typeface="Carlito"/>
                <a:cs typeface="Carlito"/>
              </a:rPr>
              <a:t>a markup </a:t>
            </a:r>
            <a:r>
              <a:rPr sz="2000" b="1" spc="-10" dirty="0">
                <a:latin typeface="Carlito"/>
                <a:cs typeface="Carlito"/>
              </a:rPr>
              <a:t>language </a:t>
            </a:r>
            <a:r>
              <a:rPr sz="2000" b="1" spc="-5" dirty="0">
                <a:latin typeface="Carlito"/>
                <a:cs typeface="Carlito"/>
              </a:rPr>
              <a:t>which is used </a:t>
            </a:r>
            <a:r>
              <a:rPr sz="2000" b="1" spc="-10" dirty="0">
                <a:latin typeface="Carlito"/>
                <a:cs typeface="Carlito"/>
              </a:rPr>
              <a:t>for  creating </a:t>
            </a:r>
            <a:r>
              <a:rPr sz="2000" b="1" spc="-15" dirty="0">
                <a:latin typeface="Carlito"/>
                <a:cs typeface="Carlito"/>
              </a:rPr>
              <a:t>attractive web </a:t>
            </a:r>
            <a:r>
              <a:rPr sz="2000" b="1" spc="-10" dirty="0">
                <a:latin typeface="Carlito"/>
                <a:cs typeface="Carlito"/>
              </a:rPr>
              <a:t>pages with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help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10" dirty="0">
                <a:latin typeface="Carlito"/>
                <a:cs typeface="Carlito"/>
              </a:rPr>
              <a:t>styling, </a:t>
            </a:r>
            <a:r>
              <a:rPr sz="2000" b="1" spc="-5" dirty="0">
                <a:latin typeface="Carlito"/>
                <a:cs typeface="Carlito"/>
              </a:rPr>
              <a:t>and which </a:t>
            </a:r>
            <a:r>
              <a:rPr sz="2000" b="1" spc="-10" dirty="0">
                <a:latin typeface="Carlito"/>
                <a:cs typeface="Carlito"/>
              </a:rPr>
              <a:t>looks in  </a:t>
            </a:r>
            <a:r>
              <a:rPr sz="2000" b="1" spc="-5" dirty="0">
                <a:latin typeface="Carlito"/>
                <a:cs typeface="Carlito"/>
              </a:rPr>
              <a:t>a nice </a:t>
            </a:r>
            <a:r>
              <a:rPr sz="2000" b="1" spc="-10" dirty="0">
                <a:latin typeface="Carlito"/>
                <a:cs typeface="Carlito"/>
              </a:rPr>
              <a:t>format </a:t>
            </a:r>
            <a:r>
              <a:rPr sz="2000" b="1" spc="-5" dirty="0">
                <a:latin typeface="Carlito"/>
                <a:cs typeface="Carlito"/>
              </a:rPr>
              <a:t>on a </a:t>
            </a:r>
            <a:r>
              <a:rPr sz="2000" b="1" spc="-10" dirty="0">
                <a:latin typeface="Carlito"/>
                <a:cs typeface="Carlito"/>
              </a:rPr>
              <a:t>web </a:t>
            </a:r>
            <a:r>
              <a:rPr sz="2000" b="1" spc="-30" dirty="0">
                <a:latin typeface="Carlito"/>
                <a:cs typeface="Carlito"/>
              </a:rPr>
              <a:t>browser. </a:t>
            </a:r>
            <a:r>
              <a:rPr sz="2000" b="1" spc="-5" dirty="0">
                <a:latin typeface="Carlito"/>
                <a:cs typeface="Carlito"/>
              </a:rPr>
              <a:t>An </a:t>
            </a:r>
            <a:r>
              <a:rPr sz="2000" b="1" spc="-10" dirty="0">
                <a:latin typeface="Carlito"/>
                <a:cs typeface="Carlito"/>
              </a:rPr>
              <a:t>HTML </a:t>
            </a:r>
            <a:r>
              <a:rPr sz="2000" b="1" spc="-5" dirty="0">
                <a:latin typeface="Carlito"/>
                <a:cs typeface="Carlito"/>
              </a:rPr>
              <a:t>document </a:t>
            </a:r>
            <a:r>
              <a:rPr sz="2000" b="1" spc="-10" dirty="0">
                <a:latin typeface="Carlito"/>
                <a:cs typeface="Carlito"/>
              </a:rPr>
              <a:t>is </a:t>
            </a:r>
            <a:r>
              <a:rPr sz="2000" b="1" spc="-5" dirty="0">
                <a:latin typeface="Carlito"/>
                <a:cs typeface="Carlito"/>
              </a:rPr>
              <a:t>made of </a:t>
            </a:r>
            <a:r>
              <a:rPr sz="2000" b="1" spc="-15" dirty="0">
                <a:latin typeface="Carlito"/>
                <a:cs typeface="Carlito"/>
              </a:rPr>
              <a:t>many  </a:t>
            </a:r>
            <a:r>
              <a:rPr sz="2000" b="1" spc="-10" dirty="0">
                <a:latin typeface="Carlito"/>
                <a:cs typeface="Carlito"/>
              </a:rPr>
              <a:t>HTML tags </a:t>
            </a:r>
            <a:r>
              <a:rPr sz="2000" b="1" spc="-5" dirty="0">
                <a:latin typeface="Carlito"/>
                <a:cs typeface="Carlito"/>
              </a:rPr>
              <a:t>and each HTML </a:t>
            </a:r>
            <a:r>
              <a:rPr sz="2000" b="1" spc="-10" dirty="0">
                <a:latin typeface="Carlito"/>
                <a:cs typeface="Carlito"/>
              </a:rPr>
              <a:t>tag contains </a:t>
            </a:r>
            <a:r>
              <a:rPr sz="2000" b="1" spc="-15" dirty="0">
                <a:latin typeface="Carlito"/>
                <a:cs typeface="Carlito"/>
              </a:rPr>
              <a:t>different</a:t>
            </a:r>
            <a:r>
              <a:rPr sz="2000" b="1" spc="9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content.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255" y="499872"/>
            <a:ext cx="1999488" cy="2142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4578" y="3233750"/>
            <a:ext cx="7623809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CSS(Cascading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Style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Sheet):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Cascading Style Sheets, fondly </a:t>
            </a:r>
            <a:r>
              <a:rPr sz="2000" b="1" spc="-15" dirty="0">
                <a:latin typeface="Carlito"/>
                <a:cs typeface="Carlito"/>
              </a:rPr>
              <a:t>referred </a:t>
            </a:r>
            <a:r>
              <a:rPr sz="2000" b="1" spc="-10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as  </a:t>
            </a:r>
            <a:r>
              <a:rPr sz="2000" b="1" spc="-10" dirty="0">
                <a:latin typeface="Carlito"/>
                <a:cs typeface="Carlito"/>
              </a:rPr>
              <a:t>CSS, is </a:t>
            </a:r>
            <a:r>
              <a:rPr sz="2000" b="1" spc="-5" dirty="0">
                <a:latin typeface="Carlito"/>
                <a:cs typeface="Carlito"/>
              </a:rPr>
              <a:t>a simple design </a:t>
            </a:r>
            <a:r>
              <a:rPr sz="2000" b="1" spc="-10" dirty="0">
                <a:latin typeface="Carlito"/>
                <a:cs typeface="Carlito"/>
              </a:rPr>
              <a:t>language intended </a:t>
            </a:r>
            <a:r>
              <a:rPr sz="2000" b="1" spc="-15" dirty="0">
                <a:latin typeface="Carlito"/>
                <a:cs typeface="Carlito"/>
              </a:rPr>
              <a:t>to </a:t>
            </a:r>
            <a:r>
              <a:rPr sz="2000" b="1" spc="-10" dirty="0">
                <a:latin typeface="Carlito"/>
                <a:cs typeface="Carlito"/>
              </a:rPr>
              <a:t>simplify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process of  making </a:t>
            </a:r>
            <a:r>
              <a:rPr sz="2000" b="1" spc="-10" dirty="0">
                <a:latin typeface="Carlito"/>
                <a:cs typeface="Carlito"/>
              </a:rPr>
              <a:t>web pages presentable. CSS </a:t>
            </a:r>
            <a:r>
              <a:rPr sz="2000" b="1" spc="-5" dirty="0">
                <a:latin typeface="Carlito"/>
                <a:cs typeface="Carlito"/>
              </a:rPr>
              <a:t>handles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look and </a:t>
            </a:r>
            <a:r>
              <a:rPr sz="2000" b="1" spc="-10" dirty="0">
                <a:latin typeface="Carlito"/>
                <a:cs typeface="Carlito"/>
              </a:rPr>
              <a:t>feel </a:t>
            </a:r>
            <a:r>
              <a:rPr sz="2000" b="1" dirty="0">
                <a:latin typeface="Carlito"/>
                <a:cs typeface="Carlito"/>
              </a:rPr>
              <a:t>part </a:t>
            </a:r>
            <a:r>
              <a:rPr sz="2000" b="1" spc="-5" dirty="0">
                <a:latin typeface="Carlito"/>
                <a:cs typeface="Carlito"/>
              </a:rPr>
              <a:t>of a  </a:t>
            </a:r>
            <a:r>
              <a:rPr sz="2000" b="1" spc="-10" dirty="0">
                <a:latin typeface="Carlito"/>
                <a:cs typeface="Carlito"/>
              </a:rPr>
              <a:t>web page. </a:t>
            </a:r>
            <a:r>
              <a:rPr sz="2000" b="1" spc="-5" dirty="0">
                <a:latin typeface="Carlito"/>
                <a:cs typeface="Carlito"/>
              </a:rPr>
              <a:t>Using </a:t>
            </a:r>
            <a:r>
              <a:rPr sz="2000" b="1" spc="-10" dirty="0">
                <a:latin typeface="Carlito"/>
                <a:cs typeface="Carlito"/>
              </a:rPr>
              <a:t>CSS, </a:t>
            </a:r>
            <a:r>
              <a:rPr sz="2000" b="1" spc="-15" dirty="0">
                <a:latin typeface="Carlito"/>
                <a:cs typeface="Carlito"/>
              </a:rPr>
              <a:t>you </a:t>
            </a:r>
            <a:r>
              <a:rPr sz="2000" b="1" spc="-5" dirty="0">
                <a:latin typeface="Carlito"/>
                <a:cs typeface="Carlito"/>
              </a:rPr>
              <a:t>can control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color of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text,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style </a:t>
            </a:r>
            <a:r>
              <a:rPr sz="2000" b="1" spc="-5" dirty="0">
                <a:latin typeface="Carlito"/>
                <a:cs typeface="Carlito"/>
              </a:rPr>
              <a:t>of  </a:t>
            </a:r>
            <a:r>
              <a:rPr sz="2000" b="1" spc="-10" dirty="0">
                <a:latin typeface="Carlito"/>
                <a:cs typeface="Carlito"/>
              </a:rPr>
              <a:t>fonts,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spacing </a:t>
            </a:r>
            <a:r>
              <a:rPr sz="2000" b="1" spc="-10" dirty="0">
                <a:latin typeface="Carlito"/>
                <a:cs typeface="Carlito"/>
              </a:rPr>
              <a:t>between paragraphs, </a:t>
            </a:r>
            <a:r>
              <a:rPr sz="2000" b="1" dirty="0">
                <a:latin typeface="Carlito"/>
                <a:cs typeface="Carlito"/>
              </a:rPr>
              <a:t>how columns </a:t>
            </a:r>
            <a:r>
              <a:rPr sz="2000" b="1" spc="-10" dirty="0">
                <a:latin typeface="Carlito"/>
                <a:cs typeface="Carlito"/>
              </a:rPr>
              <a:t>are </a:t>
            </a:r>
            <a:r>
              <a:rPr sz="2000" b="1" spc="-15" dirty="0">
                <a:latin typeface="Carlito"/>
                <a:cs typeface="Carlito"/>
              </a:rPr>
              <a:t>sized </a:t>
            </a:r>
            <a:r>
              <a:rPr sz="2000" b="1" spc="-5" dirty="0">
                <a:latin typeface="Carlito"/>
                <a:cs typeface="Carlito"/>
              </a:rPr>
              <a:t>and </a:t>
            </a:r>
            <a:r>
              <a:rPr sz="2000" b="1" spc="-10" dirty="0">
                <a:latin typeface="Carlito"/>
                <a:cs typeface="Carlito"/>
              </a:rPr>
              <a:t>laid  </a:t>
            </a:r>
            <a:r>
              <a:rPr sz="2000" b="1" dirty="0">
                <a:latin typeface="Carlito"/>
                <a:cs typeface="Carlito"/>
              </a:rPr>
              <a:t>out, </a:t>
            </a:r>
            <a:r>
              <a:rPr sz="2000" b="1" spc="-10" dirty="0">
                <a:latin typeface="Carlito"/>
                <a:cs typeface="Carlito"/>
              </a:rPr>
              <a:t>what </a:t>
            </a:r>
            <a:r>
              <a:rPr sz="2000" b="1" spc="-5" dirty="0">
                <a:latin typeface="Carlito"/>
                <a:cs typeface="Carlito"/>
              </a:rPr>
              <a:t>background </a:t>
            </a:r>
            <a:r>
              <a:rPr sz="2000" b="1" spc="-10" dirty="0">
                <a:latin typeface="Carlito"/>
                <a:cs typeface="Carlito"/>
              </a:rPr>
              <a:t>images </a:t>
            </a:r>
            <a:r>
              <a:rPr sz="2000" b="1" dirty="0">
                <a:latin typeface="Carlito"/>
                <a:cs typeface="Carlito"/>
              </a:rPr>
              <a:t>or </a:t>
            </a:r>
            <a:r>
              <a:rPr sz="2000" b="1" spc="-5" dirty="0">
                <a:latin typeface="Carlito"/>
                <a:cs typeface="Carlito"/>
              </a:rPr>
              <a:t>colors </a:t>
            </a:r>
            <a:r>
              <a:rPr sz="2000" b="1" spc="-10" dirty="0">
                <a:latin typeface="Carlito"/>
                <a:cs typeface="Carlito"/>
              </a:rPr>
              <a:t>are </a:t>
            </a:r>
            <a:r>
              <a:rPr sz="2000" b="1" dirty="0">
                <a:latin typeface="Carlito"/>
                <a:cs typeface="Carlito"/>
              </a:rPr>
              <a:t>used, </a:t>
            </a:r>
            <a:r>
              <a:rPr sz="2000" b="1" spc="-20" dirty="0">
                <a:latin typeface="Carlito"/>
                <a:cs typeface="Carlito"/>
              </a:rPr>
              <a:t>layout </a:t>
            </a:r>
            <a:r>
              <a:rPr sz="2000" b="1" spc="-5" dirty="0">
                <a:latin typeface="Carlito"/>
                <a:cs typeface="Carlito"/>
              </a:rPr>
              <a:t>designs, </a:t>
            </a:r>
            <a:r>
              <a:rPr sz="2000" b="1" dirty="0">
                <a:latin typeface="Carlito"/>
                <a:cs typeface="Carlito"/>
              </a:rPr>
              <a:t>and  </a:t>
            </a:r>
            <a:r>
              <a:rPr sz="2000" b="1" spc="-10" dirty="0">
                <a:latin typeface="Carlito"/>
                <a:cs typeface="Carlito"/>
              </a:rPr>
              <a:t>variations in </a:t>
            </a:r>
            <a:r>
              <a:rPr sz="2000" b="1" spc="-15" dirty="0">
                <a:latin typeface="Carlito"/>
                <a:cs typeface="Carlito"/>
              </a:rPr>
              <a:t>display for </a:t>
            </a:r>
            <a:r>
              <a:rPr sz="2000" b="1" spc="-10" dirty="0">
                <a:latin typeface="Carlito"/>
                <a:cs typeface="Carlito"/>
              </a:rPr>
              <a:t>different </a:t>
            </a:r>
            <a:r>
              <a:rPr sz="2000" b="1" spc="-5" dirty="0">
                <a:latin typeface="Carlito"/>
                <a:cs typeface="Carlito"/>
              </a:rPr>
              <a:t>devices and screen </a:t>
            </a:r>
            <a:r>
              <a:rPr sz="2000" b="1" spc="-15" dirty="0">
                <a:latin typeface="Carlito"/>
                <a:cs typeface="Carlito"/>
              </a:rPr>
              <a:t>sizes </a:t>
            </a:r>
            <a:r>
              <a:rPr sz="2000" b="1" spc="-5" dirty="0">
                <a:latin typeface="Carlito"/>
                <a:cs typeface="Carlito"/>
              </a:rPr>
              <a:t>as </a:t>
            </a:r>
            <a:r>
              <a:rPr sz="2000" b="1" spc="-10" dirty="0">
                <a:latin typeface="Carlito"/>
                <a:cs typeface="Carlito"/>
              </a:rPr>
              <a:t>well </a:t>
            </a:r>
            <a:r>
              <a:rPr sz="2000" b="1" spc="-5" dirty="0">
                <a:latin typeface="Carlito"/>
                <a:cs typeface="Carlito"/>
              </a:rPr>
              <a:t>as a  </a:t>
            </a:r>
            <a:r>
              <a:rPr sz="2000" b="1" spc="-15" dirty="0">
                <a:latin typeface="Carlito"/>
                <a:cs typeface="Carlito"/>
              </a:rPr>
              <a:t>variety </a:t>
            </a:r>
            <a:r>
              <a:rPr sz="2000" b="1" dirty="0">
                <a:latin typeface="Carlito"/>
                <a:cs typeface="Carlito"/>
              </a:rPr>
              <a:t>of other</a:t>
            </a:r>
            <a:r>
              <a:rPr sz="2000" b="1" spc="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effects.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255" y="499872"/>
            <a:ext cx="1999488" cy="2142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3679795"/>
            <a:ext cx="7623809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JavaScript (JS) is a lightweight, interpreted, or just-in-time compiled programming language with first-class functions. While it is most well-known as the scripting language for Web pages, many non-browser environments also use it, such as Node.js, Apache CouchDB and Adobe Acrobat. JavaScript is a prototype-based, multi-paradigm, single-threaded, dynamic language, supporting object-oriented, imperative, and declarative (e.g. functional programming) styles.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1254C-5D0C-1935-0085-434F43CA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304800"/>
            <a:ext cx="2641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6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709" y="2822827"/>
            <a:ext cx="8337550" cy="1339215"/>
            <a:chOff x="402709" y="2822827"/>
            <a:chExt cx="8337550" cy="1339215"/>
          </a:xfrm>
        </p:grpSpPr>
        <p:sp>
          <p:nvSpPr>
            <p:cNvPr id="3" name="object 3"/>
            <p:cNvSpPr/>
            <p:nvPr/>
          </p:nvSpPr>
          <p:spPr>
            <a:xfrm>
              <a:off x="402709" y="2822827"/>
              <a:ext cx="8336930" cy="12503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26663" y="2901746"/>
              <a:ext cx="3082798" cy="1260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723" y="2857500"/>
            <a:ext cx="8229600" cy="1143000"/>
          </a:xfrm>
          <a:prstGeom prst="rect">
            <a:avLst/>
          </a:prstGeom>
          <a:solidFill>
            <a:srgbClr val="4F81BC"/>
          </a:solidFill>
          <a:ln w="39623">
            <a:solidFill>
              <a:srgbClr val="FFFFFF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b="0" spc="-10" dirty="0">
                <a:solidFill>
                  <a:srgbClr val="FFFFFF"/>
                </a:solidFill>
                <a:latin typeface="Carlito"/>
                <a:cs typeface="Carlito"/>
              </a:rPr>
              <a:t>Thank</a:t>
            </a:r>
            <a:r>
              <a:rPr b="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0" spc="-120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702" y="465200"/>
            <a:ext cx="22301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</a:t>
            </a:r>
            <a:r>
              <a:rPr spc="10" dirty="0"/>
              <a:t>c</a:t>
            </a:r>
            <a:r>
              <a:rPr spc="-5" dirty="0"/>
              <a:t>ti</a:t>
            </a:r>
            <a:r>
              <a:rPr spc="-55" dirty="0"/>
              <a:t>v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5875" marR="293370">
              <a:lnSpc>
                <a:spcPct val="80100"/>
              </a:lnSpc>
              <a:spcBef>
                <a:spcPts val="630"/>
              </a:spcBef>
            </a:pPr>
            <a:r>
              <a:rPr dirty="0"/>
              <a:t>The purpose </a:t>
            </a:r>
            <a:r>
              <a:rPr spc="5" dirty="0"/>
              <a:t>of </a:t>
            </a:r>
            <a:r>
              <a:rPr dirty="0"/>
              <a:t>this </a:t>
            </a:r>
            <a:r>
              <a:rPr spc="-5" dirty="0"/>
              <a:t>project </a:t>
            </a:r>
            <a:r>
              <a:rPr dirty="0"/>
              <a:t>is </a:t>
            </a:r>
            <a:r>
              <a:rPr spc="-10" dirty="0"/>
              <a:t>to </a:t>
            </a:r>
            <a:r>
              <a:rPr dirty="0"/>
              <a:t>send </a:t>
            </a:r>
            <a:r>
              <a:rPr spc="-10" dirty="0"/>
              <a:t>huge </a:t>
            </a:r>
            <a:r>
              <a:rPr spc="-5" dirty="0"/>
              <a:t>bulk </a:t>
            </a:r>
            <a:r>
              <a:rPr dirty="0"/>
              <a:t>mail </a:t>
            </a:r>
            <a:r>
              <a:rPr spc="-15" dirty="0"/>
              <a:t>at </a:t>
            </a:r>
            <a:r>
              <a:rPr dirty="0"/>
              <a:t>a time. </a:t>
            </a:r>
            <a:r>
              <a:rPr spc="-5" dirty="0"/>
              <a:t>And  </a:t>
            </a:r>
            <a:r>
              <a:rPr dirty="0"/>
              <a:t>also it </a:t>
            </a:r>
            <a:r>
              <a:rPr spc="-5" dirty="0"/>
              <a:t>can reduce </a:t>
            </a:r>
            <a:r>
              <a:rPr spc="-10" dirty="0"/>
              <a:t>having invalid </a:t>
            </a:r>
            <a:r>
              <a:rPr dirty="0"/>
              <a:t>mail. </a:t>
            </a:r>
            <a:r>
              <a:rPr spc="-5" dirty="0"/>
              <a:t>This process </a:t>
            </a:r>
            <a:r>
              <a:rPr dirty="0"/>
              <a:t>will </a:t>
            </a:r>
            <a:r>
              <a:rPr spc="-15" dirty="0"/>
              <a:t>save </a:t>
            </a:r>
            <a:r>
              <a:rPr dirty="0"/>
              <a:t>the</a:t>
            </a:r>
            <a:r>
              <a:rPr spc="-215" dirty="0"/>
              <a:t> </a:t>
            </a:r>
            <a:r>
              <a:rPr spc="5" dirty="0"/>
              <a:t>time.  </a:t>
            </a:r>
            <a:r>
              <a:rPr spc="-30" dirty="0"/>
              <a:t>We </a:t>
            </a:r>
            <a:r>
              <a:rPr spc="-5" dirty="0"/>
              <a:t>can perform </a:t>
            </a:r>
            <a:r>
              <a:rPr spc="5" dirty="0"/>
              <a:t>some </a:t>
            </a:r>
            <a:r>
              <a:rPr spc="-5" dirty="0"/>
              <a:t>following task </a:t>
            </a:r>
            <a:r>
              <a:rPr spc="5" dirty="0"/>
              <a:t>on </a:t>
            </a:r>
            <a:r>
              <a:rPr dirty="0"/>
              <a:t>this</a:t>
            </a:r>
            <a:r>
              <a:rPr spc="-180" dirty="0"/>
              <a:t> </a:t>
            </a:r>
            <a:r>
              <a:rPr dirty="0"/>
              <a:t>project:-</a:t>
            </a:r>
          </a:p>
          <a:p>
            <a:pPr marL="3175">
              <a:lnSpc>
                <a:spcPct val="100000"/>
              </a:lnSpc>
              <a:spcBef>
                <a:spcPts val="20"/>
              </a:spcBef>
            </a:pPr>
            <a:endParaRPr sz="2150"/>
          </a:p>
          <a:p>
            <a:pPr marL="360045" indent="-344805">
              <a:lnSpc>
                <a:spcPct val="100000"/>
              </a:lnSpc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spc="-10" dirty="0"/>
              <a:t>Read </a:t>
            </a:r>
            <a:r>
              <a:rPr dirty="0"/>
              <a:t>the </a:t>
            </a:r>
            <a:r>
              <a:rPr spc="-10" dirty="0"/>
              <a:t>CSV </a:t>
            </a:r>
            <a:r>
              <a:rPr spc="-5" dirty="0"/>
              <a:t>file </a:t>
            </a:r>
            <a:r>
              <a:rPr dirty="0"/>
              <a:t>which </a:t>
            </a:r>
            <a:r>
              <a:rPr spc="-10" dirty="0"/>
              <a:t>contain huge </a:t>
            </a:r>
            <a:r>
              <a:rPr spc="-5" dirty="0"/>
              <a:t>no </a:t>
            </a:r>
            <a:r>
              <a:rPr spc="5" dirty="0"/>
              <a:t>of </a:t>
            </a:r>
            <a:r>
              <a:rPr dirty="0"/>
              <a:t>mail</a:t>
            </a:r>
            <a:r>
              <a:rPr spc="-75" dirty="0"/>
              <a:t> </a:t>
            </a:r>
            <a:r>
              <a:rPr spc="-5" dirty="0"/>
              <a:t>ids.</a:t>
            </a:r>
          </a:p>
          <a:p>
            <a:pPr marL="360045" indent="-344805">
              <a:lnSpc>
                <a:spcPct val="100000"/>
              </a:lnSpc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spc="-5" dirty="0"/>
              <a:t>This </a:t>
            </a:r>
            <a:r>
              <a:rPr spc="-15" dirty="0"/>
              <a:t>system </a:t>
            </a:r>
            <a:r>
              <a:rPr spc="-5" dirty="0"/>
              <a:t>can </a:t>
            </a:r>
            <a:r>
              <a:rPr dirty="0"/>
              <a:t>send </a:t>
            </a:r>
            <a:r>
              <a:rPr spc="-10" dirty="0"/>
              <a:t>text, audio, </a:t>
            </a:r>
            <a:r>
              <a:rPr dirty="0"/>
              <a:t>video </a:t>
            </a:r>
            <a:r>
              <a:rPr spc="-5" dirty="0"/>
              <a:t>file using </a:t>
            </a:r>
            <a:r>
              <a:rPr spc="-10" dirty="0"/>
              <a:t>attachment</a:t>
            </a:r>
            <a:r>
              <a:rPr spc="-114" dirty="0"/>
              <a:t> </a:t>
            </a:r>
            <a:r>
              <a:rPr spc="-25" dirty="0"/>
              <a:t>facility.</a:t>
            </a:r>
          </a:p>
          <a:p>
            <a:pPr marL="360045" marR="91440" indent="-34480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dirty="0"/>
              <a:t>Check whether these </a:t>
            </a:r>
            <a:r>
              <a:rPr spc="-10" dirty="0"/>
              <a:t>CSV exists </a:t>
            </a:r>
            <a:r>
              <a:rPr dirty="0"/>
              <a:t>in </a:t>
            </a:r>
            <a:r>
              <a:rPr spc="-30" dirty="0"/>
              <a:t>system’s </a:t>
            </a:r>
            <a:r>
              <a:rPr spc="-5" dirty="0"/>
              <a:t>file manager </a:t>
            </a:r>
            <a:r>
              <a:rPr spc="5" dirty="0"/>
              <a:t>or </a:t>
            </a:r>
            <a:r>
              <a:rPr dirty="0"/>
              <a:t>not, if it  doesn’t </a:t>
            </a:r>
            <a:r>
              <a:rPr spc="-10" dirty="0"/>
              <a:t>exist </a:t>
            </a:r>
            <a:r>
              <a:rPr dirty="0"/>
              <a:t>then an error message will </a:t>
            </a:r>
            <a:r>
              <a:rPr spc="-5" dirty="0"/>
              <a:t>be</a:t>
            </a:r>
            <a:r>
              <a:rPr spc="-185" dirty="0"/>
              <a:t> </a:t>
            </a:r>
            <a:r>
              <a:rPr spc="-10" dirty="0"/>
              <a:t>generated.</a:t>
            </a:r>
          </a:p>
          <a:p>
            <a:pPr marL="360045" marR="9525" indent="-34480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spc="-10" dirty="0"/>
              <a:t>Read </a:t>
            </a:r>
            <a:r>
              <a:rPr dirty="0"/>
              <a:t>the </a:t>
            </a:r>
            <a:r>
              <a:rPr spc="-10" dirty="0"/>
              <a:t>CSV </a:t>
            </a:r>
            <a:r>
              <a:rPr spc="-5" dirty="0"/>
              <a:t>file </a:t>
            </a:r>
            <a:r>
              <a:rPr dirty="0"/>
              <a:t>and </a:t>
            </a:r>
            <a:r>
              <a:rPr spc="-5" dirty="0"/>
              <a:t>detect </a:t>
            </a:r>
            <a:r>
              <a:rPr dirty="0"/>
              <a:t>the </a:t>
            </a:r>
            <a:r>
              <a:rPr spc="-5" dirty="0"/>
              <a:t>valid </a:t>
            </a:r>
            <a:r>
              <a:rPr dirty="0"/>
              <a:t>mail id and send </a:t>
            </a:r>
            <a:r>
              <a:rPr spc="5" dirty="0"/>
              <a:t>mail </a:t>
            </a:r>
            <a:r>
              <a:rPr spc="-10" dirty="0"/>
              <a:t>to</a:t>
            </a:r>
            <a:r>
              <a:rPr spc="-170" dirty="0"/>
              <a:t> </a:t>
            </a:r>
            <a:r>
              <a:rPr spc="-5" dirty="0"/>
              <a:t>those  </a:t>
            </a:r>
            <a:r>
              <a:rPr dirty="0"/>
              <a:t>mail </a:t>
            </a:r>
            <a:r>
              <a:rPr spc="-40" dirty="0"/>
              <a:t>id’s</a:t>
            </a:r>
            <a:r>
              <a:rPr spc="-35" dirty="0"/>
              <a:t> </a:t>
            </a:r>
            <a:r>
              <a:rPr spc="-15" dirty="0"/>
              <a:t>successfully.</a:t>
            </a:r>
          </a:p>
          <a:p>
            <a:pPr marL="360045" indent="-344805">
              <a:lnSpc>
                <a:spcPts val="2375"/>
              </a:lnSpc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dirty="0"/>
              <a:t>The </a:t>
            </a:r>
            <a:r>
              <a:rPr spc="-15" dirty="0"/>
              <a:t>system </a:t>
            </a:r>
            <a:r>
              <a:rPr dirty="0"/>
              <a:t>also </a:t>
            </a:r>
            <a:r>
              <a:rPr spc="-5" dirty="0"/>
              <a:t>detects </a:t>
            </a:r>
            <a:r>
              <a:rPr dirty="0"/>
              <a:t>the </a:t>
            </a:r>
            <a:r>
              <a:rPr spc="-10" dirty="0"/>
              <a:t>invalid </a:t>
            </a:r>
            <a:r>
              <a:rPr dirty="0"/>
              <a:t>mails and </a:t>
            </a:r>
            <a:r>
              <a:rPr spc="-10" dirty="0"/>
              <a:t>stores </a:t>
            </a:r>
            <a:r>
              <a:rPr spc="5" dirty="0"/>
              <a:t>them </a:t>
            </a:r>
            <a:r>
              <a:rPr spc="-15" dirty="0"/>
              <a:t>into</a:t>
            </a:r>
            <a:r>
              <a:rPr spc="-190" dirty="0"/>
              <a:t> </a:t>
            </a:r>
            <a:r>
              <a:rPr spc="5" dirty="0"/>
              <a:t>an</a:t>
            </a:r>
          </a:p>
          <a:p>
            <a:pPr marL="360045">
              <a:lnSpc>
                <a:spcPts val="2375"/>
              </a:lnSpc>
            </a:pPr>
            <a:r>
              <a:rPr dirty="0"/>
              <a:t>another </a:t>
            </a:r>
            <a:r>
              <a:rPr spc="-10" dirty="0"/>
              <a:t>CSV </a:t>
            </a:r>
            <a:r>
              <a:rPr spc="-5" dirty="0"/>
              <a:t>file </a:t>
            </a:r>
            <a:r>
              <a:rPr spc="-15" dirty="0"/>
              <a:t>for </a:t>
            </a:r>
            <a:r>
              <a:rPr spc="-10" dirty="0"/>
              <a:t>user’s</a:t>
            </a:r>
            <a:r>
              <a:rPr spc="-35" dirty="0"/>
              <a:t> </a:t>
            </a:r>
            <a:r>
              <a:rPr spc="-5" dirty="0"/>
              <a:t>benefit.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5" y="189941"/>
            <a:ext cx="56889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 Of The</a:t>
            </a:r>
            <a:r>
              <a:rPr spc="-20" dirty="0"/>
              <a:t> </a:t>
            </a:r>
            <a:r>
              <a:rPr spc="-4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398965" y="885266"/>
            <a:ext cx="4428744" cy="5708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061" y="118999"/>
            <a:ext cx="44049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Flow of the</a:t>
            </a:r>
            <a:r>
              <a:rPr spc="-50" dirty="0"/>
              <a:t> </a:t>
            </a:r>
            <a:r>
              <a:rPr spc="-15" dirty="0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7489" y="1130617"/>
            <a:ext cx="3240405" cy="1381125"/>
            <a:chOff x="487489" y="1130617"/>
            <a:chExt cx="3240405" cy="1381125"/>
          </a:xfrm>
        </p:grpSpPr>
        <p:sp>
          <p:nvSpPr>
            <p:cNvPr id="4" name="object 4"/>
            <p:cNvSpPr/>
            <p:nvPr/>
          </p:nvSpPr>
          <p:spPr>
            <a:xfrm>
              <a:off x="499871" y="1143000"/>
              <a:ext cx="3215640" cy="1356360"/>
            </a:xfrm>
            <a:custGeom>
              <a:avLst/>
              <a:gdLst/>
              <a:ahLst/>
              <a:cxnLst/>
              <a:rect l="l" t="t" r="r" b="b"/>
              <a:pathLst>
                <a:path w="3215640" h="1356360">
                  <a:moveTo>
                    <a:pt x="2989579" y="0"/>
                  </a:moveTo>
                  <a:lnTo>
                    <a:pt x="226059" y="0"/>
                  </a:lnTo>
                  <a:lnTo>
                    <a:pt x="180499" y="4593"/>
                  </a:lnTo>
                  <a:lnTo>
                    <a:pt x="138065" y="17766"/>
                  </a:lnTo>
                  <a:lnTo>
                    <a:pt x="99665" y="38609"/>
                  </a:lnTo>
                  <a:lnTo>
                    <a:pt x="66209" y="66214"/>
                  </a:lnTo>
                  <a:lnTo>
                    <a:pt x="38606" y="99671"/>
                  </a:lnTo>
                  <a:lnTo>
                    <a:pt x="17764" y="138070"/>
                  </a:lnTo>
                  <a:lnTo>
                    <a:pt x="4592" y="180503"/>
                  </a:lnTo>
                  <a:lnTo>
                    <a:pt x="0" y="226060"/>
                  </a:lnTo>
                  <a:lnTo>
                    <a:pt x="0" y="1130300"/>
                  </a:lnTo>
                  <a:lnTo>
                    <a:pt x="4592" y="1175856"/>
                  </a:lnTo>
                  <a:lnTo>
                    <a:pt x="17764" y="1218289"/>
                  </a:lnTo>
                  <a:lnTo>
                    <a:pt x="38606" y="1256688"/>
                  </a:lnTo>
                  <a:lnTo>
                    <a:pt x="66209" y="1290145"/>
                  </a:lnTo>
                  <a:lnTo>
                    <a:pt x="99665" y="1317750"/>
                  </a:lnTo>
                  <a:lnTo>
                    <a:pt x="138065" y="1338593"/>
                  </a:lnTo>
                  <a:lnTo>
                    <a:pt x="180499" y="1351766"/>
                  </a:lnTo>
                  <a:lnTo>
                    <a:pt x="226059" y="1356360"/>
                  </a:lnTo>
                  <a:lnTo>
                    <a:pt x="2989579" y="1356360"/>
                  </a:lnTo>
                  <a:lnTo>
                    <a:pt x="3035136" y="1351766"/>
                  </a:lnTo>
                  <a:lnTo>
                    <a:pt x="3077569" y="1338593"/>
                  </a:lnTo>
                  <a:lnTo>
                    <a:pt x="3115968" y="1317750"/>
                  </a:lnTo>
                  <a:lnTo>
                    <a:pt x="3149425" y="1290145"/>
                  </a:lnTo>
                  <a:lnTo>
                    <a:pt x="3177030" y="1256688"/>
                  </a:lnTo>
                  <a:lnTo>
                    <a:pt x="3197873" y="1218289"/>
                  </a:lnTo>
                  <a:lnTo>
                    <a:pt x="3211046" y="1175856"/>
                  </a:lnTo>
                  <a:lnTo>
                    <a:pt x="3215640" y="1130300"/>
                  </a:lnTo>
                  <a:lnTo>
                    <a:pt x="3215640" y="226060"/>
                  </a:lnTo>
                  <a:lnTo>
                    <a:pt x="3211046" y="180503"/>
                  </a:lnTo>
                  <a:lnTo>
                    <a:pt x="3197873" y="138070"/>
                  </a:lnTo>
                  <a:lnTo>
                    <a:pt x="3177030" y="99671"/>
                  </a:lnTo>
                  <a:lnTo>
                    <a:pt x="3149425" y="66214"/>
                  </a:lnTo>
                  <a:lnTo>
                    <a:pt x="3115968" y="38609"/>
                  </a:lnTo>
                  <a:lnTo>
                    <a:pt x="3077569" y="17766"/>
                  </a:lnTo>
                  <a:lnTo>
                    <a:pt x="3035136" y="4593"/>
                  </a:lnTo>
                  <a:lnTo>
                    <a:pt x="29895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871" y="1143000"/>
              <a:ext cx="3215640" cy="1356360"/>
            </a:xfrm>
            <a:custGeom>
              <a:avLst/>
              <a:gdLst/>
              <a:ahLst/>
              <a:cxnLst/>
              <a:rect l="l" t="t" r="r" b="b"/>
              <a:pathLst>
                <a:path w="3215640" h="1356360">
                  <a:moveTo>
                    <a:pt x="0" y="226060"/>
                  </a:moveTo>
                  <a:lnTo>
                    <a:pt x="4592" y="180503"/>
                  </a:lnTo>
                  <a:lnTo>
                    <a:pt x="17764" y="138070"/>
                  </a:lnTo>
                  <a:lnTo>
                    <a:pt x="38606" y="99671"/>
                  </a:lnTo>
                  <a:lnTo>
                    <a:pt x="66209" y="66214"/>
                  </a:lnTo>
                  <a:lnTo>
                    <a:pt x="99665" y="38609"/>
                  </a:lnTo>
                  <a:lnTo>
                    <a:pt x="138065" y="17766"/>
                  </a:lnTo>
                  <a:lnTo>
                    <a:pt x="180499" y="4593"/>
                  </a:lnTo>
                  <a:lnTo>
                    <a:pt x="226059" y="0"/>
                  </a:lnTo>
                  <a:lnTo>
                    <a:pt x="2989579" y="0"/>
                  </a:lnTo>
                  <a:lnTo>
                    <a:pt x="3035136" y="4593"/>
                  </a:lnTo>
                  <a:lnTo>
                    <a:pt x="3077569" y="17766"/>
                  </a:lnTo>
                  <a:lnTo>
                    <a:pt x="3115968" y="38609"/>
                  </a:lnTo>
                  <a:lnTo>
                    <a:pt x="3149425" y="66214"/>
                  </a:lnTo>
                  <a:lnTo>
                    <a:pt x="3177030" y="99671"/>
                  </a:lnTo>
                  <a:lnTo>
                    <a:pt x="3197873" y="138070"/>
                  </a:lnTo>
                  <a:lnTo>
                    <a:pt x="3211046" y="180503"/>
                  </a:lnTo>
                  <a:lnTo>
                    <a:pt x="3215640" y="226060"/>
                  </a:lnTo>
                  <a:lnTo>
                    <a:pt x="3215640" y="1130300"/>
                  </a:lnTo>
                  <a:lnTo>
                    <a:pt x="3211046" y="1175856"/>
                  </a:lnTo>
                  <a:lnTo>
                    <a:pt x="3197873" y="1218289"/>
                  </a:lnTo>
                  <a:lnTo>
                    <a:pt x="3177030" y="1256688"/>
                  </a:lnTo>
                  <a:lnTo>
                    <a:pt x="3149425" y="1290145"/>
                  </a:lnTo>
                  <a:lnTo>
                    <a:pt x="3115968" y="1317750"/>
                  </a:lnTo>
                  <a:lnTo>
                    <a:pt x="3077569" y="1338593"/>
                  </a:lnTo>
                  <a:lnTo>
                    <a:pt x="3035136" y="1351766"/>
                  </a:lnTo>
                  <a:lnTo>
                    <a:pt x="2989579" y="1356360"/>
                  </a:lnTo>
                  <a:lnTo>
                    <a:pt x="226059" y="1356360"/>
                  </a:lnTo>
                  <a:lnTo>
                    <a:pt x="180499" y="1351766"/>
                  </a:lnTo>
                  <a:lnTo>
                    <a:pt x="138065" y="1338593"/>
                  </a:lnTo>
                  <a:lnTo>
                    <a:pt x="99665" y="1317750"/>
                  </a:lnTo>
                  <a:lnTo>
                    <a:pt x="66209" y="1290145"/>
                  </a:lnTo>
                  <a:lnTo>
                    <a:pt x="38606" y="1256688"/>
                  </a:lnTo>
                  <a:lnTo>
                    <a:pt x="17764" y="1218289"/>
                  </a:lnTo>
                  <a:lnTo>
                    <a:pt x="4592" y="1175856"/>
                  </a:lnTo>
                  <a:lnTo>
                    <a:pt x="0" y="1130300"/>
                  </a:lnTo>
                  <a:lnTo>
                    <a:pt x="0" y="226060"/>
                  </a:lnTo>
                  <a:close/>
                </a:path>
              </a:pathLst>
            </a:custGeom>
            <a:ln w="24383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02563" y="1245870"/>
            <a:ext cx="2195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r>
              <a:rPr sz="18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Details,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Subjects,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Attachments, CSV File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,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Body of the Mail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3129" y="1130617"/>
            <a:ext cx="4240530" cy="1381125"/>
            <a:chOff x="3703129" y="1130617"/>
            <a:chExt cx="4240530" cy="1381125"/>
          </a:xfrm>
        </p:grpSpPr>
        <p:sp>
          <p:nvSpPr>
            <p:cNvPr id="8" name="object 8"/>
            <p:cNvSpPr/>
            <p:nvPr/>
          </p:nvSpPr>
          <p:spPr>
            <a:xfrm>
              <a:off x="3715511" y="1572768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1" y="0"/>
                  </a:moveTo>
                  <a:lnTo>
                    <a:pt x="736091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1" y="363474"/>
                  </a:lnTo>
                  <a:lnTo>
                    <a:pt x="736091" y="484632"/>
                  </a:lnTo>
                  <a:lnTo>
                    <a:pt x="978408" y="242316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5511" y="1572768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1" y="121158"/>
                  </a:lnTo>
                  <a:lnTo>
                    <a:pt x="736091" y="0"/>
                  </a:lnTo>
                  <a:lnTo>
                    <a:pt x="978408" y="242316"/>
                  </a:lnTo>
                  <a:lnTo>
                    <a:pt x="736091" y="484632"/>
                  </a:lnTo>
                  <a:lnTo>
                    <a:pt x="736091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5255" y="1143000"/>
              <a:ext cx="3215640" cy="1356360"/>
            </a:xfrm>
            <a:custGeom>
              <a:avLst/>
              <a:gdLst/>
              <a:ahLst/>
              <a:cxnLst/>
              <a:rect l="l" t="t" r="r" b="b"/>
              <a:pathLst>
                <a:path w="3215640" h="1356360">
                  <a:moveTo>
                    <a:pt x="2989579" y="0"/>
                  </a:moveTo>
                  <a:lnTo>
                    <a:pt x="226060" y="0"/>
                  </a:lnTo>
                  <a:lnTo>
                    <a:pt x="180503" y="4593"/>
                  </a:lnTo>
                  <a:lnTo>
                    <a:pt x="138070" y="17766"/>
                  </a:lnTo>
                  <a:lnTo>
                    <a:pt x="99671" y="38609"/>
                  </a:lnTo>
                  <a:lnTo>
                    <a:pt x="66214" y="66214"/>
                  </a:lnTo>
                  <a:lnTo>
                    <a:pt x="38609" y="99671"/>
                  </a:lnTo>
                  <a:lnTo>
                    <a:pt x="17766" y="138070"/>
                  </a:lnTo>
                  <a:lnTo>
                    <a:pt x="4593" y="180503"/>
                  </a:lnTo>
                  <a:lnTo>
                    <a:pt x="0" y="226060"/>
                  </a:lnTo>
                  <a:lnTo>
                    <a:pt x="0" y="1130300"/>
                  </a:lnTo>
                  <a:lnTo>
                    <a:pt x="4593" y="1175856"/>
                  </a:lnTo>
                  <a:lnTo>
                    <a:pt x="17766" y="1218289"/>
                  </a:lnTo>
                  <a:lnTo>
                    <a:pt x="38609" y="1256688"/>
                  </a:lnTo>
                  <a:lnTo>
                    <a:pt x="66214" y="1290145"/>
                  </a:lnTo>
                  <a:lnTo>
                    <a:pt x="99671" y="1317750"/>
                  </a:lnTo>
                  <a:lnTo>
                    <a:pt x="138070" y="1338593"/>
                  </a:lnTo>
                  <a:lnTo>
                    <a:pt x="180503" y="1351766"/>
                  </a:lnTo>
                  <a:lnTo>
                    <a:pt x="226060" y="1356360"/>
                  </a:lnTo>
                  <a:lnTo>
                    <a:pt x="2989579" y="1356360"/>
                  </a:lnTo>
                  <a:lnTo>
                    <a:pt x="3035136" y="1351766"/>
                  </a:lnTo>
                  <a:lnTo>
                    <a:pt x="3077569" y="1338593"/>
                  </a:lnTo>
                  <a:lnTo>
                    <a:pt x="3115968" y="1317750"/>
                  </a:lnTo>
                  <a:lnTo>
                    <a:pt x="3149425" y="1290145"/>
                  </a:lnTo>
                  <a:lnTo>
                    <a:pt x="3177030" y="1256688"/>
                  </a:lnTo>
                  <a:lnTo>
                    <a:pt x="3197873" y="1218289"/>
                  </a:lnTo>
                  <a:lnTo>
                    <a:pt x="3211046" y="1175856"/>
                  </a:lnTo>
                  <a:lnTo>
                    <a:pt x="3215640" y="1130300"/>
                  </a:lnTo>
                  <a:lnTo>
                    <a:pt x="3215640" y="226060"/>
                  </a:lnTo>
                  <a:lnTo>
                    <a:pt x="3211046" y="180503"/>
                  </a:lnTo>
                  <a:lnTo>
                    <a:pt x="3197873" y="138070"/>
                  </a:lnTo>
                  <a:lnTo>
                    <a:pt x="3177030" y="99671"/>
                  </a:lnTo>
                  <a:lnTo>
                    <a:pt x="3149425" y="66214"/>
                  </a:lnTo>
                  <a:lnTo>
                    <a:pt x="3115968" y="38609"/>
                  </a:lnTo>
                  <a:lnTo>
                    <a:pt x="3077569" y="17766"/>
                  </a:lnTo>
                  <a:lnTo>
                    <a:pt x="3035136" y="4593"/>
                  </a:lnTo>
                  <a:lnTo>
                    <a:pt x="29895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5255" y="1143000"/>
              <a:ext cx="3215640" cy="1356360"/>
            </a:xfrm>
            <a:custGeom>
              <a:avLst/>
              <a:gdLst/>
              <a:ahLst/>
              <a:cxnLst/>
              <a:rect l="l" t="t" r="r" b="b"/>
              <a:pathLst>
                <a:path w="3215640" h="1356360">
                  <a:moveTo>
                    <a:pt x="0" y="226060"/>
                  </a:moveTo>
                  <a:lnTo>
                    <a:pt x="4593" y="180503"/>
                  </a:lnTo>
                  <a:lnTo>
                    <a:pt x="17766" y="138070"/>
                  </a:lnTo>
                  <a:lnTo>
                    <a:pt x="38609" y="99671"/>
                  </a:lnTo>
                  <a:lnTo>
                    <a:pt x="66214" y="66214"/>
                  </a:lnTo>
                  <a:lnTo>
                    <a:pt x="99671" y="38609"/>
                  </a:lnTo>
                  <a:lnTo>
                    <a:pt x="138070" y="17766"/>
                  </a:lnTo>
                  <a:lnTo>
                    <a:pt x="180503" y="4593"/>
                  </a:lnTo>
                  <a:lnTo>
                    <a:pt x="226060" y="0"/>
                  </a:lnTo>
                  <a:lnTo>
                    <a:pt x="2989579" y="0"/>
                  </a:lnTo>
                  <a:lnTo>
                    <a:pt x="3035136" y="4593"/>
                  </a:lnTo>
                  <a:lnTo>
                    <a:pt x="3077569" y="17766"/>
                  </a:lnTo>
                  <a:lnTo>
                    <a:pt x="3115968" y="38609"/>
                  </a:lnTo>
                  <a:lnTo>
                    <a:pt x="3149425" y="66214"/>
                  </a:lnTo>
                  <a:lnTo>
                    <a:pt x="3177030" y="99671"/>
                  </a:lnTo>
                  <a:lnTo>
                    <a:pt x="3197873" y="138070"/>
                  </a:lnTo>
                  <a:lnTo>
                    <a:pt x="3211046" y="180503"/>
                  </a:lnTo>
                  <a:lnTo>
                    <a:pt x="3215640" y="226060"/>
                  </a:lnTo>
                  <a:lnTo>
                    <a:pt x="3215640" y="1130300"/>
                  </a:lnTo>
                  <a:lnTo>
                    <a:pt x="3211046" y="1175856"/>
                  </a:lnTo>
                  <a:lnTo>
                    <a:pt x="3197873" y="1218289"/>
                  </a:lnTo>
                  <a:lnTo>
                    <a:pt x="3177030" y="1256688"/>
                  </a:lnTo>
                  <a:lnTo>
                    <a:pt x="3149425" y="1290145"/>
                  </a:lnTo>
                  <a:lnTo>
                    <a:pt x="3115968" y="1317750"/>
                  </a:lnTo>
                  <a:lnTo>
                    <a:pt x="3077569" y="1338593"/>
                  </a:lnTo>
                  <a:lnTo>
                    <a:pt x="3035136" y="1351766"/>
                  </a:lnTo>
                  <a:lnTo>
                    <a:pt x="2989579" y="1356360"/>
                  </a:lnTo>
                  <a:lnTo>
                    <a:pt x="226060" y="1356360"/>
                  </a:lnTo>
                  <a:lnTo>
                    <a:pt x="180503" y="1351766"/>
                  </a:lnTo>
                  <a:lnTo>
                    <a:pt x="138070" y="1338593"/>
                  </a:lnTo>
                  <a:lnTo>
                    <a:pt x="99671" y="1317750"/>
                  </a:lnTo>
                  <a:lnTo>
                    <a:pt x="66214" y="1290145"/>
                  </a:lnTo>
                  <a:lnTo>
                    <a:pt x="38609" y="1256688"/>
                  </a:lnTo>
                  <a:lnTo>
                    <a:pt x="17766" y="1218289"/>
                  </a:lnTo>
                  <a:lnTo>
                    <a:pt x="4593" y="1175856"/>
                  </a:lnTo>
                  <a:lnTo>
                    <a:pt x="0" y="1130300"/>
                  </a:lnTo>
                  <a:lnTo>
                    <a:pt x="0" y="22606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97221" y="1383029"/>
            <a:ext cx="2250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Filter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Valid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Invalid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Emails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02873" y="2486977"/>
            <a:ext cx="3240405" cy="2027555"/>
            <a:chOff x="4702873" y="2486977"/>
            <a:chExt cx="3240405" cy="2027555"/>
          </a:xfrm>
        </p:grpSpPr>
        <p:sp>
          <p:nvSpPr>
            <p:cNvPr id="14" name="object 14"/>
            <p:cNvSpPr/>
            <p:nvPr/>
          </p:nvSpPr>
          <p:spPr>
            <a:xfrm>
              <a:off x="6144767" y="2499359"/>
              <a:ext cx="485140" cy="643255"/>
            </a:xfrm>
            <a:custGeom>
              <a:avLst/>
              <a:gdLst/>
              <a:ahLst/>
              <a:cxnLst/>
              <a:rect l="l" t="t" r="r" b="b"/>
              <a:pathLst>
                <a:path w="485140" h="643255">
                  <a:moveTo>
                    <a:pt x="363474" y="0"/>
                  </a:moveTo>
                  <a:lnTo>
                    <a:pt x="121158" y="0"/>
                  </a:lnTo>
                  <a:lnTo>
                    <a:pt x="121158" y="400812"/>
                  </a:lnTo>
                  <a:lnTo>
                    <a:pt x="0" y="400812"/>
                  </a:lnTo>
                  <a:lnTo>
                    <a:pt x="242316" y="643127"/>
                  </a:lnTo>
                  <a:lnTo>
                    <a:pt x="484632" y="400812"/>
                  </a:lnTo>
                  <a:lnTo>
                    <a:pt x="363474" y="400812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4767" y="2499359"/>
              <a:ext cx="485140" cy="643255"/>
            </a:xfrm>
            <a:custGeom>
              <a:avLst/>
              <a:gdLst/>
              <a:ahLst/>
              <a:cxnLst/>
              <a:rect l="l" t="t" r="r" b="b"/>
              <a:pathLst>
                <a:path w="485140" h="643255">
                  <a:moveTo>
                    <a:pt x="363474" y="0"/>
                  </a:moveTo>
                  <a:lnTo>
                    <a:pt x="363474" y="400812"/>
                  </a:lnTo>
                  <a:lnTo>
                    <a:pt x="484632" y="400812"/>
                  </a:lnTo>
                  <a:lnTo>
                    <a:pt x="242316" y="643127"/>
                  </a:lnTo>
                  <a:lnTo>
                    <a:pt x="0" y="400812"/>
                  </a:lnTo>
                  <a:lnTo>
                    <a:pt x="121158" y="400812"/>
                  </a:lnTo>
                  <a:lnTo>
                    <a:pt x="121158" y="0"/>
                  </a:lnTo>
                  <a:lnTo>
                    <a:pt x="363474" y="0"/>
                  </a:lnTo>
                  <a:close/>
                </a:path>
              </a:pathLst>
            </a:custGeom>
            <a:ln w="24383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5255" y="3142487"/>
              <a:ext cx="3215640" cy="1359535"/>
            </a:xfrm>
            <a:custGeom>
              <a:avLst/>
              <a:gdLst/>
              <a:ahLst/>
              <a:cxnLst/>
              <a:rect l="l" t="t" r="r" b="b"/>
              <a:pathLst>
                <a:path w="3215640" h="1359535">
                  <a:moveTo>
                    <a:pt x="2989072" y="0"/>
                  </a:moveTo>
                  <a:lnTo>
                    <a:pt x="226568" y="0"/>
                  </a:lnTo>
                  <a:lnTo>
                    <a:pt x="180916" y="4604"/>
                  </a:lnTo>
                  <a:lnTo>
                    <a:pt x="138392" y="17809"/>
                  </a:lnTo>
                  <a:lnTo>
                    <a:pt x="99907" y="38703"/>
                  </a:lnTo>
                  <a:lnTo>
                    <a:pt x="66373" y="66373"/>
                  </a:lnTo>
                  <a:lnTo>
                    <a:pt x="38703" y="99907"/>
                  </a:lnTo>
                  <a:lnTo>
                    <a:pt x="17809" y="138392"/>
                  </a:lnTo>
                  <a:lnTo>
                    <a:pt x="4604" y="180916"/>
                  </a:lnTo>
                  <a:lnTo>
                    <a:pt x="0" y="226567"/>
                  </a:lnTo>
                  <a:lnTo>
                    <a:pt x="0" y="1132839"/>
                  </a:lnTo>
                  <a:lnTo>
                    <a:pt x="4604" y="1178491"/>
                  </a:lnTo>
                  <a:lnTo>
                    <a:pt x="17809" y="1221015"/>
                  </a:lnTo>
                  <a:lnTo>
                    <a:pt x="38703" y="1259500"/>
                  </a:lnTo>
                  <a:lnTo>
                    <a:pt x="66373" y="1293034"/>
                  </a:lnTo>
                  <a:lnTo>
                    <a:pt x="99907" y="1320704"/>
                  </a:lnTo>
                  <a:lnTo>
                    <a:pt x="138392" y="1341598"/>
                  </a:lnTo>
                  <a:lnTo>
                    <a:pt x="180916" y="1354803"/>
                  </a:lnTo>
                  <a:lnTo>
                    <a:pt x="226568" y="1359408"/>
                  </a:lnTo>
                  <a:lnTo>
                    <a:pt x="2989072" y="1359408"/>
                  </a:lnTo>
                  <a:lnTo>
                    <a:pt x="3034723" y="1354803"/>
                  </a:lnTo>
                  <a:lnTo>
                    <a:pt x="3077247" y="1341598"/>
                  </a:lnTo>
                  <a:lnTo>
                    <a:pt x="3115732" y="1320704"/>
                  </a:lnTo>
                  <a:lnTo>
                    <a:pt x="3149266" y="1293034"/>
                  </a:lnTo>
                  <a:lnTo>
                    <a:pt x="3176936" y="1259500"/>
                  </a:lnTo>
                  <a:lnTo>
                    <a:pt x="3197830" y="1221015"/>
                  </a:lnTo>
                  <a:lnTo>
                    <a:pt x="3211035" y="1178491"/>
                  </a:lnTo>
                  <a:lnTo>
                    <a:pt x="3215640" y="1132839"/>
                  </a:lnTo>
                  <a:lnTo>
                    <a:pt x="3215640" y="226567"/>
                  </a:lnTo>
                  <a:lnTo>
                    <a:pt x="3211035" y="180916"/>
                  </a:lnTo>
                  <a:lnTo>
                    <a:pt x="3197830" y="138392"/>
                  </a:lnTo>
                  <a:lnTo>
                    <a:pt x="3176936" y="99907"/>
                  </a:lnTo>
                  <a:lnTo>
                    <a:pt x="3149266" y="66373"/>
                  </a:lnTo>
                  <a:lnTo>
                    <a:pt x="3115732" y="38703"/>
                  </a:lnTo>
                  <a:lnTo>
                    <a:pt x="3077247" y="17809"/>
                  </a:lnTo>
                  <a:lnTo>
                    <a:pt x="3034723" y="4604"/>
                  </a:lnTo>
                  <a:lnTo>
                    <a:pt x="298907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5255" y="3142487"/>
              <a:ext cx="3215640" cy="1359535"/>
            </a:xfrm>
            <a:custGeom>
              <a:avLst/>
              <a:gdLst/>
              <a:ahLst/>
              <a:cxnLst/>
              <a:rect l="l" t="t" r="r" b="b"/>
              <a:pathLst>
                <a:path w="3215640" h="1359535">
                  <a:moveTo>
                    <a:pt x="0" y="226567"/>
                  </a:moveTo>
                  <a:lnTo>
                    <a:pt x="4604" y="180916"/>
                  </a:lnTo>
                  <a:lnTo>
                    <a:pt x="17809" y="138392"/>
                  </a:lnTo>
                  <a:lnTo>
                    <a:pt x="38703" y="99907"/>
                  </a:lnTo>
                  <a:lnTo>
                    <a:pt x="66373" y="66373"/>
                  </a:lnTo>
                  <a:lnTo>
                    <a:pt x="99907" y="38703"/>
                  </a:lnTo>
                  <a:lnTo>
                    <a:pt x="138392" y="17809"/>
                  </a:lnTo>
                  <a:lnTo>
                    <a:pt x="180916" y="4604"/>
                  </a:lnTo>
                  <a:lnTo>
                    <a:pt x="226568" y="0"/>
                  </a:lnTo>
                  <a:lnTo>
                    <a:pt x="2989072" y="0"/>
                  </a:lnTo>
                  <a:lnTo>
                    <a:pt x="3034723" y="4604"/>
                  </a:lnTo>
                  <a:lnTo>
                    <a:pt x="3077247" y="17809"/>
                  </a:lnTo>
                  <a:lnTo>
                    <a:pt x="3115732" y="38703"/>
                  </a:lnTo>
                  <a:lnTo>
                    <a:pt x="3149266" y="66373"/>
                  </a:lnTo>
                  <a:lnTo>
                    <a:pt x="3176936" y="99907"/>
                  </a:lnTo>
                  <a:lnTo>
                    <a:pt x="3197830" y="138392"/>
                  </a:lnTo>
                  <a:lnTo>
                    <a:pt x="3211035" y="180916"/>
                  </a:lnTo>
                  <a:lnTo>
                    <a:pt x="3215640" y="226567"/>
                  </a:lnTo>
                  <a:lnTo>
                    <a:pt x="3215640" y="1132839"/>
                  </a:lnTo>
                  <a:lnTo>
                    <a:pt x="3211035" y="1178491"/>
                  </a:lnTo>
                  <a:lnTo>
                    <a:pt x="3197830" y="1221015"/>
                  </a:lnTo>
                  <a:lnTo>
                    <a:pt x="3176936" y="1259500"/>
                  </a:lnTo>
                  <a:lnTo>
                    <a:pt x="3149266" y="1293034"/>
                  </a:lnTo>
                  <a:lnTo>
                    <a:pt x="3115732" y="1320704"/>
                  </a:lnTo>
                  <a:lnTo>
                    <a:pt x="3077247" y="1341598"/>
                  </a:lnTo>
                  <a:lnTo>
                    <a:pt x="3034723" y="1354803"/>
                  </a:lnTo>
                  <a:lnTo>
                    <a:pt x="2989072" y="1359408"/>
                  </a:lnTo>
                  <a:lnTo>
                    <a:pt x="226568" y="1359408"/>
                  </a:lnTo>
                  <a:lnTo>
                    <a:pt x="180916" y="1354803"/>
                  </a:lnTo>
                  <a:lnTo>
                    <a:pt x="138392" y="1341598"/>
                  </a:lnTo>
                  <a:lnTo>
                    <a:pt x="99907" y="1320704"/>
                  </a:lnTo>
                  <a:lnTo>
                    <a:pt x="66373" y="1293034"/>
                  </a:lnTo>
                  <a:lnTo>
                    <a:pt x="38703" y="1259500"/>
                  </a:lnTo>
                  <a:lnTo>
                    <a:pt x="17809" y="1221015"/>
                  </a:lnTo>
                  <a:lnTo>
                    <a:pt x="4604" y="1178491"/>
                  </a:lnTo>
                  <a:lnTo>
                    <a:pt x="0" y="1132839"/>
                  </a:lnTo>
                  <a:lnTo>
                    <a:pt x="0" y="226567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43194" y="3246577"/>
            <a:ext cx="11588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Send</a:t>
            </a:r>
            <a:r>
              <a:rPr sz="1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Mails</a:t>
            </a:r>
            <a:endParaRPr sz="1800">
              <a:latin typeface="Carlito"/>
              <a:cs typeface="Carlito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</a:pPr>
            <a:r>
              <a:rPr sz="1800" b="1" spc="-15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Valid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Emails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7489" y="2773489"/>
            <a:ext cx="4218940" cy="1954530"/>
            <a:chOff x="487489" y="2773489"/>
            <a:chExt cx="4218940" cy="1954530"/>
          </a:xfrm>
        </p:grpSpPr>
        <p:sp>
          <p:nvSpPr>
            <p:cNvPr id="20" name="object 20"/>
            <p:cNvSpPr/>
            <p:nvPr/>
          </p:nvSpPr>
          <p:spPr>
            <a:xfrm>
              <a:off x="3715512" y="357225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242315" y="0"/>
                  </a:move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78408" y="363474"/>
                  </a:lnTo>
                  <a:lnTo>
                    <a:pt x="978408" y="121158"/>
                  </a:lnTo>
                  <a:lnTo>
                    <a:pt x="242315" y="12115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15512" y="3572255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978408" y="363474"/>
                  </a:moveTo>
                  <a:lnTo>
                    <a:pt x="242315" y="363474"/>
                  </a:lnTo>
                  <a:lnTo>
                    <a:pt x="242315" y="484632"/>
                  </a:lnTo>
                  <a:lnTo>
                    <a:pt x="0" y="242316"/>
                  </a:lnTo>
                  <a:lnTo>
                    <a:pt x="242315" y="0"/>
                  </a:lnTo>
                  <a:lnTo>
                    <a:pt x="242315" y="121158"/>
                  </a:lnTo>
                  <a:lnTo>
                    <a:pt x="978408" y="121158"/>
                  </a:lnTo>
                  <a:lnTo>
                    <a:pt x="978408" y="363474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871" y="2785871"/>
              <a:ext cx="3215640" cy="1929764"/>
            </a:xfrm>
            <a:custGeom>
              <a:avLst/>
              <a:gdLst/>
              <a:ahLst/>
              <a:cxnLst/>
              <a:rect l="l" t="t" r="r" b="b"/>
              <a:pathLst>
                <a:path w="3215640" h="1929764">
                  <a:moveTo>
                    <a:pt x="2894076" y="0"/>
                  </a:moveTo>
                  <a:lnTo>
                    <a:pt x="321564" y="0"/>
                  </a:lnTo>
                  <a:lnTo>
                    <a:pt x="274045" y="3487"/>
                  </a:lnTo>
                  <a:lnTo>
                    <a:pt x="228691" y="13618"/>
                  </a:lnTo>
                  <a:lnTo>
                    <a:pt x="185999" y="29894"/>
                  </a:lnTo>
                  <a:lnTo>
                    <a:pt x="146468" y="51818"/>
                  </a:lnTo>
                  <a:lnTo>
                    <a:pt x="110593" y="78890"/>
                  </a:lnTo>
                  <a:lnTo>
                    <a:pt x="78873" y="110614"/>
                  </a:lnTo>
                  <a:lnTo>
                    <a:pt x="51805" y="146490"/>
                  </a:lnTo>
                  <a:lnTo>
                    <a:pt x="29886" y="186021"/>
                  </a:lnTo>
                  <a:lnTo>
                    <a:pt x="13614" y="228709"/>
                  </a:lnTo>
                  <a:lnTo>
                    <a:pt x="3486" y="274056"/>
                  </a:lnTo>
                  <a:lnTo>
                    <a:pt x="0" y="321563"/>
                  </a:lnTo>
                  <a:lnTo>
                    <a:pt x="0" y="1607820"/>
                  </a:lnTo>
                  <a:lnTo>
                    <a:pt x="3486" y="1655327"/>
                  </a:lnTo>
                  <a:lnTo>
                    <a:pt x="13614" y="1700674"/>
                  </a:lnTo>
                  <a:lnTo>
                    <a:pt x="29886" y="1743362"/>
                  </a:lnTo>
                  <a:lnTo>
                    <a:pt x="51805" y="1782893"/>
                  </a:lnTo>
                  <a:lnTo>
                    <a:pt x="78873" y="1818769"/>
                  </a:lnTo>
                  <a:lnTo>
                    <a:pt x="110593" y="1850493"/>
                  </a:lnTo>
                  <a:lnTo>
                    <a:pt x="146468" y="1877565"/>
                  </a:lnTo>
                  <a:lnTo>
                    <a:pt x="185999" y="1899489"/>
                  </a:lnTo>
                  <a:lnTo>
                    <a:pt x="228691" y="1915765"/>
                  </a:lnTo>
                  <a:lnTo>
                    <a:pt x="274045" y="1925896"/>
                  </a:lnTo>
                  <a:lnTo>
                    <a:pt x="321564" y="1929383"/>
                  </a:lnTo>
                  <a:lnTo>
                    <a:pt x="2894076" y="1929383"/>
                  </a:lnTo>
                  <a:lnTo>
                    <a:pt x="2941583" y="1925896"/>
                  </a:lnTo>
                  <a:lnTo>
                    <a:pt x="2986930" y="1915765"/>
                  </a:lnTo>
                  <a:lnTo>
                    <a:pt x="3029618" y="1899489"/>
                  </a:lnTo>
                  <a:lnTo>
                    <a:pt x="3069149" y="1877565"/>
                  </a:lnTo>
                  <a:lnTo>
                    <a:pt x="3105025" y="1850493"/>
                  </a:lnTo>
                  <a:lnTo>
                    <a:pt x="3136749" y="1818769"/>
                  </a:lnTo>
                  <a:lnTo>
                    <a:pt x="3163821" y="1782893"/>
                  </a:lnTo>
                  <a:lnTo>
                    <a:pt x="3185745" y="1743362"/>
                  </a:lnTo>
                  <a:lnTo>
                    <a:pt x="3202021" y="1700674"/>
                  </a:lnTo>
                  <a:lnTo>
                    <a:pt x="3212152" y="1655327"/>
                  </a:lnTo>
                  <a:lnTo>
                    <a:pt x="3215640" y="1607820"/>
                  </a:lnTo>
                  <a:lnTo>
                    <a:pt x="3215640" y="321563"/>
                  </a:lnTo>
                  <a:lnTo>
                    <a:pt x="3212152" y="274056"/>
                  </a:lnTo>
                  <a:lnTo>
                    <a:pt x="3202021" y="228709"/>
                  </a:lnTo>
                  <a:lnTo>
                    <a:pt x="3185745" y="186021"/>
                  </a:lnTo>
                  <a:lnTo>
                    <a:pt x="3163821" y="146490"/>
                  </a:lnTo>
                  <a:lnTo>
                    <a:pt x="3136749" y="110614"/>
                  </a:lnTo>
                  <a:lnTo>
                    <a:pt x="3105025" y="78890"/>
                  </a:lnTo>
                  <a:lnTo>
                    <a:pt x="3069149" y="51818"/>
                  </a:lnTo>
                  <a:lnTo>
                    <a:pt x="3029618" y="29894"/>
                  </a:lnTo>
                  <a:lnTo>
                    <a:pt x="2986930" y="13618"/>
                  </a:lnTo>
                  <a:lnTo>
                    <a:pt x="2941583" y="3487"/>
                  </a:lnTo>
                  <a:lnTo>
                    <a:pt x="28940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871" y="2785871"/>
              <a:ext cx="3215640" cy="1929764"/>
            </a:xfrm>
            <a:custGeom>
              <a:avLst/>
              <a:gdLst/>
              <a:ahLst/>
              <a:cxnLst/>
              <a:rect l="l" t="t" r="r" b="b"/>
              <a:pathLst>
                <a:path w="3215640" h="1929764">
                  <a:moveTo>
                    <a:pt x="0" y="321563"/>
                  </a:moveTo>
                  <a:lnTo>
                    <a:pt x="3486" y="274056"/>
                  </a:lnTo>
                  <a:lnTo>
                    <a:pt x="13614" y="228709"/>
                  </a:lnTo>
                  <a:lnTo>
                    <a:pt x="29886" y="186021"/>
                  </a:lnTo>
                  <a:lnTo>
                    <a:pt x="51805" y="146490"/>
                  </a:lnTo>
                  <a:lnTo>
                    <a:pt x="78873" y="110614"/>
                  </a:lnTo>
                  <a:lnTo>
                    <a:pt x="110593" y="78890"/>
                  </a:lnTo>
                  <a:lnTo>
                    <a:pt x="146468" y="51818"/>
                  </a:lnTo>
                  <a:lnTo>
                    <a:pt x="185999" y="29894"/>
                  </a:lnTo>
                  <a:lnTo>
                    <a:pt x="228691" y="13618"/>
                  </a:lnTo>
                  <a:lnTo>
                    <a:pt x="274045" y="3487"/>
                  </a:lnTo>
                  <a:lnTo>
                    <a:pt x="321564" y="0"/>
                  </a:lnTo>
                  <a:lnTo>
                    <a:pt x="2894076" y="0"/>
                  </a:lnTo>
                  <a:lnTo>
                    <a:pt x="2941583" y="3487"/>
                  </a:lnTo>
                  <a:lnTo>
                    <a:pt x="2986930" y="13618"/>
                  </a:lnTo>
                  <a:lnTo>
                    <a:pt x="3029618" y="29894"/>
                  </a:lnTo>
                  <a:lnTo>
                    <a:pt x="3069149" y="51818"/>
                  </a:lnTo>
                  <a:lnTo>
                    <a:pt x="3105025" y="78890"/>
                  </a:lnTo>
                  <a:lnTo>
                    <a:pt x="3136749" y="110614"/>
                  </a:lnTo>
                  <a:lnTo>
                    <a:pt x="3163821" y="146490"/>
                  </a:lnTo>
                  <a:lnTo>
                    <a:pt x="3185745" y="186021"/>
                  </a:lnTo>
                  <a:lnTo>
                    <a:pt x="3202021" y="228709"/>
                  </a:lnTo>
                  <a:lnTo>
                    <a:pt x="3212152" y="274056"/>
                  </a:lnTo>
                  <a:lnTo>
                    <a:pt x="3215640" y="321563"/>
                  </a:lnTo>
                  <a:lnTo>
                    <a:pt x="3215640" y="1607820"/>
                  </a:lnTo>
                  <a:lnTo>
                    <a:pt x="3212152" y="1655327"/>
                  </a:lnTo>
                  <a:lnTo>
                    <a:pt x="3202021" y="1700674"/>
                  </a:lnTo>
                  <a:lnTo>
                    <a:pt x="3185745" y="1743362"/>
                  </a:lnTo>
                  <a:lnTo>
                    <a:pt x="3163821" y="1782893"/>
                  </a:lnTo>
                  <a:lnTo>
                    <a:pt x="3136749" y="1818769"/>
                  </a:lnTo>
                  <a:lnTo>
                    <a:pt x="3105025" y="1850493"/>
                  </a:lnTo>
                  <a:lnTo>
                    <a:pt x="3069149" y="1877565"/>
                  </a:lnTo>
                  <a:lnTo>
                    <a:pt x="3029618" y="1899489"/>
                  </a:lnTo>
                  <a:lnTo>
                    <a:pt x="2986930" y="1915765"/>
                  </a:lnTo>
                  <a:lnTo>
                    <a:pt x="2941583" y="1925896"/>
                  </a:lnTo>
                  <a:lnTo>
                    <a:pt x="2894076" y="1929383"/>
                  </a:lnTo>
                  <a:lnTo>
                    <a:pt x="321564" y="1929383"/>
                  </a:lnTo>
                  <a:lnTo>
                    <a:pt x="274045" y="1925896"/>
                  </a:lnTo>
                  <a:lnTo>
                    <a:pt x="228691" y="1915765"/>
                  </a:lnTo>
                  <a:lnTo>
                    <a:pt x="185999" y="1899489"/>
                  </a:lnTo>
                  <a:lnTo>
                    <a:pt x="146468" y="1877565"/>
                  </a:lnTo>
                  <a:lnTo>
                    <a:pt x="110593" y="1850493"/>
                  </a:lnTo>
                  <a:lnTo>
                    <a:pt x="78873" y="1818769"/>
                  </a:lnTo>
                  <a:lnTo>
                    <a:pt x="51805" y="1782893"/>
                  </a:lnTo>
                  <a:lnTo>
                    <a:pt x="29886" y="1743362"/>
                  </a:lnTo>
                  <a:lnTo>
                    <a:pt x="13614" y="1700674"/>
                  </a:lnTo>
                  <a:lnTo>
                    <a:pt x="3486" y="1655327"/>
                  </a:lnTo>
                  <a:lnTo>
                    <a:pt x="0" y="1607820"/>
                  </a:lnTo>
                  <a:lnTo>
                    <a:pt x="0" y="321563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9332" y="2763469"/>
            <a:ext cx="249237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Generates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Error</a:t>
            </a:r>
            <a:r>
              <a:rPr sz="1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Messages</a:t>
            </a:r>
            <a:endParaRPr sz="1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1800">
              <a:latin typeface="Carlito"/>
              <a:cs typeface="Carlito"/>
            </a:endParaRPr>
          </a:p>
          <a:p>
            <a:pPr marL="20764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SMTP error: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could</a:t>
            </a:r>
            <a:r>
              <a:rPr sz="1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not</a:t>
            </a:r>
            <a:endParaRPr sz="1800">
              <a:latin typeface="Carlito"/>
              <a:cs typeface="Carlito"/>
            </a:endParaRPr>
          </a:p>
          <a:p>
            <a:pPr marL="194945" marR="186690" indent="42354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authenticate,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SMTP Error: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Could</a:t>
            </a:r>
            <a:r>
              <a:rPr sz="1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not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connect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SMTP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host</a:t>
            </a:r>
            <a:endParaRPr sz="18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(IF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OCCURRED)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7680" y="4703064"/>
            <a:ext cx="3240405" cy="1811020"/>
            <a:chOff x="487680" y="4703064"/>
            <a:chExt cx="3240405" cy="1811020"/>
          </a:xfrm>
        </p:grpSpPr>
        <p:sp>
          <p:nvSpPr>
            <p:cNvPr id="26" name="object 26"/>
            <p:cNvSpPr/>
            <p:nvPr/>
          </p:nvSpPr>
          <p:spPr>
            <a:xfrm>
              <a:off x="1856232" y="4715256"/>
              <a:ext cx="485140" cy="643255"/>
            </a:xfrm>
            <a:custGeom>
              <a:avLst/>
              <a:gdLst/>
              <a:ahLst/>
              <a:cxnLst/>
              <a:rect l="l" t="t" r="r" b="b"/>
              <a:pathLst>
                <a:path w="485139" h="643254">
                  <a:moveTo>
                    <a:pt x="363474" y="0"/>
                  </a:moveTo>
                  <a:lnTo>
                    <a:pt x="121157" y="0"/>
                  </a:lnTo>
                  <a:lnTo>
                    <a:pt x="121157" y="400812"/>
                  </a:lnTo>
                  <a:lnTo>
                    <a:pt x="0" y="400812"/>
                  </a:lnTo>
                  <a:lnTo>
                    <a:pt x="242316" y="643128"/>
                  </a:lnTo>
                  <a:lnTo>
                    <a:pt x="484631" y="400812"/>
                  </a:lnTo>
                  <a:lnTo>
                    <a:pt x="363474" y="400812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56232" y="4715256"/>
              <a:ext cx="485140" cy="643255"/>
            </a:xfrm>
            <a:custGeom>
              <a:avLst/>
              <a:gdLst/>
              <a:ahLst/>
              <a:cxnLst/>
              <a:rect l="l" t="t" r="r" b="b"/>
              <a:pathLst>
                <a:path w="485139" h="643254">
                  <a:moveTo>
                    <a:pt x="363474" y="0"/>
                  </a:moveTo>
                  <a:lnTo>
                    <a:pt x="363474" y="400812"/>
                  </a:lnTo>
                  <a:lnTo>
                    <a:pt x="484631" y="400812"/>
                  </a:lnTo>
                  <a:lnTo>
                    <a:pt x="242316" y="643128"/>
                  </a:lnTo>
                  <a:lnTo>
                    <a:pt x="0" y="400812"/>
                  </a:lnTo>
                  <a:lnTo>
                    <a:pt x="121157" y="400812"/>
                  </a:lnTo>
                  <a:lnTo>
                    <a:pt x="121157" y="0"/>
                  </a:lnTo>
                  <a:lnTo>
                    <a:pt x="363474" y="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872" y="5285232"/>
              <a:ext cx="3215640" cy="1216660"/>
            </a:xfrm>
            <a:custGeom>
              <a:avLst/>
              <a:gdLst/>
              <a:ahLst/>
              <a:cxnLst/>
              <a:rect l="l" t="t" r="r" b="b"/>
              <a:pathLst>
                <a:path w="3215640" h="1216660">
                  <a:moveTo>
                    <a:pt x="3012948" y="0"/>
                  </a:moveTo>
                  <a:lnTo>
                    <a:pt x="202692" y="0"/>
                  </a:lnTo>
                  <a:lnTo>
                    <a:pt x="156218" y="5356"/>
                  </a:lnTo>
                  <a:lnTo>
                    <a:pt x="113555" y="20611"/>
                  </a:lnTo>
                  <a:lnTo>
                    <a:pt x="75920" y="44547"/>
                  </a:lnTo>
                  <a:lnTo>
                    <a:pt x="44531" y="75942"/>
                  </a:lnTo>
                  <a:lnTo>
                    <a:pt x="20602" y="113577"/>
                  </a:lnTo>
                  <a:lnTo>
                    <a:pt x="5353" y="156234"/>
                  </a:lnTo>
                  <a:lnTo>
                    <a:pt x="0" y="202692"/>
                  </a:lnTo>
                  <a:lnTo>
                    <a:pt x="0" y="1013460"/>
                  </a:lnTo>
                  <a:lnTo>
                    <a:pt x="5353" y="1059933"/>
                  </a:lnTo>
                  <a:lnTo>
                    <a:pt x="20602" y="1102596"/>
                  </a:lnTo>
                  <a:lnTo>
                    <a:pt x="44531" y="1140231"/>
                  </a:lnTo>
                  <a:lnTo>
                    <a:pt x="75920" y="1171620"/>
                  </a:lnTo>
                  <a:lnTo>
                    <a:pt x="113555" y="1195549"/>
                  </a:lnTo>
                  <a:lnTo>
                    <a:pt x="156218" y="1210798"/>
                  </a:lnTo>
                  <a:lnTo>
                    <a:pt x="202692" y="1216152"/>
                  </a:lnTo>
                  <a:lnTo>
                    <a:pt x="3012948" y="1216152"/>
                  </a:lnTo>
                  <a:lnTo>
                    <a:pt x="3059405" y="1210799"/>
                  </a:lnTo>
                  <a:lnTo>
                    <a:pt x="3102062" y="1195551"/>
                  </a:lnTo>
                  <a:lnTo>
                    <a:pt x="3139697" y="1171624"/>
                  </a:lnTo>
                  <a:lnTo>
                    <a:pt x="3171092" y="1140236"/>
                  </a:lnTo>
                  <a:lnTo>
                    <a:pt x="3195028" y="1102601"/>
                  </a:lnTo>
                  <a:lnTo>
                    <a:pt x="3210283" y="1059937"/>
                  </a:lnTo>
                  <a:lnTo>
                    <a:pt x="3215640" y="1013460"/>
                  </a:lnTo>
                  <a:lnTo>
                    <a:pt x="3215640" y="202692"/>
                  </a:lnTo>
                  <a:lnTo>
                    <a:pt x="3210283" y="156234"/>
                  </a:lnTo>
                  <a:lnTo>
                    <a:pt x="3195028" y="113577"/>
                  </a:lnTo>
                  <a:lnTo>
                    <a:pt x="3171092" y="75942"/>
                  </a:lnTo>
                  <a:lnTo>
                    <a:pt x="3139697" y="44547"/>
                  </a:lnTo>
                  <a:lnTo>
                    <a:pt x="3102062" y="20611"/>
                  </a:lnTo>
                  <a:lnTo>
                    <a:pt x="3059405" y="5356"/>
                  </a:lnTo>
                  <a:lnTo>
                    <a:pt x="30129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872" y="5285232"/>
              <a:ext cx="3215640" cy="1216660"/>
            </a:xfrm>
            <a:custGeom>
              <a:avLst/>
              <a:gdLst/>
              <a:ahLst/>
              <a:cxnLst/>
              <a:rect l="l" t="t" r="r" b="b"/>
              <a:pathLst>
                <a:path w="3215640" h="1216660">
                  <a:moveTo>
                    <a:pt x="0" y="202692"/>
                  </a:moveTo>
                  <a:lnTo>
                    <a:pt x="5353" y="156234"/>
                  </a:lnTo>
                  <a:lnTo>
                    <a:pt x="20602" y="113577"/>
                  </a:lnTo>
                  <a:lnTo>
                    <a:pt x="44531" y="75942"/>
                  </a:lnTo>
                  <a:lnTo>
                    <a:pt x="75920" y="44547"/>
                  </a:lnTo>
                  <a:lnTo>
                    <a:pt x="113555" y="20611"/>
                  </a:lnTo>
                  <a:lnTo>
                    <a:pt x="156218" y="5356"/>
                  </a:lnTo>
                  <a:lnTo>
                    <a:pt x="202692" y="0"/>
                  </a:lnTo>
                  <a:lnTo>
                    <a:pt x="3012948" y="0"/>
                  </a:lnTo>
                  <a:lnTo>
                    <a:pt x="3059405" y="5356"/>
                  </a:lnTo>
                  <a:lnTo>
                    <a:pt x="3102062" y="20611"/>
                  </a:lnTo>
                  <a:lnTo>
                    <a:pt x="3139697" y="44547"/>
                  </a:lnTo>
                  <a:lnTo>
                    <a:pt x="3171092" y="75942"/>
                  </a:lnTo>
                  <a:lnTo>
                    <a:pt x="3195028" y="113577"/>
                  </a:lnTo>
                  <a:lnTo>
                    <a:pt x="3210283" y="156234"/>
                  </a:lnTo>
                  <a:lnTo>
                    <a:pt x="3215640" y="202692"/>
                  </a:lnTo>
                  <a:lnTo>
                    <a:pt x="3215640" y="1013460"/>
                  </a:lnTo>
                  <a:lnTo>
                    <a:pt x="3210283" y="1059937"/>
                  </a:lnTo>
                  <a:lnTo>
                    <a:pt x="3195028" y="1102601"/>
                  </a:lnTo>
                  <a:lnTo>
                    <a:pt x="3171092" y="1140236"/>
                  </a:lnTo>
                  <a:lnTo>
                    <a:pt x="3139697" y="1171624"/>
                  </a:lnTo>
                  <a:lnTo>
                    <a:pt x="3102062" y="1195551"/>
                  </a:lnTo>
                  <a:lnTo>
                    <a:pt x="3059405" y="1210799"/>
                  </a:lnTo>
                  <a:lnTo>
                    <a:pt x="3012948" y="1216152"/>
                  </a:lnTo>
                  <a:lnTo>
                    <a:pt x="202692" y="1216152"/>
                  </a:lnTo>
                  <a:lnTo>
                    <a:pt x="156218" y="1210798"/>
                  </a:lnTo>
                  <a:lnTo>
                    <a:pt x="113555" y="1195549"/>
                  </a:lnTo>
                  <a:lnTo>
                    <a:pt x="75920" y="1171620"/>
                  </a:lnTo>
                  <a:lnTo>
                    <a:pt x="44531" y="1140231"/>
                  </a:lnTo>
                  <a:lnTo>
                    <a:pt x="20602" y="1102596"/>
                  </a:lnTo>
                  <a:lnTo>
                    <a:pt x="5353" y="1059933"/>
                  </a:lnTo>
                  <a:lnTo>
                    <a:pt x="0" y="1013460"/>
                  </a:lnTo>
                  <a:lnTo>
                    <a:pt x="0" y="202692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75105" y="5319217"/>
            <a:ext cx="18662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Stores Invalid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Mails</a:t>
            </a:r>
            <a:endParaRPr sz="1800">
              <a:latin typeface="Carlito"/>
              <a:cs typeface="Carlito"/>
            </a:endParaRPr>
          </a:p>
          <a:p>
            <a:pPr marR="11430" algn="ctr">
              <a:lnSpc>
                <a:spcPct val="100000"/>
              </a:lnSpc>
              <a:spcBef>
                <a:spcPts val="5"/>
              </a:spcBef>
            </a:pPr>
            <a:r>
              <a:rPr sz="1800" b="1" spc="-15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Another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745" y="465200"/>
            <a:ext cx="55886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 </a:t>
            </a:r>
            <a:r>
              <a:rPr spc="-10" dirty="0"/>
              <a:t>Cases </a:t>
            </a:r>
            <a:r>
              <a:rPr spc="-5" dirty="0"/>
              <a:t>of </a:t>
            </a:r>
            <a:r>
              <a:rPr spc="-15" dirty="0"/>
              <a:t>the</a:t>
            </a:r>
            <a:r>
              <a:rPr spc="15" dirty="0"/>
              <a:t> </a:t>
            </a:r>
            <a:r>
              <a:rPr spc="-1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420"/>
            <a:ext cx="801179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Send Mails Quickly</a:t>
            </a:r>
            <a:r>
              <a:rPr sz="3200" b="1" spc="-5" dirty="0">
                <a:latin typeface="Carlito"/>
                <a:cs typeface="Carlito"/>
              </a:rPr>
              <a:t>: </a:t>
            </a: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15" dirty="0">
                <a:latin typeface="Carlito"/>
                <a:cs typeface="Carlito"/>
              </a:rPr>
              <a:t>can </a:t>
            </a:r>
            <a:r>
              <a:rPr sz="3200" spc="-10" dirty="0">
                <a:latin typeface="Carlito"/>
                <a:cs typeface="Carlito"/>
              </a:rPr>
              <a:t>send </a:t>
            </a:r>
            <a:r>
              <a:rPr sz="3200" spc="-5" dirty="0">
                <a:latin typeface="Carlito"/>
                <a:cs typeface="Carlito"/>
              </a:rPr>
              <a:t>mail  </a:t>
            </a:r>
            <a:r>
              <a:rPr sz="3200" spc="-25" dirty="0">
                <a:latin typeface="Carlito"/>
                <a:cs typeface="Carlito"/>
              </a:rPr>
              <a:t>fast.</a:t>
            </a:r>
            <a:endParaRPr sz="3200">
              <a:latin typeface="Carlito"/>
              <a:cs typeface="Carlito"/>
            </a:endParaRPr>
          </a:p>
          <a:p>
            <a:pPr marL="356870" marR="422909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Decrease In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payload</a:t>
            </a:r>
            <a:r>
              <a:rPr sz="3200" spc="-10" dirty="0">
                <a:latin typeface="Carlito"/>
                <a:cs typeface="Carlito"/>
              </a:rPr>
              <a:t>: </a:t>
            </a:r>
            <a:r>
              <a:rPr sz="3200" spc="-20" dirty="0">
                <a:latin typeface="Carlito"/>
                <a:cs typeface="Carlito"/>
              </a:rPr>
              <a:t>Removing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invalid  </a:t>
            </a:r>
            <a:r>
              <a:rPr sz="3200" spc="-5" dirty="0">
                <a:latin typeface="Carlito"/>
                <a:cs typeface="Carlito"/>
              </a:rPr>
              <a:t>mails and </a:t>
            </a:r>
            <a:r>
              <a:rPr sz="3200" spc="-30" dirty="0">
                <a:latin typeface="Carlito"/>
                <a:cs typeface="Carlito"/>
              </a:rPr>
              <a:t>stores </a:t>
            </a:r>
            <a:r>
              <a:rPr sz="3200" spc="-10" dirty="0">
                <a:latin typeface="Carlito"/>
                <a:cs typeface="Carlito"/>
              </a:rPr>
              <a:t>into </a:t>
            </a:r>
            <a:r>
              <a:rPr sz="3200" spc="-5" dirty="0">
                <a:latin typeface="Carlito"/>
                <a:cs typeface="Carlito"/>
              </a:rPr>
              <a:t>another </a:t>
            </a:r>
            <a:r>
              <a:rPr sz="3200" spc="-15" dirty="0">
                <a:latin typeface="Carlito"/>
                <a:cs typeface="Carlito"/>
              </a:rPr>
              <a:t>CSV </a:t>
            </a:r>
            <a:r>
              <a:rPr sz="3200" dirty="0">
                <a:latin typeface="Carlito"/>
                <a:cs typeface="Carlito"/>
              </a:rPr>
              <a:t>file </a:t>
            </a:r>
            <a:r>
              <a:rPr sz="3200" spc="-5" dirty="0">
                <a:latin typeface="Carlito"/>
                <a:cs typeface="Carlito"/>
              </a:rPr>
              <a:t>which  </a:t>
            </a:r>
            <a:r>
              <a:rPr sz="3200" spc="-20" dirty="0">
                <a:latin typeface="Carlito"/>
                <a:cs typeface="Carlito"/>
              </a:rPr>
              <a:t>saves </a:t>
            </a:r>
            <a:r>
              <a:rPr sz="3200" spc="-5" dirty="0">
                <a:latin typeface="Carlito"/>
                <a:cs typeface="Carlito"/>
              </a:rPr>
              <a:t>lot of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time.</a:t>
            </a:r>
            <a:endParaRPr sz="3200">
              <a:latin typeface="Carlito"/>
              <a:cs typeface="Carlito"/>
            </a:endParaRPr>
          </a:p>
          <a:p>
            <a:pPr marL="356870" marR="24384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Usability</a:t>
            </a:r>
            <a:r>
              <a:rPr sz="3200" spc="-5" dirty="0">
                <a:latin typeface="Carlito"/>
                <a:cs typeface="Carlito"/>
              </a:rPr>
              <a:t>: The PHP mailer </a:t>
            </a:r>
            <a:r>
              <a:rPr sz="3200" spc="-15" dirty="0">
                <a:latin typeface="Carlito"/>
                <a:cs typeface="Carlito"/>
              </a:rPr>
              <a:t>library can </a:t>
            </a:r>
            <a:r>
              <a:rPr sz="3200" spc="-10" dirty="0">
                <a:latin typeface="Carlito"/>
                <a:cs typeface="Carlito"/>
              </a:rPr>
              <a:t>be used  </a:t>
            </a:r>
            <a:r>
              <a:rPr sz="3200" spc="-2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multiple </a:t>
            </a:r>
            <a:r>
              <a:rPr sz="3200" spc="-20" dirty="0">
                <a:latin typeface="Carlito"/>
                <a:cs typeface="Carlito"/>
              </a:rPr>
              <a:t>users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order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send </a:t>
            </a:r>
            <a:r>
              <a:rPr sz="3200" spc="-5" dirty="0">
                <a:latin typeface="Carlito"/>
                <a:cs typeface="Carlito"/>
              </a:rPr>
              <a:t>bulk mail 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attachment.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0701" y="1811509"/>
            <a:ext cx="1500505" cy="816610"/>
            <a:chOff x="530701" y="1811509"/>
            <a:chExt cx="1500505" cy="816610"/>
          </a:xfrm>
        </p:grpSpPr>
        <p:sp>
          <p:nvSpPr>
            <p:cNvPr id="3" name="object 3"/>
            <p:cNvSpPr/>
            <p:nvPr/>
          </p:nvSpPr>
          <p:spPr>
            <a:xfrm>
              <a:off x="530701" y="1811509"/>
              <a:ext cx="1499964" cy="8164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499" y="1821180"/>
              <a:ext cx="1429512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1821180"/>
              <a:ext cx="1430020" cy="753110"/>
            </a:xfrm>
            <a:custGeom>
              <a:avLst/>
              <a:gdLst/>
              <a:ahLst/>
              <a:cxnLst/>
              <a:rect l="l" t="t" r="r" b="b"/>
              <a:pathLst>
                <a:path w="1430020" h="753110">
                  <a:moveTo>
                    <a:pt x="1053084" y="752856"/>
                  </a:moveTo>
                  <a:lnTo>
                    <a:pt x="1053084" y="564642"/>
                  </a:lnTo>
                  <a:lnTo>
                    <a:pt x="0" y="564642"/>
                  </a:lnTo>
                  <a:lnTo>
                    <a:pt x="0" y="188214"/>
                  </a:lnTo>
                  <a:lnTo>
                    <a:pt x="1053084" y="188214"/>
                  </a:lnTo>
                  <a:lnTo>
                    <a:pt x="1053084" y="0"/>
                  </a:lnTo>
                  <a:lnTo>
                    <a:pt x="1429512" y="376428"/>
                  </a:lnTo>
                  <a:lnTo>
                    <a:pt x="1053084" y="752856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6790" y="495680"/>
            <a:ext cx="7569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75" dirty="0"/>
              <a:t>TASK </a:t>
            </a:r>
            <a:r>
              <a:rPr sz="4000" dirty="0"/>
              <a:t>1: Identify </a:t>
            </a:r>
            <a:r>
              <a:rPr sz="4000" spc="-5" dirty="0"/>
              <a:t>Mails </a:t>
            </a:r>
            <a:r>
              <a:rPr sz="4000" spc="-10" dirty="0"/>
              <a:t>From </a:t>
            </a:r>
            <a:r>
              <a:rPr sz="4000" spc="-20" dirty="0"/>
              <a:t>CSV</a:t>
            </a:r>
            <a:r>
              <a:rPr sz="4000" spc="-80" dirty="0"/>
              <a:t> </a:t>
            </a:r>
            <a:r>
              <a:rPr sz="4000" dirty="0"/>
              <a:t>File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793495" y="1976704"/>
            <a:ext cx="688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In</a:t>
            </a:r>
            <a:r>
              <a:rPr sz="2400" spc="10" dirty="0">
                <a:latin typeface="Carlito"/>
                <a:cs typeface="Carlito"/>
              </a:rPr>
              <a:t>p</a:t>
            </a:r>
            <a:r>
              <a:rPr sz="2400" spc="5" dirty="0">
                <a:latin typeface="Carlito"/>
                <a:cs typeface="Carlito"/>
              </a:rPr>
              <a:t>u</a:t>
            </a:r>
            <a:r>
              <a:rPr sz="240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89755" y="1554821"/>
            <a:ext cx="4218940" cy="1290320"/>
            <a:chOff x="3389755" y="1554821"/>
            <a:chExt cx="4218940" cy="1290320"/>
          </a:xfrm>
        </p:grpSpPr>
        <p:sp>
          <p:nvSpPr>
            <p:cNvPr id="9" name="object 9"/>
            <p:cNvSpPr/>
            <p:nvPr/>
          </p:nvSpPr>
          <p:spPr>
            <a:xfrm>
              <a:off x="3389755" y="1554821"/>
              <a:ext cx="4218942" cy="12900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0523" y="1574292"/>
              <a:ext cx="4142231" cy="12131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0523" y="1574292"/>
              <a:ext cx="4142740" cy="1213485"/>
            </a:xfrm>
            <a:custGeom>
              <a:avLst/>
              <a:gdLst/>
              <a:ahLst/>
              <a:cxnLst/>
              <a:rect l="l" t="t" r="r" b="b"/>
              <a:pathLst>
                <a:path w="4142740" h="1213485">
                  <a:moveTo>
                    <a:pt x="0" y="0"/>
                  </a:moveTo>
                  <a:lnTo>
                    <a:pt x="4142231" y="0"/>
                  </a:lnTo>
                  <a:lnTo>
                    <a:pt x="4142231" y="1213104"/>
                  </a:lnTo>
                  <a:lnTo>
                    <a:pt x="0" y="1213104"/>
                  </a:lnTo>
                  <a:lnTo>
                    <a:pt x="0" y="0"/>
                  </a:lnTo>
                  <a:close/>
                </a:path>
                <a:path w="4142740" h="1213485">
                  <a:moveTo>
                    <a:pt x="0" y="0"/>
                  </a:moveTo>
                  <a:lnTo>
                    <a:pt x="151637" y="151637"/>
                  </a:lnTo>
                </a:path>
                <a:path w="4142740" h="1213485">
                  <a:moveTo>
                    <a:pt x="0" y="1213104"/>
                  </a:moveTo>
                  <a:lnTo>
                    <a:pt x="151637" y="1061466"/>
                  </a:lnTo>
                </a:path>
                <a:path w="4142740" h="1213485">
                  <a:moveTo>
                    <a:pt x="4142231" y="0"/>
                  </a:moveTo>
                  <a:lnTo>
                    <a:pt x="3990594" y="151637"/>
                  </a:lnTo>
                </a:path>
                <a:path w="4142740" h="1213485">
                  <a:moveTo>
                    <a:pt x="4142231" y="1213104"/>
                  </a:moveTo>
                  <a:lnTo>
                    <a:pt x="3990594" y="106146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82161" y="1725929"/>
            <a:ext cx="3839210" cy="9099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CSV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326" y="3408359"/>
            <a:ext cx="1518285" cy="1161415"/>
            <a:chOff x="168326" y="3408359"/>
            <a:chExt cx="1518285" cy="1161415"/>
          </a:xfrm>
        </p:grpSpPr>
        <p:sp>
          <p:nvSpPr>
            <p:cNvPr id="14" name="object 14"/>
            <p:cNvSpPr/>
            <p:nvPr/>
          </p:nvSpPr>
          <p:spPr>
            <a:xfrm>
              <a:off x="168326" y="3408359"/>
              <a:ext cx="1517928" cy="11611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4884" y="3430523"/>
              <a:ext cx="1430020" cy="1073150"/>
            </a:xfrm>
            <a:custGeom>
              <a:avLst/>
              <a:gdLst/>
              <a:ahLst/>
              <a:cxnLst/>
              <a:rect l="l" t="t" r="r" b="b"/>
              <a:pathLst>
                <a:path w="1430020" h="1073150">
                  <a:moveTo>
                    <a:pt x="178803" y="1072895"/>
                  </a:moveTo>
                  <a:lnTo>
                    <a:pt x="144009" y="1065873"/>
                  </a:lnTo>
                  <a:lnTo>
                    <a:pt x="115593" y="1046718"/>
                  </a:lnTo>
                  <a:lnTo>
                    <a:pt x="96434" y="1018299"/>
                  </a:lnTo>
                  <a:lnTo>
                    <a:pt x="89407" y="983488"/>
                  </a:lnTo>
                  <a:lnTo>
                    <a:pt x="89407" y="625856"/>
                  </a:lnTo>
                  <a:lnTo>
                    <a:pt x="82381" y="591044"/>
                  </a:lnTo>
                  <a:lnTo>
                    <a:pt x="63220" y="562625"/>
                  </a:lnTo>
                  <a:lnTo>
                    <a:pt x="34801" y="543470"/>
                  </a:lnTo>
                  <a:lnTo>
                    <a:pt x="0" y="536448"/>
                  </a:lnTo>
                  <a:lnTo>
                    <a:pt x="34801" y="529425"/>
                  </a:lnTo>
                  <a:lnTo>
                    <a:pt x="63220" y="510270"/>
                  </a:lnTo>
                  <a:lnTo>
                    <a:pt x="82381" y="481851"/>
                  </a:lnTo>
                  <a:lnTo>
                    <a:pt x="89407" y="447039"/>
                  </a:lnTo>
                  <a:lnTo>
                    <a:pt x="89407" y="89408"/>
                  </a:lnTo>
                  <a:lnTo>
                    <a:pt x="96432" y="54596"/>
                  </a:lnTo>
                  <a:lnTo>
                    <a:pt x="115589" y="26177"/>
                  </a:lnTo>
                  <a:lnTo>
                    <a:pt x="144004" y="7022"/>
                  </a:lnTo>
                  <a:lnTo>
                    <a:pt x="178803" y="0"/>
                  </a:lnTo>
                </a:path>
                <a:path w="1430020" h="1073150">
                  <a:moveTo>
                    <a:pt x="1250696" y="0"/>
                  </a:moveTo>
                  <a:lnTo>
                    <a:pt x="1285507" y="7022"/>
                  </a:lnTo>
                  <a:lnTo>
                    <a:pt x="1313926" y="26177"/>
                  </a:lnTo>
                  <a:lnTo>
                    <a:pt x="1333081" y="54596"/>
                  </a:lnTo>
                  <a:lnTo>
                    <a:pt x="1340104" y="89408"/>
                  </a:lnTo>
                  <a:lnTo>
                    <a:pt x="1340104" y="447039"/>
                  </a:lnTo>
                  <a:lnTo>
                    <a:pt x="1347126" y="481851"/>
                  </a:lnTo>
                  <a:lnTo>
                    <a:pt x="1366281" y="510270"/>
                  </a:lnTo>
                  <a:lnTo>
                    <a:pt x="1394700" y="529425"/>
                  </a:lnTo>
                  <a:lnTo>
                    <a:pt x="1429511" y="536448"/>
                  </a:lnTo>
                  <a:lnTo>
                    <a:pt x="1394700" y="543470"/>
                  </a:lnTo>
                  <a:lnTo>
                    <a:pt x="1366281" y="562625"/>
                  </a:lnTo>
                  <a:lnTo>
                    <a:pt x="1347126" y="591044"/>
                  </a:lnTo>
                  <a:lnTo>
                    <a:pt x="1340104" y="625856"/>
                  </a:lnTo>
                  <a:lnTo>
                    <a:pt x="1340104" y="983488"/>
                  </a:lnTo>
                  <a:lnTo>
                    <a:pt x="1333081" y="1018299"/>
                  </a:lnTo>
                  <a:lnTo>
                    <a:pt x="1313926" y="1046718"/>
                  </a:lnTo>
                  <a:lnTo>
                    <a:pt x="1285507" y="1065873"/>
                  </a:lnTo>
                  <a:lnTo>
                    <a:pt x="1250696" y="1072895"/>
                  </a:lnTo>
                </a:path>
              </a:pathLst>
            </a:custGeom>
            <a:ln w="3962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0491" y="3659581"/>
            <a:ext cx="1080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rlito"/>
                <a:cs typeface="Carlito"/>
              </a:rPr>
              <a:t>P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og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am</a:t>
            </a:r>
            <a:endParaRPr sz="240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Logic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16978" y="3124556"/>
            <a:ext cx="7221855" cy="1720214"/>
            <a:chOff x="1816978" y="3124556"/>
            <a:chExt cx="7221855" cy="1720214"/>
          </a:xfrm>
        </p:grpSpPr>
        <p:sp>
          <p:nvSpPr>
            <p:cNvPr id="18" name="object 18"/>
            <p:cNvSpPr/>
            <p:nvPr/>
          </p:nvSpPr>
          <p:spPr>
            <a:xfrm>
              <a:off x="1816978" y="3124556"/>
              <a:ext cx="7221368" cy="17196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7755" y="3144012"/>
              <a:ext cx="7144512" cy="16428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7755" y="3144012"/>
              <a:ext cx="7145020" cy="1643380"/>
            </a:xfrm>
            <a:custGeom>
              <a:avLst/>
              <a:gdLst/>
              <a:ahLst/>
              <a:cxnLst/>
              <a:rect l="l" t="t" r="r" b="b"/>
              <a:pathLst>
                <a:path w="7145020" h="1643379">
                  <a:moveTo>
                    <a:pt x="0" y="0"/>
                  </a:moveTo>
                  <a:lnTo>
                    <a:pt x="7144512" y="0"/>
                  </a:lnTo>
                  <a:lnTo>
                    <a:pt x="7144512" y="1642871"/>
                  </a:lnTo>
                  <a:lnTo>
                    <a:pt x="0" y="1642871"/>
                  </a:lnTo>
                  <a:lnTo>
                    <a:pt x="0" y="0"/>
                  </a:lnTo>
                  <a:close/>
                </a:path>
                <a:path w="7145020" h="1643379">
                  <a:moveTo>
                    <a:pt x="205358" y="205359"/>
                  </a:moveTo>
                  <a:lnTo>
                    <a:pt x="6939153" y="205359"/>
                  </a:lnTo>
                  <a:lnTo>
                    <a:pt x="6939153" y="1437513"/>
                  </a:lnTo>
                  <a:lnTo>
                    <a:pt x="205358" y="1437513"/>
                  </a:lnTo>
                  <a:lnTo>
                    <a:pt x="205358" y="205359"/>
                  </a:lnTo>
                  <a:close/>
                </a:path>
                <a:path w="7145020" h="1643379">
                  <a:moveTo>
                    <a:pt x="0" y="0"/>
                  </a:moveTo>
                  <a:lnTo>
                    <a:pt x="205358" y="205359"/>
                  </a:lnTo>
                </a:path>
                <a:path w="7145020" h="1643379">
                  <a:moveTo>
                    <a:pt x="0" y="1642871"/>
                  </a:moveTo>
                  <a:lnTo>
                    <a:pt x="205358" y="1437513"/>
                  </a:lnTo>
                </a:path>
                <a:path w="7145020" h="1643379">
                  <a:moveTo>
                    <a:pt x="7144512" y="0"/>
                  </a:moveTo>
                  <a:lnTo>
                    <a:pt x="6939153" y="205359"/>
                  </a:lnTo>
                </a:path>
                <a:path w="7145020" h="1643379">
                  <a:moveTo>
                    <a:pt x="7144512" y="1642871"/>
                  </a:moveTo>
                  <a:lnTo>
                    <a:pt x="6939153" y="143751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2743" y="3514344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9906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0" y="761999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399"/>
                  </a:lnTo>
                  <a:lnTo>
                    <a:pt x="990600" y="914399"/>
                  </a:lnTo>
                  <a:lnTo>
                    <a:pt x="1038782" y="906633"/>
                  </a:lnTo>
                  <a:lnTo>
                    <a:pt x="1080619" y="885005"/>
                  </a:lnTo>
                  <a:lnTo>
                    <a:pt x="1113605" y="852019"/>
                  </a:lnTo>
                  <a:lnTo>
                    <a:pt x="1135233" y="810182"/>
                  </a:lnTo>
                  <a:lnTo>
                    <a:pt x="1143000" y="761999"/>
                  </a:lnTo>
                  <a:lnTo>
                    <a:pt x="1143000" y="152399"/>
                  </a:lnTo>
                  <a:lnTo>
                    <a:pt x="1135233" y="104217"/>
                  </a:lnTo>
                  <a:lnTo>
                    <a:pt x="1113605" y="62380"/>
                  </a:lnTo>
                  <a:lnTo>
                    <a:pt x="1080619" y="29394"/>
                  </a:lnTo>
                  <a:lnTo>
                    <a:pt x="1038782" y="7766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42743" y="3514344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990600" y="0"/>
                  </a:lnTo>
                  <a:lnTo>
                    <a:pt x="1038782" y="7766"/>
                  </a:lnTo>
                  <a:lnTo>
                    <a:pt x="1080619" y="29394"/>
                  </a:lnTo>
                  <a:lnTo>
                    <a:pt x="1113605" y="62380"/>
                  </a:lnTo>
                  <a:lnTo>
                    <a:pt x="1135233" y="104217"/>
                  </a:lnTo>
                  <a:lnTo>
                    <a:pt x="1143000" y="152399"/>
                  </a:lnTo>
                  <a:lnTo>
                    <a:pt x="1143000" y="761999"/>
                  </a:lnTo>
                  <a:lnTo>
                    <a:pt x="1135233" y="810182"/>
                  </a:lnTo>
                  <a:lnTo>
                    <a:pt x="1113605" y="852019"/>
                  </a:lnTo>
                  <a:lnTo>
                    <a:pt x="1080619" y="885005"/>
                  </a:lnTo>
                  <a:lnTo>
                    <a:pt x="1038782" y="906633"/>
                  </a:lnTo>
                  <a:lnTo>
                    <a:pt x="990600" y="914399"/>
                  </a:lnTo>
                  <a:lnTo>
                    <a:pt x="152400" y="914399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41498" y="3671138"/>
            <a:ext cx="755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  <a:endParaRPr sz="1800">
              <a:latin typeface="Carlito"/>
              <a:cs typeface="Carlito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1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86721" y="3486721"/>
            <a:ext cx="1097915" cy="939165"/>
            <a:chOff x="3486721" y="3486721"/>
            <a:chExt cx="1097915" cy="939165"/>
          </a:xfrm>
        </p:grpSpPr>
        <p:sp>
          <p:nvSpPr>
            <p:cNvPr id="25" name="object 25"/>
            <p:cNvSpPr/>
            <p:nvPr/>
          </p:nvSpPr>
          <p:spPr>
            <a:xfrm>
              <a:off x="3499104" y="3499104"/>
              <a:ext cx="1073150" cy="914400"/>
            </a:xfrm>
            <a:custGeom>
              <a:avLst/>
              <a:gdLst/>
              <a:ahLst/>
              <a:cxnLst/>
              <a:rect l="l" t="t" r="r" b="b"/>
              <a:pathLst>
                <a:path w="1073150" h="914400">
                  <a:moveTo>
                    <a:pt x="92049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920496" y="914400"/>
                  </a:lnTo>
                  <a:lnTo>
                    <a:pt x="968678" y="906633"/>
                  </a:lnTo>
                  <a:lnTo>
                    <a:pt x="1010515" y="885005"/>
                  </a:lnTo>
                  <a:lnTo>
                    <a:pt x="1043501" y="852019"/>
                  </a:lnTo>
                  <a:lnTo>
                    <a:pt x="1065129" y="810182"/>
                  </a:lnTo>
                  <a:lnTo>
                    <a:pt x="1072896" y="762000"/>
                  </a:lnTo>
                  <a:lnTo>
                    <a:pt x="1072896" y="152400"/>
                  </a:lnTo>
                  <a:lnTo>
                    <a:pt x="1065129" y="104217"/>
                  </a:lnTo>
                  <a:lnTo>
                    <a:pt x="1043501" y="62380"/>
                  </a:lnTo>
                  <a:lnTo>
                    <a:pt x="1010515" y="29394"/>
                  </a:lnTo>
                  <a:lnTo>
                    <a:pt x="968678" y="7766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9104" y="3499104"/>
              <a:ext cx="1073150" cy="914400"/>
            </a:xfrm>
            <a:custGeom>
              <a:avLst/>
              <a:gdLst/>
              <a:ahLst/>
              <a:cxnLst/>
              <a:rect l="l" t="t" r="r" b="b"/>
              <a:pathLst>
                <a:path w="107315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920496" y="0"/>
                  </a:lnTo>
                  <a:lnTo>
                    <a:pt x="968678" y="7766"/>
                  </a:lnTo>
                  <a:lnTo>
                    <a:pt x="1010515" y="29394"/>
                  </a:lnTo>
                  <a:lnTo>
                    <a:pt x="1043501" y="62380"/>
                  </a:lnTo>
                  <a:lnTo>
                    <a:pt x="1065129" y="104217"/>
                  </a:lnTo>
                  <a:lnTo>
                    <a:pt x="1072896" y="152400"/>
                  </a:lnTo>
                  <a:lnTo>
                    <a:pt x="1072896" y="762000"/>
                  </a:lnTo>
                  <a:lnTo>
                    <a:pt x="1065129" y="810182"/>
                  </a:lnTo>
                  <a:lnTo>
                    <a:pt x="1043501" y="852019"/>
                  </a:lnTo>
                  <a:lnTo>
                    <a:pt x="1010515" y="885005"/>
                  </a:lnTo>
                  <a:lnTo>
                    <a:pt x="968678" y="906633"/>
                  </a:lnTo>
                  <a:lnTo>
                    <a:pt x="920496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71951" y="3519932"/>
            <a:ext cx="7423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Extract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CSV  File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72977" y="3416617"/>
            <a:ext cx="1241425" cy="1097915"/>
            <a:chOff x="4772977" y="3416617"/>
            <a:chExt cx="1241425" cy="1097915"/>
          </a:xfrm>
        </p:grpSpPr>
        <p:sp>
          <p:nvSpPr>
            <p:cNvPr id="29" name="object 29"/>
            <p:cNvSpPr/>
            <p:nvPr/>
          </p:nvSpPr>
          <p:spPr>
            <a:xfrm>
              <a:off x="4785360" y="3428999"/>
              <a:ext cx="1216660" cy="1073150"/>
            </a:xfrm>
            <a:custGeom>
              <a:avLst/>
              <a:gdLst/>
              <a:ahLst/>
              <a:cxnLst/>
              <a:rect l="l" t="t" r="r" b="b"/>
              <a:pathLst>
                <a:path w="1216660" h="1073150">
                  <a:moveTo>
                    <a:pt x="1037336" y="0"/>
                  </a:moveTo>
                  <a:lnTo>
                    <a:pt x="178815" y="0"/>
                  </a:lnTo>
                  <a:lnTo>
                    <a:pt x="131262" y="6384"/>
                  </a:lnTo>
                  <a:lnTo>
                    <a:pt x="88542" y="24402"/>
                  </a:lnTo>
                  <a:lnTo>
                    <a:pt x="52355" y="52355"/>
                  </a:lnTo>
                  <a:lnTo>
                    <a:pt x="24402" y="88542"/>
                  </a:lnTo>
                  <a:lnTo>
                    <a:pt x="6384" y="131262"/>
                  </a:lnTo>
                  <a:lnTo>
                    <a:pt x="0" y="178816"/>
                  </a:lnTo>
                  <a:lnTo>
                    <a:pt x="0" y="894080"/>
                  </a:lnTo>
                  <a:lnTo>
                    <a:pt x="6384" y="941633"/>
                  </a:lnTo>
                  <a:lnTo>
                    <a:pt x="24402" y="984353"/>
                  </a:lnTo>
                  <a:lnTo>
                    <a:pt x="52355" y="1020540"/>
                  </a:lnTo>
                  <a:lnTo>
                    <a:pt x="88542" y="1048493"/>
                  </a:lnTo>
                  <a:lnTo>
                    <a:pt x="131262" y="1066511"/>
                  </a:lnTo>
                  <a:lnTo>
                    <a:pt x="178815" y="1072895"/>
                  </a:lnTo>
                  <a:lnTo>
                    <a:pt x="1037336" y="1072895"/>
                  </a:lnTo>
                  <a:lnTo>
                    <a:pt x="1084889" y="1066511"/>
                  </a:lnTo>
                  <a:lnTo>
                    <a:pt x="1127609" y="1048493"/>
                  </a:lnTo>
                  <a:lnTo>
                    <a:pt x="1163796" y="1020540"/>
                  </a:lnTo>
                  <a:lnTo>
                    <a:pt x="1191749" y="984353"/>
                  </a:lnTo>
                  <a:lnTo>
                    <a:pt x="1209767" y="941633"/>
                  </a:lnTo>
                  <a:lnTo>
                    <a:pt x="1216152" y="894080"/>
                  </a:lnTo>
                  <a:lnTo>
                    <a:pt x="1216152" y="178816"/>
                  </a:lnTo>
                  <a:lnTo>
                    <a:pt x="1209767" y="131262"/>
                  </a:lnTo>
                  <a:lnTo>
                    <a:pt x="1191749" y="88542"/>
                  </a:lnTo>
                  <a:lnTo>
                    <a:pt x="1163796" y="52355"/>
                  </a:lnTo>
                  <a:lnTo>
                    <a:pt x="1127609" y="24402"/>
                  </a:lnTo>
                  <a:lnTo>
                    <a:pt x="1084889" y="6384"/>
                  </a:lnTo>
                  <a:lnTo>
                    <a:pt x="10373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5360" y="3428999"/>
              <a:ext cx="1216660" cy="1073150"/>
            </a:xfrm>
            <a:custGeom>
              <a:avLst/>
              <a:gdLst/>
              <a:ahLst/>
              <a:cxnLst/>
              <a:rect l="l" t="t" r="r" b="b"/>
              <a:pathLst>
                <a:path w="1216660" h="1073150">
                  <a:moveTo>
                    <a:pt x="0" y="178816"/>
                  </a:moveTo>
                  <a:lnTo>
                    <a:pt x="6384" y="131262"/>
                  </a:lnTo>
                  <a:lnTo>
                    <a:pt x="24402" y="88542"/>
                  </a:lnTo>
                  <a:lnTo>
                    <a:pt x="52355" y="52355"/>
                  </a:lnTo>
                  <a:lnTo>
                    <a:pt x="88542" y="24402"/>
                  </a:lnTo>
                  <a:lnTo>
                    <a:pt x="131262" y="6384"/>
                  </a:lnTo>
                  <a:lnTo>
                    <a:pt x="178815" y="0"/>
                  </a:lnTo>
                  <a:lnTo>
                    <a:pt x="1037336" y="0"/>
                  </a:lnTo>
                  <a:lnTo>
                    <a:pt x="1084889" y="6384"/>
                  </a:lnTo>
                  <a:lnTo>
                    <a:pt x="1127609" y="24402"/>
                  </a:lnTo>
                  <a:lnTo>
                    <a:pt x="1163796" y="52355"/>
                  </a:lnTo>
                  <a:lnTo>
                    <a:pt x="1191749" y="88542"/>
                  </a:lnTo>
                  <a:lnTo>
                    <a:pt x="1209767" y="131262"/>
                  </a:lnTo>
                  <a:lnTo>
                    <a:pt x="1216152" y="178816"/>
                  </a:lnTo>
                  <a:lnTo>
                    <a:pt x="1216152" y="894080"/>
                  </a:lnTo>
                  <a:lnTo>
                    <a:pt x="1209767" y="941633"/>
                  </a:lnTo>
                  <a:lnTo>
                    <a:pt x="1191749" y="984353"/>
                  </a:lnTo>
                  <a:lnTo>
                    <a:pt x="1163796" y="1020540"/>
                  </a:lnTo>
                  <a:lnTo>
                    <a:pt x="1127609" y="1048493"/>
                  </a:lnTo>
                  <a:lnTo>
                    <a:pt x="1084889" y="1066511"/>
                  </a:lnTo>
                  <a:lnTo>
                    <a:pt x="1037336" y="1072895"/>
                  </a:lnTo>
                  <a:lnTo>
                    <a:pt x="178815" y="1072895"/>
                  </a:lnTo>
                  <a:lnTo>
                    <a:pt x="131262" y="1066511"/>
                  </a:lnTo>
                  <a:lnTo>
                    <a:pt x="88542" y="1048493"/>
                  </a:lnTo>
                  <a:lnTo>
                    <a:pt x="52355" y="1020540"/>
                  </a:lnTo>
                  <a:lnTo>
                    <a:pt x="24402" y="984353"/>
                  </a:lnTo>
                  <a:lnTo>
                    <a:pt x="6384" y="941633"/>
                  </a:lnTo>
                  <a:lnTo>
                    <a:pt x="0" y="894080"/>
                  </a:lnTo>
                  <a:lnTo>
                    <a:pt x="0" y="178816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50840" y="3389452"/>
            <a:ext cx="8985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es  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Valid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&amp; 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Invalid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Emails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40023" y="3416617"/>
            <a:ext cx="4203700" cy="1097915"/>
            <a:chOff x="3240023" y="3416617"/>
            <a:chExt cx="4203700" cy="1097915"/>
          </a:xfrm>
        </p:grpSpPr>
        <p:sp>
          <p:nvSpPr>
            <p:cNvPr id="33" name="object 33"/>
            <p:cNvSpPr/>
            <p:nvPr/>
          </p:nvSpPr>
          <p:spPr>
            <a:xfrm>
              <a:off x="3240023" y="3819207"/>
              <a:ext cx="412826" cy="3091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4981" y="3904741"/>
              <a:ext cx="215137" cy="1164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6279" y="3828300"/>
              <a:ext cx="412826" cy="3061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1618" y="3901820"/>
              <a:ext cx="214756" cy="1165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4872" y="3428999"/>
              <a:ext cx="1216660" cy="1073150"/>
            </a:xfrm>
            <a:custGeom>
              <a:avLst/>
              <a:gdLst/>
              <a:ahLst/>
              <a:cxnLst/>
              <a:rect l="l" t="t" r="r" b="b"/>
              <a:pathLst>
                <a:path w="1216659" h="1073150">
                  <a:moveTo>
                    <a:pt x="1037335" y="0"/>
                  </a:moveTo>
                  <a:lnTo>
                    <a:pt x="178815" y="0"/>
                  </a:lnTo>
                  <a:lnTo>
                    <a:pt x="131262" y="6384"/>
                  </a:lnTo>
                  <a:lnTo>
                    <a:pt x="88542" y="24402"/>
                  </a:lnTo>
                  <a:lnTo>
                    <a:pt x="52355" y="52355"/>
                  </a:lnTo>
                  <a:lnTo>
                    <a:pt x="24402" y="88542"/>
                  </a:lnTo>
                  <a:lnTo>
                    <a:pt x="6384" y="131262"/>
                  </a:lnTo>
                  <a:lnTo>
                    <a:pt x="0" y="178816"/>
                  </a:lnTo>
                  <a:lnTo>
                    <a:pt x="0" y="894080"/>
                  </a:lnTo>
                  <a:lnTo>
                    <a:pt x="6384" y="941633"/>
                  </a:lnTo>
                  <a:lnTo>
                    <a:pt x="24402" y="984353"/>
                  </a:lnTo>
                  <a:lnTo>
                    <a:pt x="52355" y="1020540"/>
                  </a:lnTo>
                  <a:lnTo>
                    <a:pt x="88542" y="1048493"/>
                  </a:lnTo>
                  <a:lnTo>
                    <a:pt x="131262" y="1066511"/>
                  </a:lnTo>
                  <a:lnTo>
                    <a:pt x="178815" y="1072895"/>
                  </a:lnTo>
                  <a:lnTo>
                    <a:pt x="1037335" y="1072895"/>
                  </a:lnTo>
                  <a:lnTo>
                    <a:pt x="1084889" y="1066511"/>
                  </a:lnTo>
                  <a:lnTo>
                    <a:pt x="1127609" y="1048493"/>
                  </a:lnTo>
                  <a:lnTo>
                    <a:pt x="1163796" y="1020540"/>
                  </a:lnTo>
                  <a:lnTo>
                    <a:pt x="1191749" y="984353"/>
                  </a:lnTo>
                  <a:lnTo>
                    <a:pt x="1209767" y="941633"/>
                  </a:lnTo>
                  <a:lnTo>
                    <a:pt x="1216152" y="894080"/>
                  </a:lnTo>
                  <a:lnTo>
                    <a:pt x="1216152" y="178816"/>
                  </a:lnTo>
                  <a:lnTo>
                    <a:pt x="1209767" y="131262"/>
                  </a:lnTo>
                  <a:lnTo>
                    <a:pt x="1191749" y="88542"/>
                  </a:lnTo>
                  <a:lnTo>
                    <a:pt x="1163796" y="52355"/>
                  </a:lnTo>
                  <a:lnTo>
                    <a:pt x="1127609" y="24402"/>
                  </a:lnTo>
                  <a:lnTo>
                    <a:pt x="1084889" y="6384"/>
                  </a:lnTo>
                  <a:lnTo>
                    <a:pt x="10373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14872" y="3428999"/>
              <a:ext cx="1216660" cy="1073150"/>
            </a:xfrm>
            <a:custGeom>
              <a:avLst/>
              <a:gdLst/>
              <a:ahLst/>
              <a:cxnLst/>
              <a:rect l="l" t="t" r="r" b="b"/>
              <a:pathLst>
                <a:path w="1216659" h="1073150">
                  <a:moveTo>
                    <a:pt x="0" y="178816"/>
                  </a:moveTo>
                  <a:lnTo>
                    <a:pt x="6384" y="131262"/>
                  </a:lnTo>
                  <a:lnTo>
                    <a:pt x="24402" y="88542"/>
                  </a:lnTo>
                  <a:lnTo>
                    <a:pt x="52355" y="52355"/>
                  </a:lnTo>
                  <a:lnTo>
                    <a:pt x="88542" y="24402"/>
                  </a:lnTo>
                  <a:lnTo>
                    <a:pt x="131262" y="6384"/>
                  </a:lnTo>
                  <a:lnTo>
                    <a:pt x="178815" y="0"/>
                  </a:lnTo>
                  <a:lnTo>
                    <a:pt x="1037335" y="0"/>
                  </a:lnTo>
                  <a:lnTo>
                    <a:pt x="1084889" y="6384"/>
                  </a:lnTo>
                  <a:lnTo>
                    <a:pt x="1127609" y="24402"/>
                  </a:lnTo>
                  <a:lnTo>
                    <a:pt x="1163796" y="52355"/>
                  </a:lnTo>
                  <a:lnTo>
                    <a:pt x="1191749" y="88542"/>
                  </a:lnTo>
                  <a:lnTo>
                    <a:pt x="1209767" y="131262"/>
                  </a:lnTo>
                  <a:lnTo>
                    <a:pt x="1216152" y="178816"/>
                  </a:lnTo>
                  <a:lnTo>
                    <a:pt x="1216152" y="894080"/>
                  </a:lnTo>
                  <a:lnTo>
                    <a:pt x="1209767" y="941633"/>
                  </a:lnTo>
                  <a:lnTo>
                    <a:pt x="1191749" y="984353"/>
                  </a:lnTo>
                  <a:lnTo>
                    <a:pt x="1163796" y="1020540"/>
                  </a:lnTo>
                  <a:lnTo>
                    <a:pt x="1127609" y="1048493"/>
                  </a:lnTo>
                  <a:lnTo>
                    <a:pt x="1084889" y="1066511"/>
                  </a:lnTo>
                  <a:lnTo>
                    <a:pt x="1037335" y="1072895"/>
                  </a:lnTo>
                  <a:lnTo>
                    <a:pt x="178815" y="1072895"/>
                  </a:lnTo>
                  <a:lnTo>
                    <a:pt x="131262" y="1066511"/>
                  </a:lnTo>
                  <a:lnTo>
                    <a:pt x="88542" y="1048493"/>
                  </a:lnTo>
                  <a:lnTo>
                    <a:pt x="52355" y="1020540"/>
                  </a:lnTo>
                  <a:lnTo>
                    <a:pt x="24402" y="984353"/>
                  </a:lnTo>
                  <a:lnTo>
                    <a:pt x="6384" y="941633"/>
                  </a:lnTo>
                  <a:lnTo>
                    <a:pt x="0" y="894080"/>
                  </a:lnTo>
                  <a:lnTo>
                    <a:pt x="0" y="178816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70954" y="3389452"/>
            <a:ext cx="9213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Stores  Invalid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Mails in</a:t>
            </a:r>
            <a:r>
              <a:rPr sz="1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55791" y="3486721"/>
            <a:ext cx="2771140" cy="939165"/>
            <a:chOff x="5955791" y="3486721"/>
            <a:chExt cx="2771140" cy="939165"/>
          </a:xfrm>
        </p:grpSpPr>
        <p:sp>
          <p:nvSpPr>
            <p:cNvPr id="41" name="object 41"/>
            <p:cNvSpPr/>
            <p:nvPr/>
          </p:nvSpPr>
          <p:spPr>
            <a:xfrm>
              <a:off x="5955791" y="3831348"/>
              <a:ext cx="412826" cy="3061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1384" y="3907917"/>
              <a:ext cx="214502" cy="1167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44383" y="3499104"/>
              <a:ext cx="1069975" cy="914400"/>
            </a:xfrm>
            <a:custGeom>
              <a:avLst/>
              <a:gdLst/>
              <a:ahLst/>
              <a:cxnLst/>
              <a:rect l="l" t="t" r="r" b="b"/>
              <a:pathLst>
                <a:path w="1069975" h="914400">
                  <a:moveTo>
                    <a:pt x="917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917448" y="914400"/>
                  </a:lnTo>
                  <a:lnTo>
                    <a:pt x="965630" y="906633"/>
                  </a:lnTo>
                  <a:lnTo>
                    <a:pt x="1007467" y="885005"/>
                  </a:lnTo>
                  <a:lnTo>
                    <a:pt x="1040453" y="852019"/>
                  </a:lnTo>
                  <a:lnTo>
                    <a:pt x="1062081" y="810182"/>
                  </a:lnTo>
                  <a:lnTo>
                    <a:pt x="1069848" y="762000"/>
                  </a:lnTo>
                  <a:lnTo>
                    <a:pt x="1069848" y="152400"/>
                  </a:lnTo>
                  <a:lnTo>
                    <a:pt x="1062081" y="104217"/>
                  </a:lnTo>
                  <a:lnTo>
                    <a:pt x="1040453" y="62380"/>
                  </a:lnTo>
                  <a:lnTo>
                    <a:pt x="1007467" y="29394"/>
                  </a:lnTo>
                  <a:lnTo>
                    <a:pt x="965630" y="7766"/>
                  </a:lnTo>
                  <a:lnTo>
                    <a:pt x="9174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44383" y="3499104"/>
              <a:ext cx="1069975" cy="914400"/>
            </a:xfrm>
            <a:custGeom>
              <a:avLst/>
              <a:gdLst/>
              <a:ahLst/>
              <a:cxnLst/>
              <a:rect l="l" t="t" r="r" b="b"/>
              <a:pathLst>
                <a:path w="1069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917448" y="0"/>
                  </a:lnTo>
                  <a:lnTo>
                    <a:pt x="965630" y="7766"/>
                  </a:lnTo>
                  <a:lnTo>
                    <a:pt x="1007467" y="29394"/>
                  </a:lnTo>
                  <a:lnTo>
                    <a:pt x="1040453" y="62380"/>
                  </a:lnTo>
                  <a:lnTo>
                    <a:pt x="1062081" y="104217"/>
                  </a:lnTo>
                  <a:lnTo>
                    <a:pt x="1069848" y="152400"/>
                  </a:lnTo>
                  <a:lnTo>
                    <a:pt x="1069848" y="762000"/>
                  </a:lnTo>
                  <a:lnTo>
                    <a:pt x="1062081" y="810182"/>
                  </a:lnTo>
                  <a:lnTo>
                    <a:pt x="1040453" y="852019"/>
                  </a:lnTo>
                  <a:lnTo>
                    <a:pt x="1007467" y="885005"/>
                  </a:lnTo>
                  <a:lnTo>
                    <a:pt x="965630" y="906633"/>
                  </a:lnTo>
                  <a:lnTo>
                    <a:pt x="9174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4383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923276" y="3656787"/>
            <a:ext cx="527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Send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il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385304" y="3819207"/>
            <a:ext cx="413384" cy="309245"/>
            <a:chOff x="7385304" y="3819207"/>
            <a:chExt cx="413384" cy="309245"/>
          </a:xfrm>
        </p:grpSpPr>
        <p:sp>
          <p:nvSpPr>
            <p:cNvPr id="47" name="object 47"/>
            <p:cNvSpPr/>
            <p:nvPr/>
          </p:nvSpPr>
          <p:spPr>
            <a:xfrm>
              <a:off x="7385304" y="3819207"/>
              <a:ext cx="412826" cy="30918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30643" y="3901313"/>
              <a:ext cx="214756" cy="1167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23786" y="5563648"/>
            <a:ext cx="1500505" cy="816610"/>
            <a:chOff x="323786" y="5563648"/>
            <a:chExt cx="1500505" cy="816610"/>
          </a:xfrm>
        </p:grpSpPr>
        <p:sp>
          <p:nvSpPr>
            <p:cNvPr id="50" name="object 50"/>
            <p:cNvSpPr/>
            <p:nvPr/>
          </p:nvSpPr>
          <p:spPr>
            <a:xfrm>
              <a:off x="323786" y="5563648"/>
              <a:ext cx="1499964" cy="8164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8140" y="5573268"/>
              <a:ext cx="1429511" cy="75285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8140" y="5573268"/>
              <a:ext cx="1430020" cy="753110"/>
            </a:xfrm>
            <a:custGeom>
              <a:avLst/>
              <a:gdLst/>
              <a:ahLst/>
              <a:cxnLst/>
              <a:rect l="l" t="t" r="r" b="b"/>
              <a:pathLst>
                <a:path w="1430020" h="753110">
                  <a:moveTo>
                    <a:pt x="376428" y="0"/>
                  </a:moveTo>
                  <a:lnTo>
                    <a:pt x="376428" y="188213"/>
                  </a:lnTo>
                  <a:lnTo>
                    <a:pt x="1429511" y="188213"/>
                  </a:lnTo>
                  <a:lnTo>
                    <a:pt x="1429511" y="564641"/>
                  </a:lnTo>
                  <a:lnTo>
                    <a:pt x="376428" y="564641"/>
                  </a:lnTo>
                  <a:lnTo>
                    <a:pt x="376428" y="752855"/>
                  </a:lnTo>
                  <a:lnTo>
                    <a:pt x="0" y="376427"/>
                  </a:lnTo>
                  <a:lnTo>
                    <a:pt x="376428" y="0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21868" y="5732170"/>
            <a:ext cx="916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Ou</a:t>
            </a:r>
            <a:r>
              <a:rPr sz="2400" spc="10" dirty="0">
                <a:latin typeface="Carlito"/>
                <a:cs typeface="Carlito"/>
              </a:rPr>
              <a:t>t</a:t>
            </a:r>
            <a:r>
              <a:rPr sz="2400" spc="5" dirty="0">
                <a:latin typeface="Carlito"/>
                <a:cs typeface="Carlito"/>
              </a:rPr>
              <a:t>pu</a:t>
            </a:r>
            <a:r>
              <a:rPr sz="240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389748" y="5053870"/>
            <a:ext cx="4292600" cy="1649730"/>
            <a:chOff x="3389748" y="5053870"/>
            <a:chExt cx="4292600" cy="1649730"/>
          </a:xfrm>
        </p:grpSpPr>
        <p:sp>
          <p:nvSpPr>
            <p:cNvPr id="55" name="object 55"/>
            <p:cNvSpPr/>
            <p:nvPr/>
          </p:nvSpPr>
          <p:spPr>
            <a:xfrm>
              <a:off x="3389748" y="5053870"/>
              <a:ext cx="4292108" cy="16496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30524" y="5073396"/>
              <a:ext cx="4215383" cy="15727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30524" y="5073396"/>
              <a:ext cx="4215765" cy="1572895"/>
            </a:xfrm>
            <a:custGeom>
              <a:avLst/>
              <a:gdLst/>
              <a:ahLst/>
              <a:cxnLst/>
              <a:rect l="l" t="t" r="r" b="b"/>
              <a:pathLst>
                <a:path w="4215765" h="1572895">
                  <a:moveTo>
                    <a:pt x="0" y="0"/>
                  </a:moveTo>
                  <a:lnTo>
                    <a:pt x="4215383" y="0"/>
                  </a:lnTo>
                  <a:lnTo>
                    <a:pt x="4215383" y="1572767"/>
                  </a:lnTo>
                  <a:lnTo>
                    <a:pt x="0" y="1572767"/>
                  </a:lnTo>
                  <a:lnTo>
                    <a:pt x="0" y="0"/>
                  </a:lnTo>
                  <a:close/>
                </a:path>
                <a:path w="4215765" h="1572895">
                  <a:moveTo>
                    <a:pt x="0" y="0"/>
                  </a:moveTo>
                  <a:lnTo>
                    <a:pt x="196596" y="196595"/>
                  </a:lnTo>
                </a:path>
                <a:path w="4215765" h="1572895">
                  <a:moveTo>
                    <a:pt x="0" y="1572767"/>
                  </a:moveTo>
                  <a:lnTo>
                    <a:pt x="196596" y="1376171"/>
                  </a:lnTo>
                </a:path>
                <a:path w="4215765" h="1572895">
                  <a:moveTo>
                    <a:pt x="4215383" y="0"/>
                  </a:moveTo>
                  <a:lnTo>
                    <a:pt x="4018787" y="196595"/>
                  </a:lnTo>
                </a:path>
                <a:path w="4215765" h="1572895">
                  <a:moveTo>
                    <a:pt x="4215383" y="1572767"/>
                  </a:moveTo>
                  <a:lnTo>
                    <a:pt x="4018787" y="13761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627120" y="5269991"/>
            <a:ext cx="3822700" cy="11798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1800" b="1" spc="-5" dirty="0">
                <a:latin typeface="Carlito"/>
                <a:cs typeface="Carlito"/>
              </a:rPr>
              <a:t>Send Mails </a:t>
            </a:r>
            <a:r>
              <a:rPr sz="1800" b="1" spc="-15" dirty="0">
                <a:latin typeface="Carlito"/>
                <a:cs typeface="Carlito"/>
              </a:rPr>
              <a:t>to </a:t>
            </a:r>
            <a:r>
              <a:rPr sz="1800" b="1" spc="-30" dirty="0">
                <a:latin typeface="Carlito"/>
                <a:cs typeface="Carlito"/>
              </a:rPr>
              <a:t>Valid</a:t>
            </a:r>
            <a:r>
              <a:rPr sz="1800" b="1" spc="2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Mails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&amp;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Stores Invalid </a:t>
            </a:r>
            <a:r>
              <a:rPr sz="1800" b="1" spc="-5" dirty="0">
                <a:latin typeface="Carlito"/>
                <a:cs typeface="Carlito"/>
              </a:rPr>
              <a:t>Mails in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15" dirty="0">
                <a:latin typeface="Carlito"/>
                <a:cs typeface="Carlito"/>
              </a:rPr>
              <a:t>CSV</a:t>
            </a:r>
            <a:r>
              <a:rPr sz="1800" b="1" spc="3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File</a:t>
            </a:r>
            <a:endParaRPr sz="18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(Separately)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7726" y="189941"/>
            <a:ext cx="33686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Input: </a:t>
            </a:r>
            <a:r>
              <a:rPr spc="-20" dirty="0"/>
              <a:t>CSV</a:t>
            </a:r>
            <a:r>
              <a:rPr spc="-40" dirty="0"/>
              <a:t> </a:t>
            </a:r>
            <a:r>
              <a:rPr spc="-5" dirty="0"/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66559" y="1737360"/>
            <a:ext cx="2269490" cy="3801745"/>
            <a:chOff x="6766559" y="1737360"/>
            <a:chExt cx="2269490" cy="3801745"/>
          </a:xfrm>
        </p:grpSpPr>
        <p:sp>
          <p:nvSpPr>
            <p:cNvPr id="4" name="object 4"/>
            <p:cNvSpPr/>
            <p:nvPr/>
          </p:nvSpPr>
          <p:spPr>
            <a:xfrm>
              <a:off x="6818731" y="1768217"/>
              <a:ext cx="2213532" cy="37708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6559" y="1737360"/>
              <a:ext cx="2269108" cy="35827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9523" y="1787652"/>
              <a:ext cx="2136648" cy="3694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9523" y="1787651"/>
            <a:ext cx="2136775" cy="3694429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29845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5" dirty="0">
                <a:latin typeface="Carlito"/>
                <a:cs typeface="Carlito"/>
              </a:rPr>
              <a:t>CSV </a:t>
            </a:r>
            <a:r>
              <a:rPr sz="1800" spc="-10" dirty="0">
                <a:latin typeface="Carlito"/>
                <a:cs typeface="Carlito"/>
              </a:rPr>
              <a:t>File  Contains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mixture  </a:t>
            </a:r>
            <a:r>
              <a:rPr sz="1800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Valid </a:t>
            </a:r>
            <a:r>
              <a:rPr sz="1800" dirty="0">
                <a:latin typeface="Carlito"/>
                <a:cs typeface="Carlito"/>
              </a:rPr>
              <a:t>&amp; </a:t>
            </a:r>
            <a:r>
              <a:rPr sz="1800" spc="-15" dirty="0">
                <a:latin typeface="Carlito"/>
                <a:cs typeface="Carlito"/>
              </a:rPr>
              <a:t>Invalid  </a:t>
            </a:r>
            <a:r>
              <a:rPr sz="1800" spc="-5" dirty="0">
                <a:latin typeface="Carlito"/>
                <a:cs typeface="Carlito"/>
              </a:rPr>
              <a:t>Mails.</a:t>
            </a:r>
            <a:endParaRPr sz="1800">
              <a:latin typeface="Carlito"/>
              <a:cs typeface="Carlito"/>
            </a:endParaRPr>
          </a:p>
          <a:p>
            <a:pPr marL="92075" marR="4572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Our </a:t>
            </a:r>
            <a:r>
              <a:rPr sz="1800" spc="-25" dirty="0">
                <a:latin typeface="Carlito"/>
                <a:cs typeface="Carlito"/>
              </a:rPr>
              <a:t>system </a:t>
            </a:r>
            <a:r>
              <a:rPr sz="1800" spc="-20" dirty="0">
                <a:latin typeface="Carlito"/>
                <a:cs typeface="Carlito"/>
              </a:rPr>
              <a:t>takes 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10" dirty="0">
                <a:latin typeface="Carlito"/>
                <a:cs typeface="Carlito"/>
              </a:rPr>
              <a:t> input.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92075" marR="13017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Here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took </a:t>
            </a:r>
            <a:r>
              <a:rPr sz="1800" dirty="0">
                <a:latin typeface="Carlito"/>
                <a:cs typeface="Carlito"/>
              </a:rPr>
              <a:t>an  </a:t>
            </a:r>
            <a:r>
              <a:rPr sz="1800" spc="-10" dirty="0">
                <a:latin typeface="Carlito"/>
                <a:cs typeface="Carlito"/>
              </a:rPr>
              <a:t>Example </a:t>
            </a:r>
            <a:r>
              <a:rPr sz="1800" dirty="0">
                <a:latin typeface="Carlito"/>
                <a:cs typeface="Carlito"/>
              </a:rPr>
              <a:t>of 20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mails,  But in </a:t>
            </a:r>
            <a:r>
              <a:rPr sz="1800" spc="-10" dirty="0">
                <a:latin typeface="Carlito"/>
                <a:cs typeface="Carlito"/>
              </a:rPr>
              <a:t>real we can  </a:t>
            </a:r>
            <a:r>
              <a:rPr sz="1800" spc="-5" dirty="0">
                <a:latin typeface="Carlito"/>
                <a:cs typeface="Carlito"/>
              </a:rPr>
              <a:t>Deal </a:t>
            </a:r>
            <a:r>
              <a:rPr sz="1800" dirty="0">
                <a:latin typeface="Carlito"/>
                <a:cs typeface="Carlito"/>
              </a:rPr>
              <a:t>with </a:t>
            </a:r>
            <a:r>
              <a:rPr sz="1800" spc="-5" dirty="0">
                <a:latin typeface="Carlito"/>
                <a:cs typeface="Carlito"/>
              </a:rPr>
              <a:t>thousand 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mails.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01976-B6A9-B9D4-9BA2-D199FC844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40" y="914400"/>
            <a:ext cx="5672760" cy="56992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79" y="189941"/>
            <a:ext cx="53079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Detecting </a:t>
            </a:r>
            <a:r>
              <a:rPr spc="-25" dirty="0"/>
              <a:t>Invalid</a:t>
            </a:r>
            <a:r>
              <a:rPr dirty="0"/>
              <a:t> </a:t>
            </a:r>
            <a:r>
              <a:rPr spc="-10" dirty="0"/>
              <a:t>Mails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597CD-40CA-7C3B-9AED-B2E76F15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114800" cy="5775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53864-9AC3-471E-D1D1-A33675368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4"/>
          <a:stretch/>
        </p:blipFill>
        <p:spPr>
          <a:xfrm>
            <a:off x="5029200" y="984682"/>
            <a:ext cx="3936445" cy="57752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Screenshots </a:t>
            </a:r>
            <a:r>
              <a:rPr spc="-5" dirty="0"/>
              <a:t>of The</a:t>
            </a:r>
            <a:r>
              <a:rPr spc="1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447" y="1447291"/>
            <a:ext cx="166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Registration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B156E-F8D0-7980-22AB-07BD93D6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956"/>
            <a:ext cx="8382000" cy="4362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777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Office Theme</vt:lpstr>
      <vt:lpstr>PowerPoint Presentation</vt:lpstr>
      <vt:lpstr>Objective</vt:lpstr>
      <vt:lpstr>Overview Of The System</vt:lpstr>
      <vt:lpstr>Flow of the Project</vt:lpstr>
      <vt:lpstr>Use Cases of the Project</vt:lpstr>
      <vt:lpstr>TASK 1: Identify Mails From CSV File</vt:lpstr>
      <vt:lpstr>Input: CSV File</vt:lpstr>
      <vt:lpstr>Detecting Invalid Mails</vt:lpstr>
      <vt:lpstr>Screenshots of The Project</vt:lpstr>
      <vt:lpstr>Screenshots of The Project</vt:lpstr>
      <vt:lpstr>Screenshots of The Project</vt:lpstr>
      <vt:lpstr>Mail has been Sent</vt:lpstr>
      <vt:lpstr>Tools Used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BHAVESH RAUT</cp:lastModifiedBy>
  <cp:revision>3</cp:revision>
  <dcterms:created xsi:type="dcterms:W3CDTF">2022-09-27T03:21:55Z</dcterms:created>
  <dcterms:modified xsi:type="dcterms:W3CDTF">2022-09-27T16:12:58Z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2022-09-27T00:00:00Z</vt:filetime>
  </property>
</Properties>
</file>