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2" r:id="rId7"/>
    <p:sldId id="26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4"/>
  </p:normalViewPr>
  <p:slideViewPr>
    <p:cSldViewPr snapToGrid="0" snapToObjects="1">
      <p:cViewPr varScale="1">
        <p:scale>
          <a:sx n="162" d="100"/>
          <a:sy n="162" d="100"/>
        </p:scale>
        <p:origin x="144" y="20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130425"/>
            <a:ext cx="7772400" cy="1470025"/>
          </a:xfrm>
        </p:spPr>
        <p:txBody>
          <a:bodyPr/>
          <a:lstStyle>
            <a:lvl1pPr algn="ctr">
              <a:defRPr sz="4400">
                <a:solidFill>
                  <a:schemeClr val="tx1"/>
                </a:solidFill>
              </a:defRPr>
            </a:lvl1pPr>
          </a:lstStyle>
          <a:p>
            <a:pPr lvl="0"/>
            <a:r>
              <a:rPr lang="en-US" noProof="0" smtClean="0"/>
              <a:t>Click to edit Master title style</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defRPr sz="3200">
                <a:solidFill>
                  <a:srgbClr val="FF9900"/>
                </a:solidFill>
              </a:defRPr>
            </a:lvl1pPr>
          </a:lstStyle>
          <a:p>
            <a:pPr lvl="0"/>
            <a:r>
              <a:rPr lang="en-US" noProof="0" smtClean="0"/>
              <a:t>Click to edit Master subtitle style</a:t>
            </a:r>
          </a:p>
        </p:txBody>
      </p:sp>
      <p:sp>
        <p:nvSpPr>
          <p:cNvPr id="4100" name="Rectangle 4"/>
          <p:cNvSpPr>
            <a:spLocks noGrp="1" noChangeArrowheads="1"/>
          </p:cNvSpPr>
          <p:nvPr>
            <p:ph type="dt" sz="half" idx="2"/>
          </p:nvPr>
        </p:nvSpPr>
        <p:spPr>
          <a:xfrm>
            <a:off x="457200" y="6245225"/>
            <a:ext cx="2133600" cy="476250"/>
          </a:xfrm>
        </p:spPr>
        <p:txBody>
          <a:bodyPr/>
          <a:lstStyle>
            <a:lvl1pPr>
              <a:defRPr sz="1800"/>
            </a:lvl1pPr>
          </a:lstStyle>
          <a:p>
            <a:fld id="{638D90FF-A81E-754F-A570-0F4520BDAFF0}" type="datetimeFigureOut">
              <a:rPr lang="en-US" smtClean="0"/>
              <a:t>5/8/2018</a:t>
            </a:fld>
            <a:endParaRPr lang="en-US"/>
          </a:p>
        </p:txBody>
      </p:sp>
      <p:sp>
        <p:nvSpPr>
          <p:cNvPr id="4101" name="Rectangle 5"/>
          <p:cNvSpPr>
            <a:spLocks noGrp="1" noChangeArrowheads="1"/>
          </p:cNvSpPr>
          <p:nvPr>
            <p:ph type="ftr" sz="quarter" idx="3"/>
          </p:nvPr>
        </p:nvSpPr>
        <p:spPr>
          <a:xfrm>
            <a:off x="3124200" y="6200775"/>
            <a:ext cx="2895600" cy="476250"/>
          </a:xfrm>
        </p:spPr>
        <p:txBody>
          <a:bodyPr/>
          <a:lstStyle>
            <a:lvl1pPr>
              <a:defRPr sz="1800"/>
            </a:lvl1pPr>
          </a:lstStyle>
          <a:p>
            <a:endParaRPr lang="en-US"/>
          </a:p>
        </p:txBody>
      </p:sp>
      <p:sp>
        <p:nvSpPr>
          <p:cNvPr id="4102" name="Rectangle 6"/>
          <p:cNvSpPr>
            <a:spLocks noGrp="1" noChangeArrowheads="1"/>
          </p:cNvSpPr>
          <p:nvPr>
            <p:ph type="sldNum" sz="quarter" idx="4"/>
          </p:nvPr>
        </p:nvSpPr>
        <p:spPr>
          <a:xfrm>
            <a:off x="6553200" y="6245225"/>
            <a:ext cx="2133600" cy="476250"/>
          </a:xfrm>
        </p:spPr>
        <p:txBody>
          <a:bodyPr/>
          <a:lstStyle>
            <a:lvl1pPr>
              <a:defRPr sz="1800"/>
            </a:lvl1pPr>
          </a:lstStyle>
          <a:p>
            <a:fld id="{FC3A1084-0343-F24B-BD20-F2B08B39FDE8}" type="slidenum">
              <a:rPr lang="en-US" smtClean="0"/>
              <a:t>‹#›</a:t>
            </a:fld>
            <a:endParaRPr lang="en-US"/>
          </a:p>
        </p:txBody>
      </p:sp>
    </p:spTree>
  </p:cSld>
  <p:clrMapOvr>
    <a:masterClrMapping/>
  </p:clrMapOvr>
  <p:transition spd="med">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38D90FF-A81E-754F-A570-0F4520BDAFF0}" type="datetimeFigureOut">
              <a:rPr lang="en-US" smtClean="0"/>
              <a:t>5/8/2018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C3A1084-0343-F24B-BD20-F2B08B39FDE8}" type="slidenum">
              <a:rPr lang="en-US" smtClean="0"/>
              <a:t>‹#›</a:t>
            </a:fld>
            <a:endParaRPr lang="en-US"/>
          </a:p>
        </p:txBody>
      </p:sp>
    </p:spTree>
    <p:extLst>
      <p:ext uri="{BB962C8B-B14F-4D97-AF65-F5344CB8AC3E}">
        <p14:creationId xmlns:p14="http://schemas.microsoft.com/office/powerpoint/2010/main" val="2580624112"/>
      </p:ext>
    </p:extLst>
  </p:cSld>
  <p:clrMapOvr>
    <a:masterClrMapping/>
  </p:clrMapOvr>
  <p:transition spd="med">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0513" y="73025"/>
            <a:ext cx="2141537" cy="5870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4313" y="73025"/>
            <a:ext cx="6273800" cy="5870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38D90FF-A81E-754F-A570-0F4520BDAFF0}" type="datetimeFigureOut">
              <a:rPr lang="en-US" smtClean="0"/>
              <a:t>5/8/2018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C3A1084-0343-F24B-BD20-F2B08B39FDE8}" type="slidenum">
              <a:rPr lang="en-US" smtClean="0"/>
              <a:t>‹#›</a:t>
            </a:fld>
            <a:endParaRPr lang="en-US"/>
          </a:p>
        </p:txBody>
      </p:sp>
    </p:spTree>
    <p:extLst>
      <p:ext uri="{BB962C8B-B14F-4D97-AF65-F5344CB8AC3E}">
        <p14:creationId xmlns:p14="http://schemas.microsoft.com/office/powerpoint/2010/main" val="2935269189"/>
      </p:ext>
    </p:extLst>
  </p:cSld>
  <p:clrMapOvr>
    <a:masterClrMapping/>
  </p:clrMapOvr>
  <p:transition spd="med">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14313" y="73025"/>
            <a:ext cx="8229600" cy="609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50838" y="914400"/>
            <a:ext cx="4138612"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1850" y="914400"/>
            <a:ext cx="41402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00775"/>
            <a:ext cx="2133600" cy="476250"/>
          </a:xfrm>
        </p:spPr>
        <p:txBody>
          <a:bodyPr/>
          <a:lstStyle>
            <a:lvl1pPr>
              <a:defRPr/>
            </a:lvl1pPr>
          </a:lstStyle>
          <a:p>
            <a:fld id="{638D90FF-A81E-754F-A570-0F4520BDAFF0}" type="datetimeFigureOut">
              <a:rPr lang="en-US" smtClean="0"/>
              <a:t>5/8/2018</a:t>
            </a:fld>
            <a:endParaRPr lang="en-US"/>
          </a:p>
        </p:txBody>
      </p:sp>
      <p:sp>
        <p:nvSpPr>
          <p:cNvPr id="6" name="Footer Placeholder 5"/>
          <p:cNvSpPr>
            <a:spLocks noGrp="1"/>
          </p:cNvSpPr>
          <p:nvPr>
            <p:ph type="ftr" sz="quarter" idx="11"/>
          </p:nvPr>
        </p:nvSpPr>
        <p:spPr>
          <a:xfrm>
            <a:off x="2717800" y="6200775"/>
            <a:ext cx="37084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00775"/>
            <a:ext cx="2133600" cy="476250"/>
          </a:xfrm>
        </p:spPr>
        <p:txBody>
          <a:bodyPr/>
          <a:lstStyle>
            <a:lvl1pPr>
              <a:defRPr/>
            </a:lvl1pPr>
          </a:lstStyle>
          <a:p>
            <a:fld id="{FC3A1084-0343-F24B-BD20-F2B08B39FDE8}" type="slidenum">
              <a:rPr lang="en-US" smtClean="0"/>
              <a:t>‹#›</a:t>
            </a:fld>
            <a:endParaRPr lang="en-US"/>
          </a:p>
        </p:txBody>
      </p:sp>
    </p:spTree>
    <p:extLst>
      <p:ext uri="{BB962C8B-B14F-4D97-AF65-F5344CB8AC3E}">
        <p14:creationId xmlns:p14="http://schemas.microsoft.com/office/powerpoint/2010/main" val="3488885933"/>
      </p:ext>
    </p:extLst>
  </p:cSld>
  <p:clrMapOvr>
    <a:masterClrMapping/>
  </p:clrMapOvr>
  <p:transition spd="med">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313" y="73025"/>
            <a:ext cx="82296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0838" y="914400"/>
            <a:ext cx="4138612"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1850" y="914400"/>
            <a:ext cx="41402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00775"/>
            <a:ext cx="2133600" cy="476250"/>
          </a:xfrm>
        </p:spPr>
        <p:txBody>
          <a:bodyPr/>
          <a:lstStyle>
            <a:lvl1pPr>
              <a:defRPr/>
            </a:lvl1pPr>
          </a:lstStyle>
          <a:p>
            <a:fld id="{638D90FF-A81E-754F-A570-0F4520BDAFF0}" type="datetimeFigureOut">
              <a:rPr lang="en-US" smtClean="0"/>
              <a:t>5/8/2018</a:t>
            </a:fld>
            <a:endParaRPr lang="en-US"/>
          </a:p>
        </p:txBody>
      </p:sp>
      <p:sp>
        <p:nvSpPr>
          <p:cNvPr id="6" name="Footer Placeholder 5"/>
          <p:cNvSpPr>
            <a:spLocks noGrp="1"/>
          </p:cNvSpPr>
          <p:nvPr>
            <p:ph type="ftr" sz="quarter" idx="11"/>
          </p:nvPr>
        </p:nvSpPr>
        <p:spPr>
          <a:xfrm>
            <a:off x="2717800" y="6200775"/>
            <a:ext cx="37084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00775"/>
            <a:ext cx="2133600" cy="476250"/>
          </a:xfrm>
        </p:spPr>
        <p:txBody>
          <a:bodyPr/>
          <a:lstStyle>
            <a:lvl1pPr>
              <a:defRPr/>
            </a:lvl1pPr>
          </a:lstStyle>
          <a:p>
            <a:fld id="{FC3A1084-0343-F24B-BD20-F2B08B39FDE8}" type="slidenum">
              <a:rPr lang="en-US" smtClean="0"/>
              <a:t>‹#›</a:t>
            </a:fld>
            <a:endParaRPr lang="en-US"/>
          </a:p>
        </p:txBody>
      </p:sp>
    </p:spTree>
    <p:extLst>
      <p:ext uri="{BB962C8B-B14F-4D97-AF65-F5344CB8AC3E}">
        <p14:creationId xmlns:p14="http://schemas.microsoft.com/office/powerpoint/2010/main" val="4135060198"/>
      </p:ext>
    </p:extLst>
  </p:cSld>
  <p:clrMapOvr>
    <a:masterClrMapping/>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38D90FF-A81E-754F-A570-0F4520BDAFF0}" type="datetimeFigureOut">
              <a:rPr lang="en-US" smtClean="0"/>
              <a:t>5/8/2018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C3A1084-0343-F24B-BD20-F2B08B39FDE8}" type="slidenum">
              <a:rPr lang="en-US" smtClean="0"/>
              <a:t>‹#›</a:t>
            </a:fld>
            <a:endParaRPr lang="en-US"/>
          </a:p>
        </p:txBody>
      </p:sp>
    </p:spTree>
    <p:extLst>
      <p:ext uri="{BB962C8B-B14F-4D97-AF65-F5344CB8AC3E}">
        <p14:creationId xmlns:p14="http://schemas.microsoft.com/office/powerpoint/2010/main" val="1165333312"/>
      </p:ext>
    </p:extLst>
  </p:cSld>
  <p:clrMapOvr>
    <a:masterClrMapping/>
  </p:clrMapOvr>
  <p:transition spd="med">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38D90FF-A81E-754F-A570-0F4520BDAFF0}" type="datetimeFigureOut">
              <a:rPr lang="en-US" smtClean="0"/>
              <a:t>5/8/2018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C3A1084-0343-F24B-BD20-F2B08B39FDE8}" type="slidenum">
              <a:rPr lang="en-US" smtClean="0"/>
              <a:t>‹#›</a:t>
            </a:fld>
            <a:endParaRPr lang="en-US"/>
          </a:p>
        </p:txBody>
      </p:sp>
    </p:spTree>
    <p:extLst>
      <p:ext uri="{BB962C8B-B14F-4D97-AF65-F5344CB8AC3E}">
        <p14:creationId xmlns:p14="http://schemas.microsoft.com/office/powerpoint/2010/main" val="588627305"/>
      </p:ext>
    </p:extLst>
  </p:cSld>
  <p:clrMapOvr>
    <a:masterClrMapping/>
  </p:clrMapOvr>
  <p:transitio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0838" y="914400"/>
            <a:ext cx="4138612"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1850" y="914400"/>
            <a:ext cx="41402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638D90FF-A81E-754F-A570-0F4520BDAFF0}" type="datetimeFigureOut">
              <a:rPr lang="en-US" smtClean="0"/>
              <a:t>5/8/2018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C3A1084-0343-F24B-BD20-F2B08B39FDE8}" type="slidenum">
              <a:rPr lang="en-US" smtClean="0"/>
              <a:t>‹#›</a:t>
            </a:fld>
            <a:endParaRPr lang="en-US"/>
          </a:p>
        </p:txBody>
      </p:sp>
    </p:spTree>
    <p:extLst>
      <p:ext uri="{BB962C8B-B14F-4D97-AF65-F5344CB8AC3E}">
        <p14:creationId xmlns:p14="http://schemas.microsoft.com/office/powerpoint/2010/main" val="2190469855"/>
      </p:ext>
    </p:extLst>
  </p:cSld>
  <p:clrMapOvr>
    <a:masterClrMapping/>
  </p:clrMapOvr>
  <p:transitio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638D90FF-A81E-754F-A570-0F4520BDAFF0}" type="datetimeFigureOut">
              <a:rPr lang="en-US" smtClean="0"/>
              <a:t>5/8/2018</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C3A1084-0343-F24B-BD20-F2B08B39FDE8}" type="slidenum">
              <a:rPr lang="en-US" smtClean="0"/>
              <a:t>‹#›</a:t>
            </a:fld>
            <a:endParaRPr lang="en-US"/>
          </a:p>
        </p:txBody>
      </p:sp>
    </p:spTree>
    <p:extLst>
      <p:ext uri="{BB962C8B-B14F-4D97-AF65-F5344CB8AC3E}">
        <p14:creationId xmlns:p14="http://schemas.microsoft.com/office/powerpoint/2010/main" val="568396429"/>
      </p:ext>
    </p:extLst>
  </p:cSld>
  <p:clrMapOvr>
    <a:masterClrMapping/>
  </p:clrMapOvr>
  <p:transition spd="med">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638D90FF-A81E-754F-A570-0F4520BDAFF0}" type="datetimeFigureOut">
              <a:rPr lang="en-US" smtClean="0"/>
              <a:t>5/8/2018</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C3A1084-0343-F24B-BD20-F2B08B39FDE8}" type="slidenum">
              <a:rPr lang="en-US" smtClean="0"/>
              <a:t>‹#›</a:t>
            </a:fld>
            <a:endParaRPr lang="en-US"/>
          </a:p>
        </p:txBody>
      </p:sp>
    </p:spTree>
    <p:extLst>
      <p:ext uri="{BB962C8B-B14F-4D97-AF65-F5344CB8AC3E}">
        <p14:creationId xmlns:p14="http://schemas.microsoft.com/office/powerpoint/2010/main" val="2403763123"/>
      </p:ext>
    </p:extLst>
  </p:cSld>
  <p:clrMapOvr>
    <a:masterClrMapping/>
  </p:clrMapOvr>
  <p:transitio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638D90FF-A81E-754F-A570-0F4520BDAFF0}" type="datetimeFigureOut">
              <a:rPr lang="en-US" smtClean="0"/>
              <a:t>5/8/2018</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C3A1084-0343-F24B-BD20-F2B08B39FDE8}" type="slidenum">
              <a:rPr lang="en-US" smtClean="0"/>
              <a:t>‹#›</a:t>
            </a:fld>
            <a:endParaRPr lang="en-US"/>
          </a:p>
        </p:txBody>
      </p:sp>
    </p:spTree>
    <p:extLst>
      <p:ext uri="{BB962C8B-B14F-4D97-AF65-F5344CB8AC3E}">
        <p14:creationId xmlns:p14="http://schemas.microsoft.com/office/powerpoint/2010/main" val="37971065"/>
      </p:ext>
    </p:extLst>
  </p:cSld>
  <p:clrMapOvr>
    <a:masterClrMapping/>
  </p:clrMapOvr>
  <p:transitio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38D90FF-A81E-754F-A570-0F4520BDAFF0}" type="datetimeFigureOut">
              <a:rPr lang="en-US" smtClean="0"/>
              <a:t>5/8/2018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C3A1084-0343-F24B-BD20-F2B08B39FDE8}" type="slidenum">
              <a:rPr lang="en-US" smtClean="0"/>
              <a:t>‹#›</a:t>
            </a:fld>
            <a:endParaRPr lang="en-US"/>
          </a:p>
        </p:txBody>
      </p:sp>
    </p:spTree>
    <p:extLst>
      <p:ext uri="{BB962C8B-B14F-4D97-AF65-F5344CB8AC3E}">
        <p14:creationId xmlns:p14="http://schemas.microsoft.com/office/powerpoint/2010/main" val="1494514783"/>
      </p:ext>
    </p:extLst>
  </p:cSld>
  <p:clrMapOvr>
    <a:masterClrMapping/>
  </p:clrMapOvr>
  <p:transitio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38D90FF-A81E-754F-A570-0F4520BDAFF0}" type="datetimeFigureOut">
              <a:rPr lang="en-US" smtClean="0"/>
              <a:t>5/8/2018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C3A1084-0343-F24B-BD20-F2B08B39FDE8}" type="slidenum">
              <a:rPr lang="en-US" smtClean="0"/>
              <a:t>‹#›</a:t>
            </a:fld>
            <a:endParaRPr lang="en-US"/>
          </a:p>
        </p:txBody>
      </p:sp>
    </p:spTree>
    <p:extLst>
      <p:ext uri="{BB962C8B-B14F-4D97-AF65-F5344CB8AC3E}">
        <p14:creationId xmlns:p14="http://schemas.microsoft.com/office/powerpoint/2010/main" val="2059571184"/>
      </p:ext>
    </p:extLst>
  </p:cSld>
  <p:clrMapOvr>
    <a:masterClrMapping/>
  </p:clrMapOvr>
  <p:transition spd="med">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3075" name="Rectangle 3"/>
          <p:cNvSpPr>
            <a:spLocks noChangeArrowheads="1"/>
          </p:cNvSpPr>
          <p:nvPr/>
        </p:nvSpPr>
        <p:spPr bwMode="auto">
          <a:xfrm>
            <a:off x="0" y="6200775"/>
            <a:ext cx="9144000" cy="657225"/>
          </a:xfrm>
          <a:prstGeom prst="rect">
            <a:avLst/>
          </a:prstGeom>
          <a:solidFill>
            <a:schemeClr val="tx2">
              <a:lumMod val="75000"/>
              <a:lumOff val="25000"/>
            </a:schemeClr>
          </a:solidFill>
          <a:ln>
            <a:noFill/>
          </a:ln>
          <a:effectLst/>
        </p:spPr>
        <p:txBody>
          <a:bodyPr wrap="none" anchor="ctr"/>
          <a:lstStyle/>
          <a:p>
            <a:pPr algn="ctr">
              <a:spcBef>
                <a:spcPct val="20000"/>
              </a:spcBef>
              <a:spcAft>
                <a:spcPct val="75000"/>
              </a:spcAft>
            </a:pPr>
            <a:endParaRPr lang="en-US" sz="2400">
              <a:solidFill>
                <a:schemeClr val="accent6"/>
              </a:solidFill>
            </a:endParaRPr>
          </a:p>
        </p:txBody>
      </p:sp>
      <p:sp>
        <p:nvSpPr>
          <p:cNvPr id="3076" name="Rectangle 4"/>
          <p:cNvSpPr>
            <a:spLocks noGrp="1" noChangeArrowheads="1"/>
          </p:cNvSpPr>
          <p:nvPr>
            <p:ph type="body" idx="1"/>
          </p:nvPr>
        </p:nvSpPr>
        <p:spPr bwMode="auto">
          <a:xfrm>
            <a:off x="350838" y="914400"/>
            <a:ext cx="8431212" cy="5029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077" name="Rectangle 5"/>
          <p:cNvSpPr>
            <a:spLocks noGrp="1" noChangeArrowheads="1"/>
          </p:cNvSpPr>
          <p:nvPr>
            <p:ph type="title"/>
          </p:nvPr>
        </p:nvSpPr>
        <p:spPr bwMode="auto">
          <a:xfrm>
            <a:off x="214313" y="73025"/>
            <a:ext cx="8229600" cy="6096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3078" name="Rectangle 6"/>
          <p:cNvSpPr>
            <a:spLocks noGrp="1" noChangeArrowheads="1"/>
          </p:cNvSpPr>
          <p:nvPr>
            <p:ph type="dt" sz="half" idx="2"/>
          </p:nvPr>
        </p:nvSpPr>
        <p:spPr bwMode="auto">
          <a:xfrm>
            <a:off x="457200" y="6200775"/>
            <a:ext cx="2133600" cy="4762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1" compatLnSpc="1">
            <a:prstTxWarp prst="textNoShape">
              <a:avLst/>
            </a:prstTxWarp>
          </a:bodyPr>
          <a:lstStyle>
            <a:lvl1pPr>
              <a:defRPr sz="1600">
                <a:solidFill>
                  <a:schemeClr val="accent6"/>
                </a:solidFill>
              </a:defRPr>
            </a:lvl1pPr>
          </a:lstStyle>
          <a:p>
            <a:fld id="{638D90FF-A81E-754F-A570-0F4520BDAFF0}" type="datetimeFigureOut">
              <a:rPr lang="en-US" smtClean="0"/>
              <a:t>5/8/2018</a:t>
            </a:fld>
            <a:endParaRPr lang="en-US"/>
          </a:p>
        </p:txBody>
      </p:sp>
      <p:sp>
        <p:nvSpPr>
          <p:cNvPr id="3079" name="Rectangle 7"/>
          <p:cNvSpPr>
            <a:spLocks noGrp="1" noChangeArrowheads="1"/>
          </p:cNvSpPr>
          <p:nvPr>
            <p:ph type="ftr" sz="quarter" idx="3"/>
          </p:nvPr>
        </p:nvSpPr>
        <p:spPr bwMode="auto">
          <a:xfrm>
            <a:off x="2717800" y="6200775"/>
            <a:ext cx="3708400" cy="4762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1" compatLnSpc="1">
            <a:prstTxWarp prst="textNoShape">
              <a:avLst/>
            </a:prstTxWarp>
          </a:bodyPr>
          <a:lstStyle>
            <a:lvl1pPr algn="ctr">
              <a:defRPr sz="1600">
                <a:solidFill>
                  <a:schemeClr val="accent6"/>
                </a:solidFill>
              </a:defRPr>
            </a:lvl1pPr>
          </a:lstStyle>
          <a:p>
            <a:endParaRPr lang="en-US"/>
          </a:p>
        </p:txBody>
      </p:sp>
      <p:sp>
        <p:nvSpPr>
          <p:cNvPr id="3080" name="Rectangle 8"/>
          <p:cNvSpPr>
            <a:spLocks noGrp="1" noChangeArrowheads="1"/>
          </p:cNvSpPr>
          <p:nvPr>
            <p:ph type="sldNum" sz="quarter" idx="4"/>
          </p:nvPr>
        </p:nvSpPr>
        <p:spPr bwMode="auto">
          <a:xfrm>
            <a:off x="6553200" y="6200775"/>
            <a:ext cx="2133600" cy="4762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1" compatLnSpc="1">
            <a:prstTxWarp prst="textNoShape">
              <a:avLst/>
            </a:prstTxWarp>
          </a:bodyPr>
          <a:lstStyle>
            <a:lvl1pPr algn="r">
              <a:defRPr sz="1600">
                <a:solidFill>
                  <a:schemeClr val="accent6"/>
                </a:solidFill>
              </a:defRPr>
            </a:lvl1pPr>
          </a:lstStyle>
          <a:p>
            <a:fld id="{FC3A1084-0343-F24B-BD20-F2B08B39FDE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med">
    <p:wipe dir="d"/>
  </p:transition>
  <p:txStyles>
    <p:titleStyle>
      <a:lvl1pPr algn="l" rtl="0" eaLnBrk="1" fontAlgn="base" hangingPunct="1">
        <a:spcBef>
          <a:spcPct val="0"/>
        </a:spcBef>
        <a:spcAft>
          <a:spcPct val="0"/>
        </a:spcAft>
        <a:defRPr sz="3200">
          <a:solidFill>
            <a:schemeClr val="accent6"/>
          </a:solidFill>
          <a:latin typeface="+mj-lt"/>
          <a:ea typeface="+mj-ea"/>
          <a:cs typeface="+mj-cs"/>
        </a:defRPr>
      </a:lvl1pPr>
      <a:lvl2pPr algn="l" rtl="0" eaLnBrk="1" fontAlgn="base" hangingPunct="1">
        <a:spcBef>
          <a:spcPct val="0"/>
        </a:spcBef>
        <a:spcAft>
          <a:spcPct val="0"/>
        </a:spcAft>
        <a:defRPr sz="3200">
          <a:solidFill>
            <a:srgbClr val="005AB4"/>
          </a:solidFill>
          <a:latin typeface="Arial" charset="0"/>
          <a:ea typeface="ＭＳ Ｐゴシック" charset="0"/>
        </a:defRPr>
      </a:lvl2pPr>
      <a:lvl3pPr algn="l" rtl="0" eaLnBrk="1" fontAlgn="base" hangingPunct="1">
        <a:spcBef>
          <a:spcPct val="0"/>
        </a:spcBef>
        <a:spcAft>
          <a:spcPct val="0"/>
        </a:spcAft>
        <a:defRPr sz="3200">
          <a:solidFill>
            <a:srgbClr val="005AB4"/>
          </a:solidFill>
          <a:latin typeface="Arial" charset="0"/>
          <a:ea typeface="ＭＳ Ｐゴシック" charset="0"/>
        </a:defRPr>
      </a:lvl3pPr>
      <a:lvl4pPr algn="l" rtl="0" eaLnBrk="1" fontAlgn="base" hangingPunct="1">
        <a:spcBef>
          <a:spcPct val="0"/>
        </a:spcBef>
        <a:spcAft>
          <a:spcPct val="0"/>
        </a:spcAft>
        <a:defRPr sz="3200">
          <a:solidFill>
            <a:srgbClr val="005AB4"/>
          </a:solidFill>
          <a:latin typeface="Arial" charset="0"/>
          <a:ea typeface="ＭＳ Ｐゴシック" charset="0"/>
        </a:defRPr>
      </a:lvl4pPr>
      <a:lvl5pPr algn="l" rtl="0" eaLnBrk="1" fontAlgn="base" hangingPunct="1">
        <a:spcBef>
          <a:spcPct val="0"/>
        </a:spcBef>
        <a:spcAft>
          <a:spcPct val="0"/>
        </a:spcAft>
        <a:defRPr sz="3200">
          <a:solidFill>
            <a:srgbClr val="005AB4"/>
          </a:solidFill>
          <a:latin typeface="Arial" charset="0"/>
          <a:ea typeface="ＭＳ Ｐゴシック" charset="0"/>
        </a:defRPr>
      </a:lvl5pPr>
      <a:lvl6pPr marL="457200" algn="l" rtl="0" eaLnBrk="1" fontAlgn="base" hangingPunct="1">
        <a:spcBef>
          <a:spcPct val="0"/>
        </a:spcBef>
        <a:spcAft>
          <a:spcPct val="0"/>
        </a:spcAft>
        <a:defRPr sz="3200">
          <a:solidFill>
            <a:srgbClr val="005AB4"/>
          </a:solidFill>
          <a:latin typeface="Arial" charset="0"/>
          <a:ea typeface="ＭＳ Ｐゴシック" charset="0"/>
        </a:defRPr>
      </a:lvl6pPr>
      <a:lvl7pPr marL="914400" algn="l" rtl="0" eaLnBrk="1" fontAlgn="base" hangingPunct="1">
        <a:spcBef>
          <a:spcPct val="0"/>
        </a:spcBef>
        <a:spcAft>
          <a:spcPct val="0"/>
        </a:spcAft>
        <a:defRPr sz="3200">
          <a:solidFill>
            <a:srgbClr val="005AB4"/>
          </a:solidFill>
          <a:latin typeface="Arial" charset="0"/>
          <a:ea typeface="ＭＳ Ｐゴシック" charset="0"/>
        </a:defRPr>
      </a:lvl7pPr>
      <a:lvl8pPr marL="1371600" algn="l" rtl="0" eaLnBrk="1" fontAlgn="base" hangingPunct="1">
        <a:spcBef>
          <a:spcPct val="0"/>
        </a:spcBef>
        <a:spcAft>
          <a:spcPct val="0"/>
        </a:spcAft>
        <a:defRPr sz="3200">
          <a:solidFill>
            <a:srgbClr val="005AB4"/>
          </a:solidFill>
          <a:latin typeface="Arial" charset="0"/>
          <a:ea typeface="ＭＳ Ｐゴシック" charset="0"/>
        </a:defRPr>
      </a:lvl8pPr>
      <a:lvl9pPr marL="1828800" algn="l" rtl="0" eaLnBrk="1" fontAlgn="base" hangingPunct="1">
        <a:spcBef>
          <a:spcPct val="0"/>
        </a:spcBef>
        <a:spcAft>
          <a:spcPct val="0"/>
        </a:spcAft>
        <a:defRPr sz="3200">
          <a:solidFill>
            <a:srgbClr val="005AB4"/>
          </a:solidFill>
          <a:latin typeface="Arial" charset="0"/>
          <a:ea typeface="ＭＳ Ｐゴシック" charset="0"/>
        </a:defRPr>
      </a:lvl9pPr>
    </p:titleStyle>
    <p:bodyStyle>
      <a:lvl1pPr marL="342900" indent="-342900" algn="l" rtl="0" eaLnBrk="1" fontAlgn="base" hangingPunct="1">
        <a:spcBef>
          <a:spcPct val="20000"/>
        </a:spcBef>
        <a:spcAft>
          <a:spcPct val="0"/>
        </a:spcAft>
        <a:defRPr sz="2000">
          <a:solidFill>
            <a:schemeClr val="accent6"/>
          </a:solidFill>
          <a:latin typeface="+mn-lt"/>
          <a:ea typeface="+mn-ea"/>
          <a:cs typeface="+mn-cs"/>
        </a:defRPr>
      </a:lvl1pPr>
      <a:lvl2pPr marL="742950" indent="-285750" algn="l" rtl="0" eaLnBrk="1" fontAlgn="base" hangingPunct="1">
        <a:spcBef>
          <a:spcPct val="20000"/>
        </a:spcBef>
        <a:spcAft>
          <a:spcPct val="0"/>
        </a:spcAft>
        <a:defRPr sz="2000">
          <a:solidFill>
            <a:schemeClr val="accent6"/>
          </a:solidFill>
          <a:latin typeface="+mn-lt"/>
          <a:ea typeface="+mn-ea"/>
        </a:defRPr>
      </a:lvl2pPr>
      <a:lvl3pPr marL="1143000" indent="-228600" algn="l" rtl="0" eaLnBrk="1" fontAlgn="base" hangingPunct="1">
        <a:spcBef>
          <a:spcPct val="20000"/>
        </a:spcBef>
        <a:spcAft>
          <a:spcPct val="0"/>
        </a:spcAft>
        <a:defRPr>
          <a:solidFill>
            <a:schemeClr val="accent6"/>
          </a:solidFill>
          <a:latin typeface="+mn-lt"/>
          <a:ea typeface="+mn-ea"/>
        </a:defRPr>
      </a:lvl3pPr>
      <a:lvl4pPr marL="1600200" indent="-228600" algn="l" rtl="0" eaLnBrk="1" fontAlgn="base" hangingPunct="1">
        <a:spcBef>
          <a:spcPct val="20000"/>
        </a:spcBef>
        <a:spcAft>
          <a:spcPct val="0"/>
        </a:spcAft>
        <a:defRPr sz="1600">
          <a:solidFill>
            <a:schemeClr val="accent6"/>
          </a:solidFill>
          <a:latin typeface="+mn-lt"/>
          <a:ea typeface="+mn-ea"/>
        </a:defRPr>
      </a:lvl4pPr>
      <a:lvl5pPr marL="2057400" indent="-228600" algn="l" rtl="0" eaLnBrk="1" fontAlgn="base" hangingPunct="1">
        <a:spcBef>
          <a:spcPct val="20000"/>
        </a:spcBef>
        <a:spcAft>
          <a:spcPct val="0"/>
        </a:spcAft>
        <a:defRPr sz="1400">
          <a:solidFill>
            <a:schemeClr val="accent6"/>
          </a:solidFill>
          <a:latin typeface="+mn-lt"/>
          <a:ea typeface="+mn-ea"/>
        </a:defRPr>
      </a:lvl5pPr>
      <a:lvl6pPr marL="2514600" indent="-228600" algn="l" rtl="0" eaLnBrk="1" fontAlgn="base" hangingPunct="1">
        <a:spcBef>
          <a:spcPct val="20000"/>
        </a:spcBef>
        <a:spcAft>
          <a:spcPct val="0"/>
        </a:spcAft>
        <a:defRPr sz="1400">
          <a:solidFill>
            <a:schemeClr val="tx1"/>
          </a:solidFill>
          <a:latin typeface="+mn-lt"/>
          <a:ea typeface="+mn-ea"/>
        </a:defRPr>
      </a:lvl6pPr>
      <a:lvl7pPr marL="2971800" indent="-228600" algn="l" rtl="0" eaLnBrk="1" fontAlgn="base" hangingPunct="1">
        <a:spcBef>
          <a:spcPct val="20000"/>
        </a:spcBef>
        <a:spcAft>
          <a:spcPct val="0"/>
        </a:spcAft>
        <a:defRPr sz="1400">
          <a:solidFill>
            <a:schemeClr val="tx1"/>
          </a:solidFill>
          <a:latin typeface="+mn-lt"/>
          <a:ea typeface="+mn-ea"/>
        </a:defRPr>
      </a:lvl7pPr>
      <a:lvl8pPr marL="3429000" indent="-228600" algn="l" rtl="0" eaLnBrk="1" fontAlgn="base" hangingPunct="1">
        <a:spcBef>
          <a:spcPct val="20000"/>
        </a:spcBef>
        <a:spcAft>
          <a:spcPct val="0"/>
        </a:spcAft>
        <a:defRPr sz="1400">
          <a:solidFill>
            <a:schemeClr val="tx1"/>
          </a:solidFill>
          <a:latin typeface="+mn-lt"/>
          <a:ea typeface="+mn-ea"/>
        </a:defRPr>
      </a:lvl8pPr>
      <a:lvl9pPr marL="3886200" indent="-228600" algn="l" rtl="0" eaLnBrk="1" fontAlgn="base" hangingPunct="1">
        <a:spcBef>
          <a:spcPct val="20000"/>
        </a:spcBef>
        <a:spcAft>
          <a:spcPct val="0"/>
        </a:spcAft>
        <a:defRPr sz="1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Rc9YwFjyqf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CPE 301 Project Presentation</a:t>
            </a:r>
            <a:endParaRPr lang="en-US" dirty="0"/>
          </a:p>
        </p:txBody>
      </p:sp>
      <p:sp>
        <p:nvSpPr>
          <p:cNvPr id="3" name="Subtitle 2"/>
          <p:cNvSpPr>
            <a:spLocks noGrp="1"/>
          </p:cNvSpPr>
          <p:nvPr>
            <p:ph type="subTitle" idx="1"/>
          </p:nvPr>
        </p:nvSpPr>
        <p:spPr/>
        <p:txBody>
          <a:bodyPr/>
          <a:lstStyle/>
          <a:p>
            <a:r>
              <a:rPr lang="en-US" dirty="0" smtClean="0"/>
              <a:t>Kyle Butler</a:t>
            </a:r>
            <a:endParaRPr lang="en-US" dirty="0" smtClean="0"/>
          </a:p>
          <a:p>
            <a:r>
              <a:rPr lang="en-US" dirty="0" smtClean="0"/>
              <a:t>Email: butlerk2@unlv.nevada.edu</a:t>
            </a:r>
            <a:endParaRPr lang="en-US" dirty="0"/>
          </a:p>
        </p:txBody>
      </p:sp>
    </p:spTree>
    <p:extLst>
      <p:ext uri="{BB962C8B-B14F-4D97-AF65-F5344CB8AC3E}">
        <p14:creationId xmlns:p14="http://schemas.microsoft.com/office/powerpoint/2010/main" val="3521223071"/>
      </p:ext>
    </p:extLst>
  </p:cSld>
  <p:clrMapOvr>
    <a:masterClrMapping/>
  </p:clrMapOvr>
  <p:transition spd="med">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&amp; ACCOMPLISHMENT</a:t>
            </a:r>
            <a:endParaRPr lang="en-US" dirty="0"/>
          </a:p>
        </p:txBody>
      </p:sp>
      <p:sp>
        <p:nvSpPr>
          <p:cNvPr id="3" name="Content Placeholder 2"/>
          <p:cNvSpPr>
            <a:spLocks noGrp="1"/>
          </p:cNvSpPr>
          <p:nvPr>
            <p:ph idx="1"/>
          </p:nvPr>
        </p:nvSpPr>
        <p:spPr>
          <a:xfrm>
            <a:off x="350838" y="914400"/>
            <a:ext cx="8431212" cy="4907280"/>
          </a:xfrm>
        </p:spPr>
        <p:txBody>
          <a:bodyPr/>
          <a:lstStyle/>
          <a:p>
            <a:r>
              <a:rPr lang="en-US" b="1" u="sng" dirty="0" smtClean="0"/>
              <a:t>AIM:</a:t>
            </a:r>
          </a:p>
          <a:p>
            <a:pPr marL="0" indent="0"/>
            <a:r>
              <a:rPr lang="en-US" dirty="0"/>
              <a:t>PID Speed Control of DC Motor with Encoder + </a:t>
            </a:r>
            <a:r>
              <a:rPr lang="en-US" dirty="0" err="1"/>
              <a:t>PCThe</a:t>
            </a:r>
            <a:r>
              <a:rPr lang="en-US" dirty="0"/>
              <a:t> goal of the project will be to control the speed of the supplied DC motor with encoder. The required speed and current speed should be input and displayed from the PC terminal. The speed of the motor should be regulated/controlled using PID algorithm</a:t>
            </a:r>
            <a:r>
              <a:rPr lang="en-US" dirty="0" smtClean="0"/>
              <a:t>.</a:t>
            </a:r>
          </a:p>
          <a:p>
            <a:pPr marL="0" indent="0"/>
            <a:endParaRPr lang="en-US" dirty="0"/>
          </a:p>
          <a:p>
            <a:pPr marL="0" indent="0"/>
            <a:r>
              <a:rPr lang="en-US" dirty="0"/>
              <a:t>Option 2: On a press of a switch the motor should do a soft stop within the time period. </a:t>
            </a:r>
            <a:endParaRPr lang="en-US" dirty="0"/>
          </a:p>
          <a:p>
            <a:pPr marL="0" indent="0"/>
            <a:endParaRPr lang="en-US" dirty="0"/>
          </a:p>
          <a:p>
            <a:pPr marL="0" indent="0"/>
            <a:r>
              <a:rPr lang="en-US" b="1" u="sng" dirty="0" smtClean="0"/>
              <a:t>ACCOMPLISHMENT</a:t>
            </a:r>
          </a:p>
          <a:p>
            <a:pPr marL="457200" indent="-457200">
              <a:buAutoNum type="arabicPeriod"/>
            </a:pPr>
            <a:r>
              <a:rPr lang="en-US" dirty="0" smtClean="0"/>
              <a:t>The motor does a soft stop when switch pressed. I was not able to get the encoder feedback properly sorted for PID control.</a:t>
            </a:r>
            <a:endParaRPr lang="en-US" dirty="0" smtClean="0"/>
          </a:p>
          <a:p>
            <a:pPr marL="457200" indent="-457200">
              <a:buAutoNum type="arabicPeriod"/>
            </a:pPr>
            <a:endParaRPr lang="en-US" dirty="0"/>
          </a:p>
        </p:txBody>
      </p:sp>
    </p:spTree>
    <p:extLst>
      <p:ext uri="{BB962C8B-B14F-4D97-AF65-F5344CB8AC3E}">
        <p14:creationId xmlns:p14="http://schemas.microsoft.com/office/powerpoint/2010/main" val="1727149331"/>
      </p:ext>
    </p:extLst>
  </p:cSld>
  <p:clrMapOvr>
    <a:masterClrMapping/>
  </p:clrMapOvr>
  <p:transition spd="med">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SCHEMATICS</a:t>
            </a:r>
            <a:endParaRPr lang="en-US" dirty="0"/>
          </a:p>
        </p:txBody>
      </p:sp>
      <p:sp>
        <p:nvSpPr>
          <p:cNvPr id="3" name="Content Placeholder 2"/>
          <p:cNvSpPr>
            <a:spLocks noGrp="1"/>
          </p:cNvSpPr>
          <p:nvPr>
            <p:ph idx="1"/>
          </p:nvPr>
        </p:nvSpPr>
        <p:spPr/>
        <p:txBody>
          <a:bodyPr/>
          <a:lstStyle/>
          <a:p>
            <a:r>
              <a:rPr lang="en-US" dirty="0" smtClean="0"/>
              <a:t>Complete schematics</a:t>
            </a:r>
            <a:endParaRPr lang="en-US" dirty="0"/>
          </a:p>
        </p:txBody>
      </p:sp>
      <p:pic>
        <p:nvPicPr>
          <p:cNvPr id="4" name="Picture 3"/>
          <p:cNvPicPr>
            <a:picLocks noChangeAspect="1"/>
          </p:cNvPicPr>
          <p:nvPr/>
        </p:nvPicPr>
        <p:blipFill>
          <a:blip r:embed="rId2"/>
          <a:stretch>
            <a:fillRect/>
          </a:stretch>
        </p:blipFill>
        <p:spPr>
          <a:xfrm>
            <a:off x="738767" y="1384648"/>
            <a:ext cx="7180691" cy="4558952"/>
          </a:xfrm>
          <a:prstGeom prst="rect">
            <a:avLst/>
          </a:prstGeom>
        </p:spPr>
      </p:pic>
    </p:spTree>
    <p:extLst>
      <p:ext uri="{BB962C8B-B14F-4D97-AF65-F5344CB8AC3E}">
        <p14:creationId xmlns:p14="http://schemas.microsoft.com/office/powerpoint/2010/main" val="2872363488"/>
      </p:ext>
    </p:extLst>
  </p:cSld>
  <p:clrMapOvr>
    <a:masterClrMapping/>
  </p:clrMapOvr>
  <p:transition spd="med">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STAGES</a:t>
            </a:r>
            <a:endParaRPr lang="en-US" dirty="0"/>
          </a:p>
        </p:txBody>
      </p:sp>
      <p:sp>
        <p:nvSpPr>
          <p:cNvPr id="3" name="Content Placeholder 2"/>
          <p:cNvSpPr>
            <a:spLocks noGrp="1"/>
          </p:cNvSpPr>
          <p:nvPr>
            <p:ph idx="1"/>
          </p:nvPr>
        </p:nvSpPr>
        <p:spPr/>
        <p:txBody>
          <a:bodyPr/>
          <a:lstStyle/>
          <a:p>
            <a:pPr>
              <a:buFont typeface="Arial"/>
              <a:buChar char="•"/>
            </a:pPr>
            <a:r>
              <a:rPr lang="en-US" b="1" u="sng" dirty="0" smtClean="0"/>
              <a:t>Components </a:t>
            </a:r>
          </a:p>
          <a:p>
            <a:pPr marL="457200" indent="-457200">
              <a:buFont typeface="+mj-lt"/>
              <a:buAutoNum type="arabicPeriod"/>
            </a:pPr>
            <a:r>
              <a:rPr lang="en-US" dirty="0" smtClean="0"/>
              <a:t>AVR ATMEGA328p </a:t>
            </a:r>
          </a:p>
          <a:p>
            <a:pPr marL="457200" indent="-457200">
              <a:buFont typeface="+mj-lt"/>
              <a:buAutoNum type="arabicPeriod"/>
            </a:pPr>
            <a:r>
              <a:rPr lang="en-US" dirty="0" smtClean="0"/>
              <a:t>ADAFRUIT Friendly FTDI CP2104</a:t>
            </a:r>
          </a:p>
          <a:p>
            <a:pPr marL="457200" indent="-457200">
              <a:buFont typeface="+mj-lt"/>
              <a:buAutoNum type="arabicPeriod"/>
            </a:pPr>
            <a:r>
              <a:rPr lang="en-US" dirty="0" smtClean="0"/>
              <a:t>6V DC Motor</a:t>
            </a:r>
          </a:p>
          <a:p>
            <a:pPr marL="457200" indent="-457200">
              <a:buFont typeface="+mj-lt"/>
              <a:buAutoNum type="arabicPeriod"/>
            </a:pPr>
            <a:r>
              <a:rPr lang="en-US" dirty="0" smtClean="0"/>
              <a:t>L293D motor driver</a:t>
            </a:r>
          </a:p>
          <a:p>
            <a:pPr marL="457200" indent="-457200">
              <a:buFont typeface="+mj-lt"/>
              <a:buAutoNum type="arabicPeriod"/>
            </a:pPr>
            <a:r>
              <a:rPr lang="en-US" dirty="0" smtClean="0"/>
              <a:t>Hall Effect Sensor Encoders</a:t>
            </a:r>
            <a:endParaRPr lang="en-US" dirty="0"/>
          </a:p>
          <a:p>
            <a:pPr marL="457200" indent="-457200">
              <a:buFont typeface="+mj-lt"/>
              <a:buAutoNum type="arabicPeriod"/>
            </a:pPr>
            <a:endParaRPr lang="en-US" dirty="0" smtClean="0"/>
          </a:p>
          <a:p>
            <a:pPr marL="457200" indent="-457200">
              <a:buFont typeface="Arial"/>
              <a:buChar char="•"/>
            </a:pPr>
            <a:r>
              <a:rPr lang="en-US" b="1" u="sng" dirty="0" smtClean="0"/>
              <a:t>Interfaces</a:t>
            </a:r>
          </a:p>
          <a:p>
            <a:pPr marL="457200" indent="-457200">
              <a:buFont typeface="+mj-lt"/>
              <a:buAutoNum type="arabicPeriod"/>
            </a:pPr>
            <a:r>
              <a:rPr lang="en-US" dirty="0" smtClean="0"/>
              <a:t>Atmega328p – </a:t>
            </a:r>
            <a:r>
              <a:rPr lang="en-US" dirty="0" smtClean="0"/>
              <a:t>FTDI using USART for speed request</a:t>
            </a:r>
          </a:p>
          <a:p>
            <a:pPr marL="457200" indent="-457200">
              <a:buFont typeface="Arial"/>
              <a:buChar char="•"/>
            </a:pPr>
            <a:endParaRPr lang="en-US" dirty="0"/>
          </a:p>
        </p:txBody>
      </p:sp>
    </p:spTree>
    <p:extLst>
      <p:ext uri="{BB962C8B-B14F-4D97-AF65-F5344CB8AC3E}">
        <p14:creationId xmlns:p14="http://schemas.microsoft.com/office/powerpoint/2010/main" val="4060871781"/>
      </p:ext>
    </p:extLst>
  </p:cSld>
  <p:clrMapOvr>
    <a:masterClrMapping/>
  </p:clrMapOvr>
  <p:transition spd="med">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DEVELOPMENT</a:t>
            </a:r>
            <a:endParaRPr lang="en-US" dirty="0"/>
          </a:p>
        </p:txBody>
      </p:sp>
      <p:sp>
        <p:nvSpPr>
          <p:cNvPr id="3" name="Content Placeholder 2"/>
          <p:cNvSpPr>
            <a:spLocks noGrp="1"/>
          </p:cNvSpPr>
          <p:nvPr>
            <p:ph idx="1"/>
          </p:nvPr>
        </p:nvSpPr>
        <p:spPr/>
        <p:txBody>
          <a:bodyPr/>
          <a:lstStyle/>
          <a:p>
            <a:pPr>
              <a:buFont typeface="Arial"/>
              <a:buChar char="•"/>
            </a:pPr>
            <a:r>
              <a:rPr lang="en-US" dirty="0" smtClean="0"/>
              <a:t>Initialization</a:t>
            </a:r>
          </a:p>
          <a:p>
            <a:pPr algn="ctr">
              <a:buFont typeface="Arial"/>
              <a:buChar char="•"/>
            </a:pPr>
            <a:endParaRPr lang="en-US" dirty="0" smtClean="0"/>
          </a:p>
          <a:p>
            <a:pPr marL="0" indent="0"/>
            <a:endParaRPr lang="en-US" dirty="0" smtClean="0"/>
          </a:p>
        </p:txBody>
      </p:sp>
      <p:pic>
        <p:nvPicPr>
          <p:cNvPr id="5" name="Picture 4"/>
          <p:cNvPicPr>
            <a:picLocks noChangeAspect="1"/>
          </p:cNvPicPr>
          <p:nvPr/>
        </p:nvPicPr>
        <p:blipFill>
          <a:blip r:embed="rId2"/>
          <a:stretch>
            <a:fillRect/>
          </a:stretch>
        </p:blipFill>
        <p:spPr>
          <a:xfrm>
            <a:off x="1656520" y="1433543"/>
            <a:ext cx="5180324" cy="4446270"/>
          </a:xfrm>
          <a:prstGeom prst="rect">
            <a:avLst/>
          </a:prstGeom>
        </p:spPr>
      </p:pic>
    </p:spTree>
    <p:extLst>
      <p:ext uri="{BB962C8B-B14F-4D97-AF65-F5344CB8AC3E}">
        <p14:creationId xmlns:p14="http://schemas.microsoft.com/office/powerpoint/2010/main" val="287164565"/>
      </p:ext>
    </p:extLst>
  </p:cSld>
  <p:clrMapOvr>
    <a:masterClrMapping/>
  </p:clrMapOvr>
  <p:transition spd="med">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DEVELOPMENT</a:t>
            </a:r>
            <a:endParaRPr lang="en-US" dirty="0"/>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●Main</a:t>
            </a:r>
          </a:p>
          <a:p>
            <a:endParaRPr lang="en-US" dirty="0"/>
          </a:p>
        </p:txBody>
      </p:sp>
      <p:pic>
        <p:nvPicPr>
          <p:cNvPr id="4" name="Picture 3"/>
          <p:cNvPicPr>
            <a:picLocks noChangeAspect="1"/>
          </p:cNvPicPr>
          <p:nvPr/>
        </p:nvPicPr>
        <p:blipFill>
          <a:blip r:embed="rId2"/>
          <a:stretch>
            <a:fillRect/>
          </a:stretch>
        </p:blipFill>
        <p:spPr>
          <a:xfrm>
            <a:off x="2308812" y="1380449"/>
            <a:ext cx="3525074" cy="4628998"/>
          </a:xfrm>
          <a:prstGeom prst="rect">
            <a:avLst/>
          </a:prstGeom>
        </p:spPr>
      </p:pic>
    </p:spTree>
    <p:extLst>
      <p:ext uri="{BB962C8B-B14F-4D97-AF65-F5344CB8AC3E}">
        <p14:creationId xmlns:p14="http://schemas.microsoft.com/office/powerpoint/2010/main" val="2177714071"/>
      </p:ext>
    </p:extLst>
  </p:cSld>
  <p:clrMapOvr>
    <a:masterClrMapping/>
  </p:clrMapOvr>
  <p:transition spd="med">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SNAPSHOT/VIDEO</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www.youtube.com/watch?v=Rc9YwFjyqfc</a:t>
            </a:r>
            <a:r>
              <a:rPr lang="en-US" dirty="0" smtClean="0"/>
              <a:t> </a:t>
            </a:r>
            <a:endParaRPr lang="en-US" dirty="0"/>
          </a:p>
        </p:txBody>
      </p:sp>
    </p:spTree>
    <p:extLst>
      <p:ext uri="{BB962C8B-B14F-4D97-AF65-F5344CB8AC3E}">
        <p14:creationId xmlns:p14="http://schemas.microsoft.com/office/powerpoint/2010/main" val="3219099556"/>
      </p:ext>
    </p:extLst>
  </p:cSld>
  <p:clrMapOvr>
    <a:masterClrMapping/>
  </p:clrMapOvr>
  <p:transition spd="med">
    <p:wipe dir="d"/>
  </p:transition>
</p:sld>
</file>

<file path=ppt/theme/theme1.xml><?xml version="1.0" encoding="utf-8"?>
<a:theme xmlns:a="http://schemas.openxmlformats.org/drawingml/2006/main" name="TM10220963">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1_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3">
        <a:dk1>
          <a:srgbClr val="7B7A8E"/>
        </a:dk1>
        <a:lt1>
          <a:srgbClr val="FFFFFF"/>
        </a:lt1>
        <a:dk2>
          <a:srgbClr val="9B9AB3"/>
        </a:dk2>
        <a:lt2>
          <a:srgbClr val="FFFFFF"/>
        </a:lt2>
        <a:accent1>
          <a:srgbClr val="807EB0"/>
        </a:accent1>
        <a:accent2>
          <a:srgbClr val="333399"/>
        </a:accent2>
        <a:accent3>
          <a:srgbClr val="CBCAD6"/>
        </a:accent3>
        <a:accent4>
          <a:srgbClr val="DADADA"/>
        </a:accent4>
        <a:accent5>
          <a:srgbClr val="C0C0D4"/>
        </a:accent5>
        <a:accent6>
          <a:srgbClr val="2D2D8A"/>
        </a:accent6>
        <a:hlink>
          <a:srgbClr val="DEE8F9"/>
        </a:hlink>
        <a:folHlink>
          <a:srgbClr val="D1CFFB"/>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Simple_training.potx</Template>
  <TotalTime>63</TotalTime>
  <Words>160</Words>
  <Application>Microsoft Office PowerPoint</Application>
  <PresentationFormat>On-screen Show (4:3)</PresentationFormat>
  <Paragraphs>29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ＭＳ Ｐゴシック</vt:lpstr>
      <vt:lpstr>Arial</vt:lpstr>
      <vt:lpstr>TM10220963</vt:lpstr>
      <vt:lpstr>CPE 301 Project Presentation</vt:lpstr>
      <vt:lpstr>AIM &amp; ACCOMPLISHMENT</vt:lpstr>
      <vt:lpstr>SCHEMATICS</vt:lpstr>
      <vt:lpstr>DESIGN STAGES</vt:lpstr>
      <vt:lpstr>CODE DEVELOPMENT</vt:lpstr>
      <vt:lpstr>CODE DEVELOPMENT</vt:lpstr>
      <vt:lpstr>DEMO SNAPSHOT/VIDEO</vt:lpstr>
    </vt:vector>
  </TitlesOfParts>
  <Company>University of Nevada Las Vegas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CPE 301 Project Presentation</dc:title>
  <dc:creator>Venkatesan Muthukumar</dc:creator>
  <cp:lastModifiedBy>Kyle Butler</cp:lastModifiedBy>
  <cp:revision>8</cp:revision>
  <dcterms:created xsi:type="dcterms:W3CDTF">2015-05-11T03:56:13Z</dcterms:created>
  <dcterms:modified xsi:type="dcterms:W3CDTF">2018-05-09T06:47:54Z</dcterms:modified>
</cp:coreProperties>
</file>