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63E4F0-DC8E-4856-8FE4-BCE2415BAC9D}" v="578" dt="2023-01-21T16:16:46.357"/>
    <p1510:client id="{99006353-E611-4B31-A314-A38B7097EF50}" v="4" dt="2023-01-21T17:19:48.331"/>
    <p1510:client id="{D8C6A38F-4D97-4B01-AB0E-7D56FC983673}" v="660" dt="2023-01-16T15:03:34.7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21.01.2023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79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21.01.2023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5727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21.01.2023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261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21.01.2023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711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21.01.2023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369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21.01.2023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76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21.01.2023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002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21.01.2023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5335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21.01.2023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8754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21.01.2023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569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21.01.2023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4169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FB779-270B-4192-84BA-A697F48306DC}" type="datetimeFigureOut">
              <a:rPr lang="ru-RU" smtClean="0"/>
              <a:t>21.01.2023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497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2956806"/>
            <a:ext cx="9144000" cy="825971"/>
          </a:xfrm>
        </p:spPr>
        <p:txBody>
          <a:bodyPr>
            <a:normAutofit fontScale="90000"/>
          </a:bodyPr>
          <a:lstStyle/>
          <a:p>
            <a:r>
              <a:rPr lang="ru-RU" dirty="0">
                <a:cs typeface="Calibri Light"/>
              </a:rPr>
              <a:t>Морской бой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780779"/>
            <a:ext cx="9144000" cy="404577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ru-RU" dirty="0">
                <a:cs typeface="Calibri"/>
              </a:rPr>
              <a:t>Выговский Владислав, Клещева Александра и Софья Журавлева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473107-008F-011A-F98B-970004095D46}"/>
              </a:ext>
            </a:extLst>
          </p:cNvPr>
          <p:cNvSpPr txBox="1"/>
          <p:nvPr/>
        </p:nvSpPr>
        <p:spPr>
          <a:xfrm>
            <a:off x="5606814" y="47038"/>
            <a:ext cx="97460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 err="1">
                <a:cs typeface="Calibri"/>
              </a:rPr>
              <a:t>Pygame</a:t>
            </a:r>
          </a:p>
          <a:p>
            <a:endParaRPr lang="ru-RU" dirty="0">
              <a:cs typeface="Calibri"/>
            </a:endParaRPr>
          </a:p>
        </p:txBody>
      </p:sp>
      <p:sp>
        <p:nvSpPr>
          <p:cNvPr id="5" name="Блок-схема: сопоставление 4">
            <a:extLst>
              <a:ext uri="{FF2B5EF4-FFF2-40B4-BE49-F238E27FC236}">
                <a16:creationId xmlns:a16="http://schemas.microsoft.com/office/drawing/2014/main" id="{C97CF6DE-C54C-D0B3-C543-D240557B1824}"/>
              </a:ext>
            </a:extLst>
          </p:cNvPr>
          <p:cNvSpPr/>
          <p:nvPr/>
        </p:nvSpPr>
        <p:spPr>
          <a:xfrm>
            <a:off x="5211704" y="987776"/>
            <a:ext cx="1890888" cy="2079037"/>
          </a:xfrm>
          <a:prstGeom prst="flowChartCollat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6" name="Блок-схема: сопоставление 5">
            <a:extLst>
              <a:ext uri="{FF2B5EF4-FFF2-40B4-BE49-F238E27FC236}">
                <a16:creationId xmlns:a16="http://schemas.microsoft.com/office/drawing/2014/main" id="{18588288-F88C-CC69-029E-E3088316D0ED}"/>
              </a:ext>
            </a:extLst>
          </p:cNvPr>
          <p:cNvSpPr/>
          <p:nvPr/>
        </p:nvSpPr>
        <p:spPr>
          <a:xfrm>
            <a:off x="5211704" y="4158073"/>
            <a:ext cx="1890888" cy="2079037"/>
          </a:xfrm>
          <a:prstGeom prst="flowChartCollat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9B1B98-3B2F-06B6-BCC7-A4EC8267F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107" y="444869"/>
            <a:ext cx="4295554" cy="1343283"/>
          </a:xfrm>
        </p:spPr>
        <p:txBody>
          <a:bodyPr/>
          <a:lstStyle/>
          <a:p>
            <a:r>
              <a:rPr lang="ru-RU" dirty="0">
                <a:cs typeface="Calibri Light"/>
              </a:rPr>
              <a:t>Игра морской бой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FB959CB-8DBD-8098-0531-5A06241FEC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107" y="1674998"/>
            <a:ext cx="11144693" cy="450196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b="1" dirty="0">
                <a:ea typeface="+mn-lt"/>
                <a:cs typeface="+mn-lt"/>
              </a:rPr>
              <a:t>«Морской бой»</a:t>
            </a:r>
            <a:r>
              <a:rPr lang="ru-RU" dirty="0">
                <a:ea typeface="+mn-lt"/>
                <a:cs typeface="+mn-lt"/>
              </a:rPr>
              <a:t> — игра для двух участников, в которой игроки по очереди называют координаты на неизвестной им карте соперника. Если у соперника по этим координатам имеется корабль (координаты заняты), то корабль или его часть «топится», а попавший получает право сделать ещё один ход. Цель игрока — первым потопить все корабли противника. Имя создателя как и дата неизвестны, но в виде коммерческого продукта игра «Морской бой» поступила в продажу впервые в 1931 году компанией «</a:t>
            </a:r>
            <a:r>
              <a:rPr lang="ru-RU" dirty="0" err="1">
                <a:ea typeface="+mn-lt"/>
                <a:cs typeface="+mn-lt"/>
              </a:rPr>
              <a:t>Milton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Bradley</a:t>
            </a:r>
            <a:r>
              <a:rPr lang="ru-RU" dirty="0">
                <a:ea typeface="+mn-lt"/>
                <a:cs typeface="+mn-lt"/>
              </a:rPr>
              <a:t> Company».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66508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64A34D-8809-FB7E-169A-41476D29F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246" y="444869"/>
            <a:ext cx="10515600" cy="1325563"/>
          </a:xfrm>
        </p:spPr>
        <p:txBody>
          <a:bodyPr/>
          <a:lstStyle/>
          <a:p>
            <a:r>
              <a:rPr lang="ru-RU" dirty="0">
                <a:cs typeface="Calibri Light"/>
              </a:rPr>
              <a:t>Как выглядит наша версия игры</a:t>
            </a:r>
            <a:r>
              <a:rPr lang="ru-RU" dirty="0">
                <a:latin typeface="Calibri Light"/>
                <a:cs typeface="Calibri Light"/>
              </a:rPr>
              <a:t> </a:t>
            </a:r>
            <a:r>
              <a:rPr lang="ru-RU" dirty="0">
                <a:latin typeface="Calibri"/>
                <a:cs typeface="Calibri"/>
              </a:rPr>
              <a:t>«</a:t>
            </a:r>
            <a:r>
              <a:rPr lang="ru-RU" dirty="0">
                <a:latin typeface="Calibri Light"/>
                <a:cs typeface="Calibri Light"/>
              </a:rPr>
              <a:t>Морской бой</a:t>
            </a:r>
            <a:r>
              <a:rPr lang="ru-RU" dirty="0">
                <a:latin typeface="Calibri"/>
                <a:cs typeface="Calibri"/>
              </a:rPr>
              <a:t>»</a:t>
            </a:r>
            <a:r>
              <a:rPr lang="ru-RU" dirty="0">
                <a:cs typeface="Calibri Light"/>
              </a:rPr>
              <a:t> 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CD2246-5893-4852-93BC-B6D63BCCA1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247" y="1683857"/>
            <a:ext cx="4960089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dirty="0">
                <a:cs typeface="Calibri"/>
              </a:rPr>
              <a:t>Мы постарались сделать основное игровое окно более приятным и красивым, и вот что у нас вышло (скриншоты).</a:t>
            </a:r>
            <a:br>
              <a:rPr lang="ru-RU" dirty="0">
                <a:cs typeface="Calibri"/>
              </a:rPr>
            </a:br>
            <a:r>
              <a:rPr lang="ru-RU" dirty="0">
                <a:cs typeface="Calibri"/>
              </a:rPr>
              <a:t>Мы сделали координаты поля (буквы, цифры), фон, необычные по форме корабли и понятные выстрелы (промах - маленькая черная точка, попадание - красный квадрат с крестиком).</a:t>
            </a:r>
          </a:p>
        </p:txBody>
      </p:sp>
      <p:pic>
        <p:nvPicPr>
          <p:cNvPr id="4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6607EC72-D05D-97BB-0B23-C785E03527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6548" y="2418417"/>
            <a:ext cx="2743200" cy="29619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4BFF5C3-156A-6CEB-C21F-D0FA99599362}"/>
              </a:ext>
            </a:extLst>
          </p:cNvPr>
          <p:cNvSpPr txBox="1"/>
          <p:nvPr/>
        </p:nvSpPr>
        <p:spPr>
          <a:xfrm>
            <a:off x="7400925" y="5314950"/>
            <a:ext cx="300037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>
                <a:cs typeface="Calibri"/>
              </a:rPr>
              <a:t>новые скриншоты</a:t>
            </a:r>
            <a:endParaRPr lang="ru-RU" dirty="0"/>
          </a:p>
        </p:txBody>
      </p:sp>
      <p:pic>
        <p:nvPicPr>
          <p:cNvPr id="7" name="Рисунок 7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EB4704D6-A942-9D96-6B0E-6D96862312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5750" y="2422612"/>
            <a:ext cx="3476625" cy="2955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99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B92DAA-6D23-A387-0648-024B53BDB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50" y="431800"/>
            <a:ext cx="8496300" cy="1325563"/>
          </a:xfrm>
        </p:spPr>
        <p:txBody>
          <a:bodyPr>
            <a:normAutofit/>
          </a:bodyPr>
          <a:lstStyle/>
          <a:p>
            <a:r>
              <a:rPr lang="ru-RU" dirty="0">
                <a:cs typeface="Calibri Light"/>
              </a:rPr>
              <a:t>Какие библиотеки были использованы?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11B1585-6F55-A2CF-5ABF-1A7D4B570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550" y="1768475"/>
            <a:ext cx="10515600" cy="435133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514350" indent="-514350">
              <a:buAutoNum type="arabicPeriod"/>
            </a:pPr>
            <a:r>
              <a:rPr lang="ru-RU" dirty="0" err="1">
                <a:cs typeface="Calibri" panose="020F0502020204030204"/>
              </a:rPr>
              <a:t>PyGame</a:t>
            </a:r>
            <a:r>
              <a:rPr lang="ru-RU" dirty="0">
                <a:cs typeface="Calibri" panose="020F0502020204030204"/>
              </a:rPr>
              <a:t> - определенно самая важная библиотека для нашей программы</a:t>
            </a:r>
          </a:p>
          <a:p>
            <a:pPr marL="514350" indent="-514350">
              <a:buAutoNum type="arabicPeriod"/>
            </a:pPr>
            <a:r>
              <a:rPr lang="ru-RU" dirty="0" err="1">
                <a:cs typeface="Calibri" panose="020F0502020204030204"/>
              </a:rPr>
              <a:t>Random</a:t>
            </a:r>
            <a:r>
              <a:rPr lang="ru-RU" dirty="0">
                <a:cs typeface="Calibri" panose="020F0502020204030204"/>
              </a:rPr>
              <a:t> - библиотека, позволяющая определять случайные значения</a:t>
            </a:r>
          </a:p>
          <a:p>
            <a:pPr marL="514350" indent="-514350">
              <a:buAutoNum type="arabicPeriod"/>
            </a:pPr>
            <a:r>
              <a:rPr lang="ru-RU" dirty="0" err="1">
                <a:cs typeface="Calibri" panose="020F0502020204030204"/>
              </a:rPr>
              <a:t>Copy</a:t>
            </a:r>
            <a:r>
              <a:rPr lang="ru-RU" dirty="0">
                <a:cs typeface="Calibri" panose="020F0502020204030204"/>
              </a:rPr>
              <a:t> - библиотека, нужная для глубокого копирования списков и </a:t>
            </a:r>
            <a:r>
              <a:rPr lang="ru-RU" dirty="0" err="1">
                <a:cs typeface="Calibri" panose="020F0502020204030204"/>
              </a:rPr>
              <a:t>тд</a:t>
            </a:r>
            <a:r>
              <a:rPr lang="ru-RU" dirty="0">
                <a:cs typeface="Calibri" panose="020F0502020204030204"/>
              </a:rPr>
              <a:t>.</a:t>
            </a:r>
          </a:p>
          <a:p>
            <a:pPr marL="514350" indent="-514350">
              <a:buAutoNum type="arabicPeriod"/>
            </a:pPr>
            <a:r>
              <a:rPr lang="ru-RU" dirty="0" err="1">
                <a:cs typeface="Calibri" panose="020F0502020204030204"/>
              </a:rPr>
              <a:t>Os</a:t>
            </a:r>
            <a:r>
              <a:rPr lang="ru-RU" dirty="0">
                <a:cs typeface="Calibri" panose="020F0502020204030204"/>
              </a:rPr>
              <a:t> - библиотека, позволяющая работать с файлами, директориями и </a:t>
            </a:r>
            <a:r>
              <a:rPr lang="ru-RU" dirty="0" err="1">
                <a:cs typeface="Calibri" panose="020F0502020204030204"/>
              </a:rPr>
              <a:t>тд</a:t>
            </a:r>
            <a:r>
              <a:rPr lang="ru-RU" dirty="0">
                <a:cs typeface="Calibri" panose="020F0502020204030204"/>
              </a:rPr>
              <a:t>.</a:t>
            </a:r>
          </a:p>
          <a:p>
            <a:pPr marL="514350" indent="-514350">
              <a:buAutoNum type="arabicPeriod"/>
            </a:pPr>
            <a:r>
              <a:rPr lang="ru-RU" dirty="0" err="1">
                <a:cs typeface="Calibri" panose="020F0502020204030204"/>
              </a:rPr>
              <a:t>Sys</a:t>
            </a:r>
            <a:r>
              <a:rPr lang="ru-RU" dirty="0">
                <a:cs typeface="Calibri" panose="020F0502020204030204"/>
              </a:rPr>
              <a:t> - библиотека, помогающая работать с вводом выводом и другим.</a:t>
            </a:r>
            <a:endParaRPr lang="ru-RU" b="1" dirty="0">
              <a:ea typeface="+mn-lt"/>
              <a:cs typeface="+mn-lt"/>
            </a:endParaRPr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F354CE14-5002-42A1-B936-C78BFE124D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3675" y="365726"/>
            <a:ext cx="4686300" cy="1392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53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F6FEBA-6447-0056-F191-1457D0AFC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719" y="440384"/>
            <a:ext cx="10515600" cy="1325563"/>
          </a:xfrm>
        </p:spPr>
        <p:txBody>
          <a:bodyPr/>
          <a:lstStyle/>
          <a:p>
            <a:r>
              <a:rPr lang="ru-RU" dirty="0">
                <a:cs typeface="Calibri Light"/>
              </a:rPr>
              <a:t>Как можно было бы усовершенствовать нашу игру?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4E3BC82-E10A-7B87-CA8F-B2D77D8CCF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719" y="1675106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AutoNum type="arabicPeriod"/>
            </a:pPr>
            <a:r>
              <a:rPr lang="ru-RU" dirty="0">
                <a:cs typeface="Calibri"/>
              </a:rPr>
              <a:t>Улучшить оформление игры. Визуальное восприятие очень важная часть каждой игры.</a:t>
            </a:r>
          </a:p>
          <a:p>
            <a:pPr marL="514350" indent="-514350">
              <a:buAutoNum type="arabicPeriod"/>
            </a:pPr>
            <a:r>
              <a:rPr lang="ru-RU" dirty="0">
                <a:cs typeface="Calibri"/>
              </a:rPr>
              <a:t>Добавить настройки для игры. Размер поля, количество кораблей, и т.д.</a:t>
            </a:r>
          </a:p>
          <a:p>
            <a:pPr marL="514350" indent="-514350">
              <a:buAutoNum type="arabicPeriod"/>
            </a:pPr>
            <a:r>
              <a:rPr lang="ru-RU" dirty="0">
                <a:cs typeface="Calibri"/>
              </a:rPr>
              <a:t>Добавить разные нации, чтобы игрок мог персонализировать свои корабли.</a:t>
            </a:r>
          </a:p>
          <a:p>
            <a:pPr marL="514350" indent="-514350">
              <a:buAutoNum type="arabicPeriod"/>
            </a:pPr>
            <a:r>
              <a:rPr lang="ru-RU" dirty="0">
                <a:cs typeface="Calibri"/>
              </a:rPr>
              <a:t>Доделать отображение пустых клеток вокруг части/целого корабля, когда противник совершает по ним выстрел, что обычно свойственно для "Морского боя".</a:t>
            </a:r>
          </a:p>
        </p:txBody>
      </p:sp>
    </p:spTree>
    <p:extLst>
      <p:ext uri="{BB962C8B-B14F-4D97-AF65-F5344CB8AC3E}">
        <p14:creationId xmlns:p14="http://schemas.microsoft.com/office/powerpoint/2010/main" val="2300382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7EFFAC-6115-AF48-1722-63A1FC24F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8422" y="1804459"/>
            <a:ext cx="8944563" cy="1344377"/>
          </a:xfrm>
        </p:spPr>
        <p:txBody>
          <a:bodyPr>
            <a:noAutofit/>
          </a:bodyPr>
          <a:lstStyle/>
          <a:p>
            <a:r>
              <a:rPr lang="ru-RU" sz="7200" dirty="0">
                <a:cs typeface="Calibri Light"/>
              </a:rPr>
              <a:t>Спасибо за внимание!</a:t>
            </a:r>
            <a:endParaRPr lang="ru-RU" sz="7200" dirty="0"/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92AD48BB-18F6-6A79-C3CF-C5290C1908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 rot="-10800000" flipV="1">
            <a:off x="3822557" y="3430000"/>
            <a:ext cx="4546885" cy="2591326"/>
          </a:xfrm>
        </p:spPr>
      </p:pic>
      <p:pic>
        <p:nvPicPr>
          <p:cNvPr id="5" name="Рисунок 5" descr="Изображение выглядит как текст, коллекция картинок&#10;&#10;Автоматически созданное описание">
            <a:extLst>
              <a:ext uri="{FF2B5EF4-FFF2-40B4-BE49-F238E27FC236}">
                <a16:creationId xmlns:a16="http://schemas.microsoft.com/office/drawing/2014/main" id="{7FBE47FE-FD39-570F-980C-04D98F4481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3437" y="4488144"/>
            <a:ext cx="3326459" cy="647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91706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Тема Office</vt:lpstr>
      <vt:lpstr>Морской бой</vt:lpstr>
      <vt:lpstr>Игра морской бой</vt:lpstr>
      <vt:lpstr>Как выглядит наша версия игры «Морской бой» </vt:lpstr>
      <vt:lpstr>Какие библиотеки были использованы?</vt:lpstr>
      <vt:lpstr>Как можно было бы усовершенствовать нашу игру?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292</cp:revision>
  <dcterms:created xsi:type="dcterms:W3CDTF">2023-01-16T13:55:11Z</dcterms:created>
  <dcterms:modified xsi:type="dcterms:W3CDTF">2023-01-21T17:19:49Z</dcterms:modified>
</cp:coreProperties>
</file>