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3E4F0-DC8E-4856-8FE4-BCE2415BAC9D}" v="578" dt="2023-01-21T16:16:46.357"/>
    <p1510:client id="{D8C6A38F-4D97-4B01-AB0E-7D56FC983673}" v="660" dt="2023-01-16T15:03:34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56806"/>
            <a:ext cx="9144000" cy="825971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Морской бой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80779"/>
            <a:ext cx="9144000" cy="4045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Выговский Владислав, Клещева Александра и Софья Журавлева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73107-008F-011A-F98B-970004095D46}"/>
              </a:ext>
            </a:extLst>
          </p:cNvPr>
          <p:cNvSpPr txBox="1"/>
          <p:nvPr/>
        </p:nvSpPr>
        <p:spPr>
          <a:xfrm>
            <a:off x="5606814" y="47038"/>
            <a:ext cx="9746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cs typeface="Calibri"/>
              </a:rPr>
              <a:t>Pygame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5" name="Блок-схема: сопоставление 4">
            <a:extLst>
              <a:ext uri="{FF2B5EF4-FFF2-40B4-BE49-F238E27FC236}">
                <a16:creationId xmlns:a16="http://schemas.microsoft.com/office/drawing/2014/main" id="{C97CF6DE-C54C-D0B3-C543-D240557B1824}"/>
              </a:ext>
            </a:extLst>
          </p:cNvPr>
          <p:cNvSpPr/>
          <p:nvPr/>
        </p:nvSpPr>
        <p:spPr>
          <a:xfrm>
            <a:off x="5211704" y="987776"/>
            <a:ext cx="1890888" cy="2079037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Блок-схема: сопоставление 5">
            <a:extLst>
              <a:ext uri="{FF2B5EF4-FFF2-40B4-BE49-F238E27FC236}">
                <a16:creationId xmlns:a16="http://schemas.microsoft.com/office/drawing/2014/main" id="{18588288-F88C-CC69-029E-E3088316D0ED}"/>
              </a:ext>
            </a:extLst>
          </p:cNvPr>
          <p:cNvSpPr/>
          <p:nvPr/>
        </p:nvSpPr>
        <p:spPr>
          <a:xfrm>
            <a:off x="5211704" y="4158073"/>
            <a:ext cx="1890888" cy="2079037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B1B98-3B2F-06B6-BCC7-A4EC8267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7" y="444869"/>
            <a:ext cx="4295554" cy="1343283"/>
          </a:xfrm>
        </p:spPr>
        <p:txBody>
          <a:bodyPr/>
          <a:lstStyle/>
          <a:p>
            <a:r>
              <a:rPr lang="ru-RU" dirty="0">
                <a:cs typeface="Calibri Light"/>
              </a:rPr>
              <a:t>Игра морской бой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959CB-8DBD-8098-0531-5A06241F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07" y="1674998"/>
            <a:ext cx="11144693" cy="4501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«Морской бой»</a:t>
            </a:r>
            <a:r>
              <a:rPr lang="ru-RU" dirty="0">
                <a:ea typeface="+mn-lt"/>
                <a:cs typeface="+mn-lt"/>
              </a:rPr>
              <a:t> — игра для двух участников, в которой игроки по очереди называют координаты на неизвестной им карте соперника. Если у соперника по этим координатам имеется корабль (координаты заняты), то корабль или его часть «топится», а попавший получает право сделать ещё один ход. Цель игрока — первым потопить все корабли противника. Имя создателя как и дата неизвестны, но в виде коммерческого продукта игра «Морской бой» поступила в продажу впервые в 1931 году компанией «</a:t>
            </a:r>
            <a:r>
              <a:rPr lang="ru-RU" dirty="0" err="1">
                <a:ea typeface="+mn-lt"/>
                <a:cs typeface="+mn-lt"/>
              </a:rPr>
              <a:t>Milton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Bradley</a:t>
            </a:r>
            <a:r>
              <a:rPr lang="ru-RU" dirty="0">
                <a:ea typeface="+mn-lt"/>
                <a:cs typeface="+mn-lt"/>
              </a:rPr>
              <a:t> Company».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5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34D-8809-FB7E-169A-41476D29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6" y="444869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Как выглядит наша версия игры</a:t>
            </a:r>
            <a:r>
              <a:rPr lang="ru-RU" dirty="0">
                <a:latin typeface="Calibri Light"/>
                <a:cs typeface="Calibri Light"/>
              </a:rPr>
              <a:t> </a:t>
            </a:r>
            <a:r>
              <a:rPr lang="ru-RU" dirty="0">
                <a:latin typeface="Calibri"/>
                <a:cs typeface="Calibri"/>
              </a:rPr>
              <a:t>«</a:t>
            </a:r>
            <a:r>
              <a:rPr lang="ru-RU" dirty="0">
                <a:latin typeface="Calibri Light"/>
                <a:cs typeface="Calibri Light"/>
              </a:rPr>
              <a:t>Морской бой</a:t>
            </a:r>
            <a:r>
              <a:rPr lang="ru-RU" dirty="0">
                <a:latin typeface="Calibri"/>
                <a:cs typeface="Calibri"/>
              </a:rPr>
              <a:t>»</a:t>
            </a:r>
            <a:r>
              <a:rPr lang="ru-RU" dirty="0">
                <a:cs typeface="Calibri Light"/>
              </a:rPr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D2246-5893-4852-93BC-B6D63BCC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7" y="1683857"/>
            <a:ext cx="49600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Мы постарались сделать основное игровое окно более приятным и красивым, и вот что у нас вышло (скриншоты).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Мы сделали координаты поля (буквы, цифры), фон, необычные по форме корабли и понятные выстрелы (промах - маленькая черная точка, попадание - красный квадрат с крестиком).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07EC72-D05D-97BB-0B23-C785E035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48" y="2418417"/>
            <a:ext cx="2743200" cy="296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FF5C3-156A-6CEB-C21F-D0FA99599362}"/>
              </a:ext>
            </a:extLst>
          </p:cNvPr>
          <p:cNvSpPr txBox="1"/>
          <p:nvPr/>
        </p:nvSpPr>
        <p:spPr>
          <a:xfrm>
            <a:off x="7400925" y="5314950"/>
            <a:ext cx="3000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новые скриншоты</a:t>
            </a:r>
            <a:endParaRPr lang="ru-RU" dirty="0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4704D6-A942-9D96-6B0E-6D968623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422612"/>
            <a:ext cx="3476625" cy="29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92DAA-6D23-A387-0648-024B53BD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431800"/>
            <a:ext cx="84963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Какие библиотеки были использованы?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1585-6F55-A2CF-5ABF-1A7D4B57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768475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PyGame</a:t>
            </a:r>
            <a:r>
              <a:rPr lang="ru-RU" dirty="0">
                <a:cs typeface="Calibri" panose="020F0502020204030204"/>
              </a:rPr>
              <a:t> - определенно самая важная библиотека для нашей программы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Random</a:t>
            </a:r>
            <a:r>
              <a:rPr lang="ru-RU" dirty="0">
                <a:cs typeface="Calibri" panose="020F0502020204030204"/>
              </a:rPr>
              <a:t> - библиотека, позволяющая определять случайные значения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 panose="020F0502020204030204"/>
              </a:rPr>
              <a:t>Time - библиотека, которая позволила сделать "Задержки" в программе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Copy</a:t>
            </a:r>
            <a:r>
              <a:rPr lang="ru-RU" dirty="0">
                <a:cs typeface="Calibri" panose="020F0502020204030204"/>
              </a:rPr>
              <a:t> - библиотека, нужная для глубокого копирования списков и </a:t>
            </a:r>
            <a:r>
              <a:rPr lang="ru-RU" dirty="0" err="1">
                <a:cs typeface="Calibri" panose="020F0502020204030204"/>
              </a:rPr>
              <a:t>тд</a:t>
            </a:r>
            <a:r>
              <a:rPr lang="ru-RU" dirty="0">
                <a:cs typeface="Calibri" panose="020F0502020204030204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Os</a:t>
            </a:r>
            <a:r>
              <a:rPr lang="ru-RU" dirty="0">
                <a:cs typeface="Calibri" panose="020F0502020204030204"/>
              </a:rPr>
              <a:t> - библиотека, позволяющая работать с файлами, директориями и </a:t>
            </a:r>
            <a:r>
              <a:rPr lang="ru-RU" dirty="0" err="1">
                <a:cs typeface="Calibri" panose="020F0502020204030204"/>
              </a:rPr>
              <a:t>тд</a:t>
            </a:r>
            <a:r>
              <a:rPr lang="ru-RU" dirty="0">
                <a:cs typeface="Calibri" panose="020F0502020204030204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err="1">
                <a:cs typeface="Calibri" panose="020F0502020204030204"/>
              </a:rPr>
              <a:t>Sys</a:t>
            </a:r>
            <a:r>
              <a:rPr lang="ru-RU" dirty="0">
                <a:cs typeface="Calibri" panose="020F0502020204030204"/>
              </a:rPr>
              <a:t> - библиотека, помогающая работать с вводом выводом и другим.</a:t>
            </a:r>
            <a:endParaRPr lang="ru-RU" b="1" dirty="0">
              <a:ea typeface="+mn-lt"/>
              <a:cs typeface="+mn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54CE14-5002-42A1-B936-C78BFE12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365726"/>
            <a:ext cx="4686300" cy="13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EBA-6447-0056-F191-1457D0AF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440384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Как можно было бы усовершенствовать нашу игру?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3BC82-E10A-7B87-CA8F-B2D77D8C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9" y="16751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Улучшить оформление игры. Визуальное восприятие очень важная часть каждой игры.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Добавить настройки для игры. Размер поля, количество кораблей, и т.д.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Добавить разные нации, чтобы игрок мог персонализировать свои корабли.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Доделать отображение пустых клеток вокруг части/целого корабля, когда противник совершает по ним выстрел, что обычно свойственно для "Морского боя".</a:t>
            </a:r>
          </a:p>
        </p:txBody>
      </p:sp>
    </p:spTree>
    <p:extLst>
      <p:ext uri="{BB962C8B-B14F-4D97-AF65-F5344CB8AC3E}">
        <p14:creationId xmlns:p14="http://schemas.microsoft.com/office/powerpoint/2010/main" val="230038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EFFAC-6115-AF48-1722-63A1FC2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22" y="1804459"/>
            <a:ext cx="8944563" cy="1344377"/>
          </a:xfrm>
        </p:spPr>
        <p:txBody>
          <a:bodyPr>
            <a:noAutofit/>
          </a:bodyPr>
          <a:lstStyle/>
          <a:p>
            <a:r>
              <a:rPr lang="ru-RU" sz="7200" dirty="0">
                <a:cs typeface="Calibri Light"/>
              </a:rPr>
              <a:t>Спасибо за внимание!</a:t>
            </a:r>
            <a:endParaRPr lang="ru-RU" sz="72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2AD48BB-18F6-6A79-C3CF-C5290C190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10800000" flipV="1">
            <a:off x="3822557" y="3430000"/>
            <a:ext cx="4546885" cy="2591326"/>
          </a:xfrm>
        </p:spPr>
      </p:pic>
      <p:pic>
        <p:nvPicPr>
          <p:cNvPr id="5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7FBE47FE-FD39-570F-980C-04D98F44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37" y="4488144"/>
            <a:ext cx="3326459" cy="6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17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Морской бой</vt:lpstr>
      <vt:lpstr>Игра морской бой</vt:lpstr>
      <vt:lpstr>Как выглядит наша версия игры «Морской бой» </vt:lpstr>
      <vt:lpstr>Какие библиотеки были использованы?</vt:lpstr>
      <vt:lpstr>Как можно было бы усовершенствовать нашу игру?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290</cp:revision>
  <dcterms:created xsi:type="dcterms:W3CDTF">2023-01-16T13:55:11Z</dcterms:created>
  <dcterms:modified xsi:type="dcterms:W3CDTF">2023-01-21T16:17:22Z</dcterms:modified>
</cp:coreProperties>
</file>