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C6A38F-4D97-4B01-AB0E-7D56FC983673}" v="660" dt="2023-01-16T15:03:34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956806"/>
            <a:ext cx="9144000" cy="825971"/>
          </a:xfrm>
        </p:spPr>
        <p:txBody>
          <a:bodyPr>
            <a:normAutofit fontScale="90000"/>
          </a:bodyPr>
          <a:lstStyle/>
          <a:p>
            <a:r>
              <a:rPr lang="ru-RU" dirty="0">
                <a:cs typeface="Calibri Light"/>
              </a:rPr>
              <a:t>Морской бой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780779"/>
            <a:ext cx="9144000" cy="40457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>
                <a:cs typeface="Calibri"/>
              </a:rPr>
              <a:t>Выговский Владислав, Клещева Александра и Софья Журавлева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473107-008F-011A-F98B-970004095D46}"/>
              </a:ext>
            </a:extLst>
          </p:cNvPr>
          <p:cNvSpPr txBox="1"/>
          <p:nvPr/>
        </p:nvSpPr>
        <p:spPr>
          <a:xfrm>
            <a:off x="5606814" y="47038"/>
            <a:ext cx="97460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 err="1">
                <a:cs typeface="Calibri"/>
              </a:rPr>
              <a:t>Pygame</a:t>
            </a:r>
          </a:p>
          <a:p>
            <a:endParaRPr lang="ru-RU" dirty="0">
              <a:cs typeface="Calibri"/>
            </a:endParaRPr>
          </a:p>
        </p:txBody>
      </p:sp>
      <p:sp>
        <p:nvSpPr>
          <p:cNvPr id="5" name="Блок-схема: сопоставление 4">
            <a:extLst>
              <a:ext uri="{FF2B5EF4-FFF2-40B4-BE49-F238E27FC236}">
                <a16:creationId xmlns:a16="http://schemas.microsoft.com/office/drawing/2014/main" id="{C97CF6DE-C54C-D0B3-C543-D240557B1824}"/>
              </a:ext>
            </a:extLst>
          </p:cNvPr>
          <p:cNvSpPr/>
          <p:nvPr/>
        </p:nvSpPr>
        <p:spPr>
          <a:xfrm>
            <a:off x="5211704" y="987776"/>
            <a:ext cx="1890888" cy="2079037"/>
          </a:xfrm>
          <a:prstGeom prst="flowChartCollat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Блок-схема: сопоставление 5">
            <a:extLst>
              <a:ext uri="{FF2B5EF4-FFF2-40B4-BE49-F238E27FC236}">
                <a16:creationId xmlns:a16="http://schemas.microsoft.com/office/drawing/2014/main" id="{18588288-F88C-CC69-029E-E3088316D0ED}"/>
              </a:ext>
            </a:extLst>
          </p:cNvPr>
          <p:cNvSpPr/>
          <p:nvPr/>
        </p:nvSpPr>
        <p:spPr>
          <a:xfrm>
            <a:off x="5211704" y="4158073"/>
            <a:ext cx="1890888" cy="2079037"/>
          </a:xfrm>
          <a:prstGeom prst="flowChartCollat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B1B98-3B2F-06B6-BCC7-A4EC8267F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07" y="444869"/>
            <a:ext cx="4295554" cy="1343283"/>
          </a:xfrm>
        </p:spPr>
        <p:txBody>
          <a:bodyPr/>
          <a:lstStyle/>
          <a:p>
            <a:r>
              <a:rPr lang="ru-RU" dirty="0">
                <a:cs typeface="Calibri Light"/>
              </a:rPr>
              <a:t>Игра морской бой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959CB-8DBD-8098-0531-5A06241F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107" y="1674998"/>
            <a:ext cx="11144693" cy="45019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b="1" dirty="0">
                <a:ea typeface="+mn-lt"/>
                <a:cs typeface="+mn-lt"/>
              </a:rPr>
              <a:t>«Морской бой»</a:t>
            </a:r>
            <a:r>
              <a:rPr lang="ru-RU" dirty="0">
                <a:ea typeface="+mn-lt"/>
                <a:cs typeface="+mn-lt"/>
              </a:rPr>
              <a:t> — игра для двух участников, в которой игроки по очереди называют координаты на неизвестной им карте соперника. Если у соперника по этим координатам имеется корабль (координаты заняты), то корабль или его часть «топится», а попавший получает право сделать ещё один ход. Цель игрока — первым потопить все корабли противника. Имя создателя как и дата неизвестны, но в виде коммерческого продукта игра «Морской бой» поступила в продажу впервые в 1931 году компанией «</a:t>
            </a:r>
            <a:r>
              <a:rPr lang="ru-RU" dirty="0" err="1">
                <a:ea typeface="+mn-lt"/>
                <a:cs typeface="+mn-lt"/>
              </a:rPr>
              <a:t>Milton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Bradley</a:t>
            </a:r>
            <a:r>
              <a:rPr lang="ru-RU" dirty="0">
                <a:ea typeface="+mn-lt"/>
                <a:cs typeface="+mn-lt"/>
              </a:rPr>
              <a:t> Company».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650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4A34D-8809-FB7E-169A-41476D29F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46" y="444869"/>
            <a:ext cx="10515600" cy="1325563"/>
          </a:xfrm>
        </p:spPr>
        <p:txBody>
          <a:bodyPr/>
          <a:lstStyle/>
          <a:p>
            <a:r>
              <a:rPr lang="ru-RU" dirty="0">
                <a:cs typeface="Calibri Light"/>
              </a:rPr>
              <a:t>Как выглядит наша версия игры</a:t>
            </a:r>
            <a:r>
              <a:rPr lang="ru-RU" dirty="0">
                <a:latin typeface="Calibri Light"/>
                <a:cs typeface="Calibri Light"/>
              </a:rPr>
              <a:t> </a:t>
            </a:r>
            <a:r>
              <a:rPr lang="ru-RU" dirty="0">
                <a:latin typeface="Calibri"/>
                <a:cs typeface="Calibri"/>
              </a:rPr>
              <a:t>«</a:t>
            </a:r>
            <a:r>
              <a:rPr lang="ru-RU" dirty="0">
                <a:latin typeface="Calibri Light"/>
                <a:cs typeface="Calibri Light"/>
              </a:rPr>
              <a:t>Морской бой</a:t>
            </a:r>
            <a:r>
              <a:rPr lang="ru-RU" dirty="0">
                <a:latin typeface="Calibri"/>
                <a:cs typeface="Calibri"/>
              </a:rPr>
              <a:t>»</a:t>
            </a:r>
            <a:r>
              <a:rPr lang="ru-RU" dirty="0">
                <a:cs typeface="Calibri Light"/>
              </a:rPr>
              <a:t>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CD2246-5893-4852-93BC-B6D63BCCA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47" y="1683857"/>
            <a:ext cx="496008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/>
              </a:rPr>
              <a:t>По сути наша версия игры является простым аналогом и не выделяется на фоне любого другого. Конечно нам бы не составило сложности сделать красивый фон в меню игры, или каким-либо другим способом поменять оформление, но мы решили оставить всё в минималистическом виде.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607EC72-D05D-97BB-0B23-C785E0352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548" y="2418417"/>
            <a:ext cx="2743200" cy="2961906"/>
          </a:xfrm>
          <a:prstGeom prst="rect">
            <a:avLst/>
          </a:prstGeom>
        </p:spPr>
      </p:pic>
      <p:pic>
        <p:nvPicPr>
          <p:cNvPr id="5" name="Рисунок 5" descr="Изображение выглядит как доска&#10;&#10;Автоматически созданное описание">
            <a:extLst>
              <a:ext uri="{FF2B5EF4-FFF2-40B4-BE49-F238E27FC236}">
                <a16:creationId xmlns:a16="http://schemas.microsoft.com/office/drawing/2014/main" id="{6DFE16B4-110A-409A-70F5-CA7066227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511" y="2414404"/>
            <a:ext cx="4013200" cy="296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6FEBA-6447-0056-F191-1457D0AFC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19" y="440384"/>
            <a:ext cx="10515600" cy="1325563"/>
          </a:xfrm>
        </p:spPr>
        <p:txBody>
          <a:bodyPr/>
          <a:lstStyle/>
          <a:p>
            <a:r>
              <a:rPr lang="ru-RU" dirty="0">
                <a:cs typeface="Calibri Light"/>
              </a:rPr>
              <a:t>Как можно было бы усовершенствовать нашу игру?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E3BC82-E10A-7B87-CA8F-B2D77D8CC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19" y="167510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ru-RU" dirty="0">
                <a:cs typeface="Calibri"/>
              </a:rPr>
              <a:t>Улучшить оформление игры. Визуальное восприятие очень важная часть каждой игры.</a:t>
            </a:r>
          </a:p>
          <a:p>
            <a:pPr marL="514350" indent="-514350">
              <a:buAutoNum type="arabicPeriod"/>
            </a:pPr>
            <a:r>
              <a:rPr lang="ru-RU" dirty="0">
                <a:cs typeface="Calibri"/>
              </a:rPr>
              <a:t>Добавить настройки для игры. Размер поля, количество кораблей, и т.д.</a:t>
            </a:r>
          </a:p>
          <a:p>
            <a:pPr marL="514350" indent="-514350">
              <a:buAutoNum type="arabicPeriod"/>
            </a:pPr>
            <a:r>
              <a:rPr lang="ru-RU" dirty="0">
                <a:cs typeface="Calibri"/>
              </a:rPr>
              <a:t>Добавить разные нации, чтобы игрок мог персонализировать свои корабли.</a:t>
            </a:r>
          </a:p>
        </p:txBody>
      </p:sp>
    </p:spTree>
    <p:extLst>
      <p:ext uri="{BB962C8B-B14F-4D97-AF65-F5344CB8AC3E}">
        <p14:creationId xmlns:p14="http://schemas.microsoft.com/office/powerpoint/2010/main" val="230038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EFFAC-6115-AF48-1722-63A1FC24F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422" y="1804459"/>
            <a:ext cx="8944563" cy="1344377"/>
          </a:xfrm>
        </p:spPr>
        <p:txBody>
          <a:bodyPr>
            <a:noAutofit/>
          </a:bodyPr>
          <a:lstStyle/>
          <a:p>
            <a:r>
              <a:rPr lang="ru-RU" sz="7200" dirty="0">
                <a:cs typeface="Calibri Light"/>
              </a:rPr>
              <a:t>Спасибо за внимание!</a:t>
            </a:r>
            <a:endParaRPr lang="ru-RU" sz="7200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92AD48BB-18F6-6A79-C3CF-C5290C190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-10800000" flipV="1">
            <a:off x="3822557" y="3430000"/>
            <a:ext cx="4546885" cy="2591326"/>
          </a:xfrm>
        </p:spPr>
      </p:pic>
      <p:pic>
        <p:nvPicPr>
          <p:cNvPr id="5" name="Рисунок 5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7FBE47FE-FD39-570F-980C-04D98F448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437" y="4488144"/>
            <a:ext cx="3326459" cy="64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170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Морской бой</vt:lpstr>
      <vt:lpstr>Игра морской бой</vt:lpstr>
      <vt:lpstr>Как выглядит наша версия игры «Морской бой» </vt:lpstr>
      <vt:lpstr>Как можно было бы усовершенствовать нашу игру?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165</cp:revision>
  <dcterms:created xsi:type="dcterms:W3CDTF">2023-01-16T13:55:11Z</dcterms:created>
  <dcterms:modified xsi:type="dcterms:W3CDTF">2023-01-16T15:06:35Z</dcterms:modified>
</cp:coreProperties>
</file>