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5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3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7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1CE2-67F5-4157-92BD-C535DC47CB85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E5F1-4FDF-4967-A601-EDEE9261E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Layouts in Dashboards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Say I want to create a dashboard that looks like this…</a:t>
            </a:r>
            <a:endParaRPr lang="en-US" sz="3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5953760"/>
            <a:ext cx="10515600" cy="904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smtClean="0"/>
              <a:t>(Why you would want to do that, I don’t know)</a:t>
            </a:r>
            <a:endParaRPr lang="en-US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339" y="1558628"/>
            <a:ext cx="463932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Determine if the top level container is vertical or horizontal</a:t>
            </a:r>
            <a:endParaRPr lang="en-US" sz="3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5640" y="1690688"/>
            <a:ext cx="4048760" cy="4445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clear that this visualization can be broken into two different “sections” stacked on top of each other.  This means that our outermost box must be a vertical box – the one which allows you to stack things on top of </a:t>
            </a:r>
            <a:r>
              <a:rPr lang="en-US" sz="1600" dirty="0" err="1" smtClean="0"/>
              <a:t>eachother</a:t>
            </a:r>
            <a:r>
              <a:rPr lang="en-US" sz="1600" dirty="0" smtClean="0"/>
              <a:t>.  We’ll call this box V1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06" y="1461563"/>
            <a:ext cx="5315594" cy="49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Look through each container to find sub-containers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036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Since chart 6 is the only thing in the bottom  half of V1, we don’t need to do any further work on that.  We can just place chart 6 inside V1.  </a:t>
            </a:r>
          </a:p>
          <a:p>
            <a:r>
              <a:rPr lang="en-US" sz="1600" dirty="0" smtClean="0"/>
              <a:t>The top half of V1 contains 3 columns of charts.  This should tip you off that we need to add a horizontal container to the top half of the top level container.  We’ll call this box H2.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32" y="1582180"/>
            <a:ext cx="465837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Look through each container to find sub-containers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036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Both the first and second columns of H2 consist of multiple charts stacked on top of each other.  Again, that should tip you off that we need to add 2 vertical containers underneath H2.  We’ll call these V3</a:t>
            </a:r>
            <a:r>
              <a:rPr lang="en-US" sz="800" dirty="0" smtClean="0"/>
              <a:t>1 </a:t>
            </a:r>
            <a:r>
              <a:rPr lang="en-US" sz="1600" dirty="0" smtClean="0"/>
              <a:t>and V3</a:t>
            </a:r>
            <a:r>
              <a:rPr lang="en-US" sz="800" dirty="0" smtClean="0"/>
              <a:t>2</a:t>
            </a:r>
            <a:r>
              <a:rPr lang="en-US" sz="1600" dirty="0" smtClean="0"/>
              <a:t>.  </a:t>
            </a:r>
          </a:p>
          <a:p>
            <a:r>
              <a:rPr lang="en-US" sz="1600" dirty="0" smtClean="0"/>
              <a:t>The last column contains only parameters, so we need only add the parameters directly H2.  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51" y="1671636"/>
            <a:ext cx="1952898" cy="35056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1161"/>
            <a:ext cx="193384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Look through each container to find sub-containers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0360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Since we have now successfully partitioned the entire layout into individual sub-tiles, we can create our hierarchy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final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V1</a:t>
            </a:r>
          </a:p>
          <a:p>
            <a:pPr lvl="1"/>
            <a:r>
              <a:rPr lang="en-US" dirty="0" smtClean="0"/>
              <a:t>H2</a:t>
            </a:r>
          </a:p>
          <a:p>
            <a:pPr lvl="2"/>
            <a:r>
              <a:rPr lang="en-US" dirty="0" smtClean="0"/>
              <a:t>V3</a:t>
            </a:r>
            <a:r>
              <a:rPr lang="en-US" sz="1000" dirty="0" smtClean="0"/>
              <a:t>1</a:t>
            </a:r>
          </a:p>
          <a:p>
            <a:pPr lvl="3"/>
            <a:r>
              <a:rPr lang="en-US" dirty="0" smtClean="0"/>
              <a:t>Chart 1</a:t>
            </a:r>
          </a:p>
          <a:p>
            <a:pPr lvl="3"/>
            <a:r>
              <a:rPr lang="en-US" dirty="0" smtClean="0"/>
              <a:t>Chart 2</a:t>
            </a:r>
          </a:p>
          <a:p>
            <a:pPr lvl="3"/>
            <a:r>
              <a:rPr lang="en-US" dirty="0" smtClean="0"/>
              <a:t>Chart 3</a:t>
            </a:r>
          </a:p>
          <a:p>
            <a:pPr lvl="2"/>
            <a:r>
              <a:rPr lang="en-US" dirty="0" smtClean="0"/>
              <a:t>V3</a:t>
            </a:r>
            <a:r>
              <a:rPr lang="en-US" sz="1000" dirty="0" smtClean="0"/>
              <a:t>2</a:t>
            </a:r>
          </a:p>
          <a:p>
            <a:pPr lvl="3"/>
            <a:r>
              <a:rPr lang="en-US" dirty="0" smtClean="0"/>
              <a:t>Chart 4</a:t>
            </a:r>
          </a:p>
          <a:p>
            <a:pPr lvl="3"/>
            <a:r>
              <a:rPr lang="en-US" dirty="0" smtClean="0"/>
              <a:t>Chart 5</a:t>
            </a:r>
          </a:p>
          <a:p>
            <a:pPr lvl="2"/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Chart 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it in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50323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First, drag a “Vertical” container into the dashboard. </a:t>
            </a:r>
          </a:p>
          <a:p>
            <a:r>
              <a:rPr lang="en-US" sz="1600" dirty="0" smtClean="0"/>
              <a:t>Drag a “Horizontal” container into the vertical container.  A blue line should appear around the container you are dropping something into, which makes it easy to make sure you are dropping it into the correct place.</a:t>
            </a:r>
          </a:p>
          <a:p>
            <a:r>
              <a:rPr lang="en-US" sz="1600" dirty="0" smtClean="0"/>
              <a:t>Drag chart 6 to the bottom of the page until you see a grey shadow appear on the bottom of the page, and a blue line appear around the vertical container.  This means that you are placing the chart in the vertical container, but underneath your horizontal container.  </a:t>
            </a:r>
          </a:p>
          <a:p>
            <a:r>
              <a:rPr lang="en-US" sz="1600" dirty="0" smtClean="0"/>
              <a:t>Continue this process until you have added all of the elements</a:t>
            </a:r>
          </a:p>
          <a:p>
            <a:r>
              <a:rPr lang="en-US" sz="1600" dirty="0" smtClean="0"/>
              <a:t>You can double check your work by checking to make sure the hierarchy under “Layout” looks the same as the one we developed. </a:t>
            </a:r>
          </a:p>
          <a:p>
            <a:pPr lvl="1"/>
            <a:r>
              <a:rPr lang="en-US" sz="1200" dirty="0" smtClean="0"/>
              <a:t>Note that “</a:t>
            </a:r>
            <a:r>
              <a:rPr lang="en-US" sz="1200" dirty="0" err="1" smtClean="0"/>
              <a:t>Blank”s</a:t>
            </a:r>
            <a:r>
              <a:rPr lang="en-US" sz="1200" dirty="0" smtClean="0"/>
              <a:t> represent the charts in my example </a:t>
            </a:r>
            <a:endParaRPr lang="en-US" sz="1200" dirty="0"/>
          </a:p>
        </p:txBody>
      </p:sp>
      <p:pic>
        <p:nvPicPr>
          <p:cNvPr id="3078" name="Picture 6" descr="http://puu.sh/lOgI5/c5bb99ba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175" y="2357119"/>
            <a:ext cx="39909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Creating Layouts in Dashboards</vt:lpstr>
      <vt:lpstr>Say I want to create a dashboard that looks like this…</vt:lpstr>
      <vt:lpstr>Determine if the top level container is vertical or horizontal</vt:lpstr>
      <vt:lpstr>Look through each container to find sub-containers</vt:lpstr>
      <vt:lpstr>Look through each container to find sub-containers</vt:lpstr>
      <vt:lpstr>Look through each container to find sub-containers</vt:lpstr>
      <vt:lpstr>The final layout</vt:lpstr>
      <vt:lpstr>Creating it in Tableau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Layouts in Dashboards</dc:title>
  <dc:creator>Alex Gingras</dc:creator>
  <cp:lastModifiedBy>Alex Gingras</cp:lastModifiedBy>
  <cp:revision>7</cp:revision>
  <dcterms:created xsi:type="dcterms:W3CDTF">2015-12-08T19:38:27Z</dcterms:created>
  <dcterms:modified xsi:type="dcterms:W3CDTF">2015-12-08T20:24:08Z</dcterms:modified>
</cp:coreProperties>
</file>