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4" r:id="rId6"/>
    <p:sldId id="260" r:id="rId7"/>
    <p:sldId id="262" r:id="rId8"/>
    <p:sldId id="263" r:id="rId9"/>
    <p:sldId id="266" r:id="rId10"/>
    <p:sldId id="273" r:id="rId11"/>
    <p:sldId id="268" r:id="rId12"/>
    <p:sldId id="269" r:id="rId13"/>
    <p:sldId id="274" r:id="rId14"/>
    <p:sldId id="280" r:id="rId15"/>
    <p:sldId id="279" r:id="rId16"/>
    <p:sldId id="276" r:id="rId17"/>
    <p:sldId id="277" r:id="rId18"/>
    <p:sldId id="278" r:id="rId19"/>
    <p:sldId id="282" r:id="rId20"/>
    <p:sldId id="283" r:id="rId21"/>
    <p:sldId id="284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4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1316 290,'4'2,"1"-2,-2 0,1 2,-1-2,0 0,-6 4,-1-2,1-1,-2 3,1 0,-1 0,-1-1,3 0,0-1,7 0,-1 0,1-2,-1 0,1 0,1 1,-1 0,0-1,0 0,-1 2,1-2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542 714,'5'0,"-2"0,0 0,2-1,-1 1,1 0,0 0,3 0,3-2,0 2,4 0,0 0,-2 0,2 0,-5 0,-1 0,-2 0,-4 0,0 0,0 0,2-1,-1 1,-1 0,0 0,2 0,-2 0,2 0,-1 0,2-1,3 0,0-1,1 2,0 0,-4 0,0 0,-3 0,2 0,-2 0,0-3,0 0,2 1,-2 1,0 0,0 1,1 0,-1-2,0 1,0 1,2 0,-2 0,0-1,0 0,0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881 814,'5'0,"-2"0,1 0,1 0,0 0,1 0,0 0,1-1,-2 0,-1-1,2 1,-1 0,0 1,-1 0,0 0,0-1,0 1,-1 0,0 0,0 0,1 0,0 0,-1 0,0 0,1 0,-1 0,-3 3,1 4,-1 0,0 1,0-1,0 0,0-2,0 2,0-1,0-3,0 0,0 0,0 3,0-3,0 0,0 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1109 914,'4'0,"-1"0,0 0,2 0,2 0,5 0,1 0,4 0,-1 0,1 0,3 0,-2 0,-1 0,-1 0,-3 0,1 0,-3 0,-1 0,0 0,-1 0,-2 0,-2 0,0 0,1-1,-1 0,-2-1,2 1,-2 1,0-2,0 2,2 0,-1 0,1 0,-1 0,2 0,-3 0,0 0,0 0,0 0,2 0,4 0,-1 0,4 0,0 0,0 2,-2-2,-2 0,-4 0,0 0,-1 0,2 0,-1-1,0 1,-1 0,2 0,2 0,-2 0,-1 0,0 0,-1 0,1 0,-1 0,0 0,0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1382 816,'1'9,"-1"1,0-2,0 1,0-3,0-1,0-1,0-1,0 1,0 1,1 0,0 2,-1-2,1-1,-1 0,0-8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1396 828,'3'0,"2"0,0-1,2-2,2 2,1 0,2-1,1 2,1 0,0 0,1 0,2 0,-1 0,-1 0,-1 0,-3 0,-4 0,-4 0,1 0,0-1,1 1,-1 0,-1 0,0 0,1 0,0 1,1 0,-2 1,0 1,-2 0,2 0,-2 1,-1-1,1 0,-1 1,0 2,0 4,0 2,0 0,0-2,0-2,0 0,0-4,-4-2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1571 911,'3'-1,"0"1,0 0,0 0,2-1,-1 0,0 1,1 0,0 0,2 0,-2 0,-2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178 814,'3'0,"2"0,-2-1,0 1,0-2,0 2,0-2,2 2,-2 0,0 0,0 0,0 0,1 0,-1 0,2 0,0-2,-2 1,1-1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326 828,'5'0,"-2"0,2 0,1 0,2 0,0 0,1 0,2 0,-1 0,0 0,-3 0,0 0,0 0,-2 0,2 0,-2 0,0 0,-2 0,1 0,-1-1,0 1,0-1,1 0,0 1,-1-2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607 826,'3'0,"1"-1,-1 1,2 0,2 0,-2 0,2-1,0 0,0-1,1 0,-3 1,0 1,-1 0,-1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726 574,'3'0,"1"-1,-1 1,2 0,-2-2,0 1,0 1,0-2,0 2,0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1015 572,'4'0,"-1"-1,1-1,1 1,-2 1,1 0,-1 0,0 0,1 0,-1 0,1-2,-1 2,2 0,0 0,0 0,0 0,0 0,2 0,-2 0,-1 0,0 0,2 0,-3 0,0 0,1-1,-1 1,5-1,-3 0,2 1,-2 0,-1 0,1 0,-2 0,0-1,0 0,0 1,2 0,-1-1,-1-1,0 2,1 0,-1 0,0-1,0 0,2 1,0 0,0 0,-1 0,1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1049 643,'4'0,"-1"0,2 0,3-1,1-1,1 0,0 0,1 0,-5 2,0-1,-2 1,-1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1349 646,'3'1,"1"0,-1-1,0 1,2-1,-1 0,3-2,0 1,2-1,-1 2,4 0,-2 0,0 0,0 0,-3 0,-2 0,-1 0,-2-3,1 3,0 0,2-2,-2 2,0 0,1-1,-1 0,1 1,1-2,-2 2,2-1,0 0,1-2,-2 2,0 0,-1 1,0 0,0-2,0 2,0 0,0-2,2 2,-1 0,2 0,1 0,1 0,4 0,1 0,1 0,-3 0,-2 0,-4 0,-2-2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238 555,'4'0,"1"-2,-2 2,2 1,-2-1,0 1,0 0,3-1,2 0,0 0,2 0,0 0,-3 0,-3 0,0 1,0 0,0 0,1-1,-2 0,0 0,0 0,0 0,0 2,0-2,1 0,-1 0,1 1,0-1,-1 0,0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223 633,'3'0,"0"-1,0 1,1-1,3-4,-2 4,2 1,-2 0,4 0,1 0,3-1,4-1,4-1,-4 3,-2 0,-5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1373 309,'5'0,"0"0,0 0,2 0,1 0,2 0,4 1,-1-1,0 1,-1 0,-3-1,-3 0,-2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225 969,'3'0,"0"0,3 0,-1 0,0 0,2 0,0 0,1 0,2 0,4-1,0 1,0 0,-3 0,-1 0,-4 0,-3 0,0 0,2 0,4 0,-3 0,-1 0,-1 0,-1 0,0 0,2 0,0 0,0 0,1 0,4 0,4 0,0 0,1 0,4 0,-1 0,-2-1,1-1,-2 2,-3 0,-4 0,-3 0,-1 0,-1 0,2 0,-2 0,3 0,-1 0,0 0,2 0,-2 0,0 0,-1 0,1 0,0 0,2-2,2 1,-1 1,2 0,-1 0,-1 0,-1 0,-2 0,2 0,-4 0,0-1,0 1,1-2,-1 2,0 0,2 0,-2 0,3 0,-2 0,-1 0,2 0,1 0,-1 0,2 0,-1 0,1 0,2 0,-1 1,1-1,-3 0,-2 0,-1 1,0-1,0 0,0 0,0 0,1 0,0 0,-1 0,1 0,-1 1,0-1,1 0,1 0,-2 0,0-1,0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1356 211,'3'0,"0"0,2 0,0 0,2 0,-4 0,1 0,0 0,0 0,1 0,1 0,1 0,0 0,0 0,0 0,0-1,-2 0,-1 0,-2-2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1336 345,'3'0,"0"1,1-1,1 0,0 0,0 0,0 0,2 0,-2 0,4 0,-1 0,1 0,2 0,2 0,2 0,-3 0,-2 0,-5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1225 408,'5'0,"-1"0,1 0,-1 0,2 0,3 0,1-1,3 0,2-2,2 3,1 0,0 0,0 0,3 0,-5 0,-2 0,-3 1,-2-1,-6 1,0-1,1 0,1 1,0-1,0 0,2 0,0 0,0 0,1 0,-1 0,0 0,-4 0,2 0,-2 0,1 0,-1 0,0 0,2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995 517,'1'6,"1"2,-1 1,-1 1,0-2,0 1,0-6,0 1,0-1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1009 517,'3'0,"0"0,0 0,0 0,0 0,2 0,2-1,0-1,2 1,1-1,1 0,-1 1,0-2,1 1,-3 2,4 0,1 0,0 0,2 0,0 2,-1-2,-1 0,-3 0,-2 0,-1 0,-3 0,1 0,-2 0,0 0,1-2,-1 0,0 1,0 1,0-1,2 1,-1 0,-1-1,-1 5,-2 1,0 2,0-2,0-1,0 0,0-1,0 1,0-1,1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1241 561,'4'0,"-1"1,0 1,0-2,1 0,0 0,-1 0,0-1,0-2,0 1,0 2,0 0,0-2,1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1298 523,'0'3,"0"2,0-1,0-1,0 0,0 1,0-1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474 777,'4'0,"1"0,-1 0,0 0,4 0,2-1,5-4,9 0,12 1,5 2,0 2,3 0,-10 0,-7 0,-3 0,0 0,-6 0,-1 0,-4 0,1 0,-3 0,1-1,5-2,2 0,2 1,7 2,-8 0,-2 0,-3 0,-4-1,-5 1,-3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841 639,'3'-1,"1"1,1 0,0 0,1 0,0 0,3 0,-1-1,1 0,1-2,2 3,-2-1,-3 1,-2-1,-1 0,-1 1,0 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1441 297,'3'0,"0"1,1 3,0 0,-2-1,1-2,0-1,0 0,0 1,-4 2,-2-1,0-1,0 2,2 0,-2 0,0 0,0 1,0-2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572 990,'0'-5,"0"0,0 0,0 0,0 2,0-2,0 2,0 0,0-1,0 1,0 0,2-1,-2 1,0 0,1-1,1 1,-2-1,1 1,-1-1,1 1,-1 0,2 0,-1-1,1 1,-2 0,1 0,1-1,-2 1,2 0,0-1,1 3,1 0,-1 0,2 1,0 0,2-1,0-1,2 1,1 1,0 0,4-2,-1 2,2 0,1 0,1 0,-1 0,-1 1,-1 0,-1-1,-1 0,-4 0,-2 1,-3-1,1 1,0-1,1 0,1 0,0 1,1-1,0 1,-4-1,2 0,-2 0,0 0,4 0,0 0,0 0,0 0,1 0,-1 0,0 0,-2 0,-2 0,1 0,-1 2,0-2,-2 3,-1 1,1 3,-1 3,0 2,0 3,0-5,0 0,0-2,0 1,0-2,-1-3,-2-4,-1-1,-1 1,2-1,-2 1,2 0,0 0,-1 0,1 0,0 0,-1-1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1200 198,'3'0,"3"0,-3 0,2 0,2 0,0 0,0 0,-1 0,1-1,0 0,2-2,-2 2,-1 0,-1-1,-1 2,-1 0,1 0,-1 0,0 0,2 0,-2 0,1 0,-1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602 448,'3'0,"0"0,0 0,3 0,1 0,-1 0,1 0,-2 0,2-1,-2 1,1 0,-3 0,2-2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770 449,'3'0,"0"0,1 0,-1 0,1 0,-1 0,1-1,1 1,0 0,2 0,-2 0,0 0,-1 0,-1 1,1-1,-1 0,2 0,-2 0,0 0,2 0,0 0,2 0,-1-2,1 0,0 0,2 2,-1-1,4 0,1 1,1 0,-1-2,-3 2,0 0,-7-1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475 567,'4'0,"1"0,-2-2,2 1,-1 1,1 0,-1-1,1 0,0 1,-2-2,1 2,3 0,-1 0,0 0,1 0,0-1,3-2,4 0,-2 1,-2 2,-6 0,-1 0,0 0,0-2,0 2,0 0,1-1,-1 1,1 0,-1 0,0 0,1 0,-1 0,2 0,-1-1,0 1,-1 0,0 0,1 0,-1 0,1 0,0 0,1 0,-1 0,-1 0,2 0,-2 0,1-1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764 555,'4'0,"-1"0,1 0,2 0,1 0,2 0,2 0,6-4,-2 0,0 1,-3 0,-3 3,-2 0,-4 0,1 0,0 0,-1 0,1 0,0 0,1 0,0 0,4 0,-3 0,-2 0,-1 0,0 0,1 0,1 0,-2 0,0 1,1 1,-1-2,0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1207 555,'3'1,"3"0,-1-1,1 2,-1-1,2-1,-2 1,-1-1,0 0,-1 0,0 0,0-1,0 0,2 0,-2 0,2-1,0 1,-1 0,-1-2,2-2,-2 5,0-2,0 2,-2-3,0-1,-4 1,3-1,-1 1,1 0,-3 1,3-1,-1 0,1 0,-5-2,4 2,-2 0,0-1,1 1,1 0,-2 2,-1 0,2-2,-1 3,-1 0,0 0,-2 1,1-1,1 1,-1-1,2 0,0 0,0 0,-1 2,1-1,0 1,0 0,-2 0,2 1,-2-1,3 2,1-1,5 1,-1-2,1 1,-2 0,1 2,-2-2,-1 3,1-1,1-2,-2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754 365,'0'4,"0"-1,0 0,0 2,0 0,0-1,-1-1,1 1,0-1,0 2,0 2,1 0,0-3,-1 0,0-1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784 340,'5'1,"0"0,2 0,0-1,2 0,-2 1,-2-1,1 0,0 0,-3 0,0 0,1 0,-1 0,0 0,0 0,1 0,-1 0,0 0,0 0,1 0,-1 0,1 2,-3 1,-1 0,0 2,0 2,1 1,1 3,-2 2,0 0,0-3,0-1,0-2,-2-3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1542 557,'5'0,"0"0,-2 0,3 0,-3 0,1-1,-1 1,0 0,0-1,1 0,-1 0,1 1,1 0,0 0,0 1,-2-1,0 0,0 0,0 0,1 0,-1 0,0 0,0 0,0 0,0-1,1 1,-1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1357 279,'-3'-2,"-2"0,1 0,1 1,0-2,0 2,-1 1,1 0,0 0,-1 2,1-1,-1 3,1-4,2 3,-1 0,1 1,-2-2,0 0,0 2,0 1,2-2,-3 2,1 0,0-2,0 1,3 0,5-1,-2 0,-2 0,2-2,-2 2,1 1,1-3,0 2,0 0,0-2,0 0,0 1,0 0,2-2,0 3,0 0,-2-3,0 2,0-2,0 0,0 0,0-2,0 2,2-4,-2 1,0 2,-1-2,1-2,0 2,-1-2,1 0,0 4,-2-2,1 0,1 0,-3-2,0 2,2-1,-5 2,0 0,0-1,0 1,-1-1,1 0,3 0,-1 0,0 0,0-1,1-1,-2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356 949,'3'0,"0"0,0-1,2 0,0 0,1-1,2 2,1 0,-1 0,0 0,1 0,-2 0,1 0,2 0,-2 0,1 0,-2-1,-3 1,1-1,0 0,2-1,-1 1,1 1,-1 0,0 0,1-1,0-1,-2 1,-1 1,1-1,-2 1,1-3,0 1,-1 2,0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986 957,'3'0,"2"0,-2 0,1 0,0 0,1 0,0 0,-1-1,-1 0,2 1,-1 0,-1 0,0 0,3 0,-1 0,-1 0,1-2,-2 1,0 1,0 0,0 0,2 0,-2 0,1 0,-1 0,1 0,1-1,-1 1,0 0,1-1,1 0,0 1,-1 0,2 0,0 0,-2 0,2 0,0 0,0-1,-2-1,2 2,-2 0,2 0,0 0,-2 0,0 0,-2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1306 947,'5'0,"-1"0,0 0,1 0,-2 0,2 0,2 0,-3 0,1 0,0 0,1-1,-3 1,0-2,2 2,-2-2,0 2,1 0,1 0,-2 0,2 0,-1 0,-1 0,0 0,0 0,2 0,2 0,-2 0,2 0,0 0,-2 0,-1 0,0 0,-1 0,1 0,-1 0,1 0,1 0,-2 0,0 0,0 0,0 0,2 0,-2 0,1 0,0 0,1-1,-2-1,1 1,-1 1,0 0,0 0,0-2,0 2,2 0,-2 0,2 0,0 0,2 0,-2 0,0 0,-2 0,0 0,1 0,-1 0,2 0,-1 0,1-1,0 0,0 1,-2-2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637 571,'-4'3,"1"0,3 0,-3 2,3-1,0-1,0 0,0 1,3-3,-1 3,1-4,-2 3,2-3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657 571,'0'3,"0"1,1 1,-1 2,1-3,-1-1,1 2,1-2,-2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684 572,'-3'1,"0"2,-1 1,1-2,-1-1,1 2,0-1,8 0,-2 0,1 0,1 1,-2 0,0-1,0-2,0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690 588,'3'0,"0"-2,0 1,2 1,-2 0,0-1,0-1,2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727 568,'4'5,"-4"0,0-2,0 0,2 0,-2 0,1-6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743 554,'3'1,"-3"2,2 0,0 1,-1-1,1 1,1 1,-2-2,-1 2,0 0,0 2,0 0,1-3,-4-4,-2 0,1 1,1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217 868,'0'7,"0"0,0 0,0-1,0 1,0-2,0 1,-1-3,1 1,-1-1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1397 128,'-3'-2,"-1"2,1 0,0 0,0 0,0 0,-2 0,0 1,0-1,1 1,-2 0,4 2,-2 0,1-1,3 2,0-1,0 2,0 0,0 0,0-1,0-1,1 1,-1-1,0 0,0 1,2-1,-1 1,0 1,1-2,-1 1,2 1,-1-2,1-3,1 1,-1-1,0 0,0 0,0 0,0 0,0 0,1-1,-1 0,0 1,3-1,0-1,-1 1,-1-1,-1 2,1-4,-1 0,-1 1,1-1,0 1,-2-1,-1-1,-2 0,-1 3,1-1,0-1,-1 2,1-1,0-1,0 1,0-1,1 1,0-1,0 1,-2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252 901,'3'0,"0"0,0 0,1 0,1 0,0 0,2 0,-2 0,2 0,-2 0,-2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323 857,'0'3,"1"4,2 2,-1 5,0 1,-2 0,1 0,-1-2,0 0,0-3,0-1,0-1,0-1,0-2,0-2,0 0,0-6,0 0,0 0,0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350 841,'3'0,"2"1,-2-1,4 0,1 0,4 0,4 0,2 0,2 0,-1 0,-3 0,-4 1,-3 1,-4-2,-1 0,-1 0,1 0,-1 0,2-1,-1 0,0-1,-1 2,0 0,1 1,-1-1,0 0,0 0,0 0,0 2,0-1,0 2,0-2,0-1,0 1,0-1,-1 3,-2 0,0 2,0 0,0 4,0-3,0 1,0 0,0 0,0-2,0 2,0-2,0 0,0-1,0-1,3-2,-3 2,1 1,-1 1,1-1,-2-1,1 2,2-2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365 973,'3'0,"2"0,-2 0,1 0,1 0,0 0,2 0,0 0,-1 0,1 0,0 0,1 0,4 0,4 0,3 0,-3 0,-3 0,-1 2,-3-2,-5 0,-1 0,1-2,1 1,0-1,-1 2,-1 0,1 0,-1 0,1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560 124,'5'0,"-2"0,0 0,2 0,-1 0,1 0,2 0,0 1,0-1,0 1,1-1,1 1,-1-1,0 0,-1 0,-2 0,-2 0,0 0,2 0,-1 0,1 0,-2-1,0 1,1 0,-1 0,2 0,-2 0,0 0,2 0,-2 0,0 0,0 0,0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636 662,'0'3,"0"1,0 1,0 0,0-1,0 1,0-1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663 665,'-3'0,"-2"4,0-1,3 1,-1-4,7 2,-1-1,0 0,0-1,0 1,1 0,1 3,-1-1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692 677,'2'-3,"1"3,0-2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728 661,'0'3,"0"0,1 1,-1 0,1 1,0-2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744 662,'-5'1,"1"2,1-1,7 1,-1-2,1 2,-1-2,3-1,-3 2,0-2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645 307,'3'0,"2"1,-2-1,1 0,-1 0,3 0,-2 0,0 0,-1-1,-5 5,-2 1,1-2,-2 0,3 0,-1 0,1 0,1 0,0 0,-2 0,0 0,1 0,0 1,-1 0,0 1,6-5,1 0,0-3,1 3,0 0,-1 0,-1 0,0 0,1-1,0 1,-1 0,0-2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753 645,'4'3,"0"0,0 1,-1-2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764 643,'-5'4,"3"0,-1-2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763 628,'0'4,"1"0,-1-1,1 2,-1-2,0 0,-4-6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750 640,'2'0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750 641,'3'0,"2"1,-2-1,2 2,0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726 480,'4'0,"-1"0,0 0,1 0,-1-1,2 1,0 0,-1 0,-1 0,1 0,0 0,-1 1,2 0,-1 1,-1-2,0 0,2 0,-2 0,0 0,0 0,1 0,-1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271 390,'5'0,"-1"-2,0 2,1 0,0 0,4 0,1 0,3 0,3 0,5 0,3 0,6 0,-2 0,-1 0,-3 0,0 0,-3 0,-5 0,-1 0,-5 0,-3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122 144,'5'0,"0"0,-1 0,3 0,2 0,3 0,1 0,2 0,0 0,0 0,0-5,0 0,-1 2,-4 2,-3 0,-4 1,2-1,0 1,-1-1,-1 1,1 0,0 0,-1 0,1 0,1 0,-2 0,1 0,-1 0,1 0,1 0,1 0,1 0,2 0,-4 0,0 0,-1 0,0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720 663,'4'0,"1"0,-2 0,1 0,0 0,1 0,0 0,3-1,-1 0,-1-1,1 1,-1 0,-1 1,-1 0,1-2,-2 1,0 1,0 0,2 0,-1 0,1 0,0 0,0 0,-1-1,1 1,-2 0,2-1,-1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1102 656,'5'0,"1"0,-1 0,2 0,-2-1,2 0,0-1,-1 0,0 1,-3 1,1 0,-1 0,1 0,-1 0,2 0,-1-1,1 1,1-1,-1-1,-1 1,0 1,0-2,-1 2,0 1,2 0,0-1,2 0,-2 0,2 0,-3 0,-1 0,0 0,0 0,0 0,0 1,0 0,0-1,0 1,0-1,0 0,1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685 293,'-5'-2,"1"2,0 0,-1 0,2 0,-1 0,1 0,-1 0,0 0,1 3,0 0,0-2,0 2,-2 2,2-2,3 0,-2 0,-3 0,2 1,1-1,-1-2,3 2,0 0,1 2,0 1,0 1,2-2,-1 2,0-1,1 0,-1-2,1-1,-1 0,1-1,0 0,0-2,0 1,2 1,-2-1,0 1,0 0,2-1,-2-4,1-1,-1 2,0 0,0 0,1-2,-2 1,-1 0,2-2,-2-2,2 0,-2 4,3-1,-2 1,1 0,0-2,-1 0,-1 1,-1 1,0-2,0 2,0-1,2 1,-1 0,-1 0,2 0,-2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1528 663,'3'0,"2"-1,-2 0,1 0,1 1,0-1,2 1,-2 0,0 0,2 0,-1 0,0 0,1 0,2 0,2 0,3 0,1-1,0-1,-2-1,-2 0,-3 3,-5-1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361 811,'5'-2,"-2"2,2 0,-2 0,0 0,4 0,0 0,1 0,4 0,3 0,3 0,5 0,3 5,-4-4,-6 0,-5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265 979,'3'0,"1"0,-1 0,1 0,1 0,2 0,1 0,-1 0,1 0,-1 0,-2 0,-2 0,0-1,0 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263 900,'3'0,"3"0,1 0,-1 0,1 0,0 0,-2 0,2 0,0 0,-1 0,3 0,-2 0,1 0,-1 0,-2 0,-1-1,1 0,-1 1,-1 0,2 0,-2 0,1 0,0 0,1 0,-2 0,2-2,2-1,0 2,5-1,-2 2,0-2,-2 2,1 0,-6 0,0 0,0 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1316 659,'-3'3,"3"0,-3 0,0-1,2 4,-1-3,1 1,-3-1,4 1,-2-1,0 0,7-1,0-2,2-1,-2-1,-2 1,1 1,0-1,-1 1,0 0,-3-3,0-1,-1 0,0-1,-2 2,1 0,-2 0,3 0,-1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1648 678,'-5'2,"2"0,0 1,2 0,-3 2,1-2,2 0,-2-1,-1 1,2 2,6-5,0 0,0 0,-1 0,0 0,1-1,0 0,-1-2,0 3,2-1,-2 1,2 0,0 0,-1-1,-1 1,-5-3,-3-1,2 1,-1-2,1 3,-1 1,2-2,-2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360 732,'5'0,"-1"0,-1 0,1 0,1 0,2 0,0 0,1 0,-1 0,0 0,-1 0,0 0,-1 0,2-1,-2 1,0 0,0 0,-1 0,-1 0,0 0,0 0,0 0,1 0,1-1,0 0,-1 1,-1-1,0 1,2-2,-1 2,0 0,-1 0,2 0,2-1,1 1,-1 0,0 0,1 0,-1 0,-4 0,1 0,0 0,1-2,-2 1,1 0,0 1,1-1,-2 0,0 1,0-3,1 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694 964,'3'0,"0"0,2 0,-2-1,0 1,0 0,3-1,1 0,1 1,0 0,1 0,-1 0,1 0,-3 0,1 0,0 0,-3 0,1 0,0-3,-1 3,-1 0,2 0,-2 0,1 0,1 0,-2 0,0-1,1 1,0 0,2-1,-1 0,1-2,1 3,0-1,0 0,-2 0,1 1,-1 0,0-1,-2 1,4 0,-1 0,0 0,1 0,0 0,0 0,0 0,-2 0,0 0,-1 0,-1 0,2-1,-1 1,-1 0,0 0,2-1,0-1,-2 2,0 0,0 0,2 0,-2 0,2-1,-2 1,2 0,0 0,-2 0,0 0,0 0,0 0,1 0,-1 1,0-1,1 0,-1 0,2 0,0 0,-2 0,0 0,2 0,-2 2,1-1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736 716,'4'0,"-1"0,0 0,1 0,1 0,-1 0,-1 0,1 0,-1 0,0 0,1 0,0-2,-1 2,0-2,0 2,0-1,1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658 886,'2'5,"-1"1,1 3,-1 0,-1-1,0-1,1-4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1206 306,'1'5,"1"3,1 0,-2-1,0 0,-1-3,2-1,-2 0,5-5,-4-1,1 0,1 0,-3 0,2-2,0 2,-1-2,-1 2,2 0,-1-1,1 8,-1 2,0 0,0 1,0-4,1 0,0 0,1-3,2 0,-2-3,-1 0,1 0,-2 0,1-1,1 1,-1 0,-2-1,2 1,-2-1,0 1,0 0,0 0,2 0,-2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678 882,'4'0,"-1"0,4 0,0-1,3 1,4 0,2 0,2 0,2 0,4 0,4 0,-10 0,0 0,-1 0,-4 2,-3-2,-1 0,-3 0,-2 0,-1 0,0 0,3-1,3-2,4 0,4 1,0 0,-2 0,0 0,0 2,-4 0,1 0,-5 0,-4-2,0 2,0 0,3 0,2 0,1 0,-1 0,-1 0,-2 0,-2-1,2 1,-1 2,-2 1,-2 0,0 0,1 1,-1 3,0 0,0 0,0-1,0 0,0-1,0 0,0-2,0 2,-1-1,1-1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839 722,'4'-1,"-1"1,1 0,-1 0,1 0,0-1,1 0,-2 0,0 0,1-1,1 1,-2-1,0 2,1 0,-1 1,0-1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1398 721,'4'-1,"1"1,2 0,0 0,5 0,3 0,-1 0,3 0,-1 0,1 0,0 0,-6 0,1 0,-2 0,-3 0,-3-1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1310 324,'3'0,"0"-1,0 0,0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1368 343,'3'0,"0"1,1 0,0-1,-1 0,0 0,0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1445 420,'5'0,"0"0,-2 1,0 0,2-1,-1 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316 330,'5'0,"-1"0,-1 0,0 0,1 0,-1 0,2 0,0 0,-1 0,0 0,1 0,2 0,0 0,-2 0,2 0,-2 0,0 0,-2 0,2 0,-2 0,2-2,-2 2,2-1,0 1,-1 1,1-2,0 1,-2 0,2 0,1 0,1 0,0 0,0 0,-2 0,-1 0,0 0,-1 0,1 0,2 0,2 0,1 0,-1 0,0 0,1 0,-1 0,-1 0,-2 0,0 0,2-1,-1 0,-3 0,2 1,-2 0,4-1,2 1,2 0,3 0,2 0,-1 0,2 0,-1 0,1 0,-2 0,-5 0,-2 0,-1 0,-3 0,0 0,0 0,-1 0,1-2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852 233,'-1'4,"0"0,-1 2,-1 0,-1-1,2 3,-3-2,1 1,-1-1,2 0,0-2,0-1,2 0,5-3,-1 0,1 0,-1 0,0 0,2 0,0 0,2 0,-2 1,2 0,-2-1,1 1,-2-1,0 2,-1-2,3 0,-3 0,0-1,1-1,-4-1,4 1,-4-1,-1-2,-2 3,0-1,0 1,0-1,3 0,-4-2,1 0,1 2,-1-1,3 0,-3 2,1-1,1-1,-2 1,1-1,0 1,0-1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862 228,'-3'-2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258 498,'3'0,"1"0,-1 0,0 0,0 0,1 0,2 0,2 0,4-2,2 2,2 0,1 0,-1 0,2 0,0 0,-1 0,3 0,-3 0,-1 0,-4 0,-2 0,-2 0,-1-1,-4-2,0 3,0-1,2 1,-2-1,1 0,2 1,-1 0,1 0,3 0,-1 0,1 0,-1 0,-1 0,-2 0,0 0,-2 0,0 0,0 0,0 0,0 0,0 2,1-1,-1-1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1302 298,'-4'-5,"1"2,0 1,2-1,-2 2,3-2,-3 0,0 0,3 0,-4 1,0 1,1-2,1 0,-1 3,0-1,0 1,-2-1,2 1,-1 0,1 0,0 0,-4 2,0-1,0 0,2 0,1-1,1 2,-2 2,0-2,2 1,-2-1,3 1,-1 0,2 0,0 1,1 1,-1 2,1-2,-1 2,-2 1,2-3,1 0,0-1,0-1,1 0,2 0,1 0,-1 0,1-1,-1 0,0-1,0 0,0 2,4-2,-3 1,-1-2,3 2,0-1,-3-1,1 0,-1 0,2 0,-2 0,0 0,0 0,3-1,-2-1,2-1,-2 0,-1 0,-2 0,0 0,1-2,0 0,-2 2,3 1,-1-1,-1 0,1 0,-1-2,-1 2,0-1,0 1,0 0,0-2,0 2,0-1,1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1037 429,'4'1,"-1"-1,0 0,3 0,1 0,5 0,3 0,0 0,0 0,0 0,-2 0,0 0,-1 0,-4 0,1 0,-4 0,2 0,-1 0,1-1,-1 1,0 0,1 0,-1 0,-3 1,1-1,0 2,0-2,-1 0,1 0,1 1,3-1,1 0,-1 0,-1 0,-2 0,0 0,-1 0,1 0,-2 0,4 0,4-2,2 0,1 0,0 2,-2 0,0 0,-4 0,-5 0,0-2,0 2,2-1,-2 0,4 1,0 0,1 0,1 0,-2 0,-1 0,0 0,-2 0,-1 0,2 0,-1 0,1 0,-2 0,0 0,0 0,0 0,0 0,0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889 517,'4'2,"1"-2,2 0,1 0,1 0,2 0,1 0,1-2,3 0,-3 2,2 0,-2 0,-3 0,-1 0,-3 0,-2 0,0 0,0 0,1-2,-2 2,1-2,-1 1,1 0,-1 1,0 0,0 0,2 0,-2 0,0 0,0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1281 523,'3'0,"0"0,0 0,0 0,2 0,2 0,3 0,2 0,1-1,2 1,2 0,-1-1,1 0,0 1,-4 0,3 0,-4 0,-2 0,-1 0,-3 0,-3-2,0 2,1 0,-1 0,0-2,2 2,-2-1,2 0,-2 1,1-1,1 1,0 0,2 0,-4-1,0-1,0 2,1 0,-1 0,2 0,2 0,-2 0,2 0,-4 0,0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241 596,'4'0,"1"0,2 0,3 0,5 0,3 0,7 0,6 0,6 0,-3 0,7 0,0 0,-4 0,-2-1,-3-3,-6 1,-5-3,-3 4,0 2,-1 0,-3 0,-2 0,1 0,-3 0,-1 0,-1 0,-4 0,1 0,-2-1,0 1,0 0,1 0,-1 0,2 0,0 0,0 0,2 0,-2 0,2 0,-1 0,4 0,1 0,-3 0,0 0,-1 0,-3 0,-1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453 754,'4'3,"1"-3,0 0,0 0,1 0,1-2,-2 0,3 0,3 0,3 1,1 0,3 1,0 0,2 0,1 0,-3 0,-3 1,-3 1,-3-1,-5-1,1 0,0 0,0 0,-2 0,2 0,-2 0,1 0,1 0,-2 0,2 0,2 0,-2 0,2 0,0 0,0 0,-2 0,2 0,-1 0,0 0,-3 0,2 0,2 0,-4 0,3 0,-3 0,0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1247 753,'3'0,"0"0,0 0,3-1,0 0,0 1,-1 0,2 0,-2 0,1 0,-1 0,0 0,2 0,2 0,1 0,2 0,2 0,-2 0,0 0,-2 0,-3 0,-3 0,-1 1,0-1,0 0,2 0,-2-1,0 1,0-1,0 1,2 0,-1-1,0 1,0-1,0 1,-1 0,2-1,-2 1,0 0,1 0,-1 0,1 0,0 0,-1 0,1 0,1 0,-2 0,1 0,-1 0,0 0,1 0,-1-1,0 1,0 0,0 0,0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314 912,'3'0,"3"0,-3 0,0 0,0-2,-3-1,3 2,0-1,0 2,0-2,0 2,2 0,-1 0,0 0,2 0,3 0,1 0,0 0,-3 0,-2 0,-1 0,1 0,-1 0,-1-2,1 2,-1-1,0-1,2 2,-1 0,0-1,1 0,-2 1,2 0,-1 0,0 0,1-1,1 1,0 0,-1 0,-1-1,0 0,-1 0,1 0,-1 1,1 0,-1 0,1 2,0-1,0 0,-1-1,1 0,0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433 913,'0'3,"-2"1,0-1,0 1,1-1,-3 1,3-1,-1 0,-1-1,1 1,-1-2,7 0,-1-1,2 0,0 0,-2 1,1-1,0 1,0 0,-1-1,0 0,0 0,0 0,0-3,1-1,0 4,-5-3,-2 3,0-3,0-1,1 1,0-1,0 0,1 1,-2 0,2 0,1 0,-3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644 904,'3'0,"0"0,1 0,-1 0,4 0,-2 0,2 0,-2 0,2 0,0 0,1 0,1 0,2 0,-1 0,-1 0,1 0,-3 0,-1 0,0 0,-3 0,1 0,-1 0,1 0,0 0,0 0,-1 0,0 0,1 0,0 0,1 0,2 0,1-2,1 2,-1 0,1 0,-1 0,-1 0,0 0,-3 0,0 0,0 0,1 0,-1 0,-1 0,2-1,-1 1,0 0,-1-1,1 1,0 0,-1 0,1 0,-1 0,0 0,2 0,-2 0,2 0,-2 0,1 0,-1 0,2 0,-2 0,1 0,-1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4T16:36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859 824,'2'7,"-1"2,0-1,2 1,-2 0,0-2,-1-3,2 1,-2-2,1 1,0-1,-1 2,2 1,-2-1,0 0,1 1,-2-9,0-2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5.xml"/><Relationship Id="rId5" Type="http://schemas.openxmlformats.org/officeDocument/2006/relationships/image" Target="../media/image30.png"/><Relationship Id="rId4" Type="http://schemas.openxmlformats.org/officeDocument/2006/relationships/tags" Target="../tags/tag24.xml"/><Relationship Id="rId3" Type="http://schemas.openxmlformats.org/officeDocument/2006/relationships/image" Target="../media/image29.png"/><Relationship Id="rId2" Type="http://schemas.openxmlformats.org/officeDocument/2006/relationships/tags" Target="../tags/tag23.xml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9.xml"/><Relationship Id="rId8" Type="http://schemas.openxmlformats.org/officeDocument/2006/relationships/image" Target="../media/image36.png"/><Relationship Id="rId7" Type="http://schemas.openxmlformats.org/officeDocument/2006/relationships/customXml" Target="../ink/ink8.xml"/><Relationship Id="rId6" Type="http://schemas.openxmlformats.org/officeDocument/2006/relationships/image" Target="../media/image35.png"/><Relationship Id="rId5" Type="http://schemas.openxmlformats.org/officeDocument/2006/relationships/customXml" Target="../ink/ink7.xml"/><Relationship Id="rId4" Type="http://schemas.openxmlformats.org/officeDocument/2006/relationships/image" Target="../media/image34.png"/><Relationship Id="rId3" Type="http://schemas.openxmlformats.org/officeDocument/2006/relationships/customXml" Target="../ink/ink6.xml"/><Relationship Id="rId2" Type="http://schemas.openxmlformats.org/officeDocument/2006/relationships/image" Target="../media/image33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41.png"/><Relationship Id="rId17" Type="http://schemas.openxmlformats.org/officeDocument/2006/relationships/customXml" Target="../ink/ink13.xml"/><Relationship Id="rId16" Type="http://schemas.openxmlformats.org/officeDocument/2006/relationships/image" Target="../media/image40.png"/><Relationship Id="rId15" Type="http://schemas.openxmlformats.org/officeDocument/2006/relationships/customXml" Target="../ink/ink12.xml"/><Relationship Id="rId14" Type="http://schemas.openxmlformats.org/officeDocument/2006/relationships/image" Target="../media/image39.png"/><Relationship Id="rId13" Type="http://schemas.openxmlformats.org/officeDocument/2006/relationships/customXml" Target="../ink/ink11.xml"/><Relationship Id="rId12" Type="http://schemas.openxmlformats.org/officeDocument/2006/relationships/image" Target="../media/image38.png"/><Relationship Id="rId11" Type="http://schemas.openxmlformats.org/officeDocument/2006/relationships/customXml" Target="../ink/ink10.xml"/><Relationship Id="rId10" Type="http://schemas.openxmlformats.org/officeDocument/2006/relationships/image" Target="../media/image37.png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customXml" Target="../ink/ink15.xml"/><Relationship Id="rId7" Type="http://schemas.openxmlformats.org/officeDocument/2006/relationships/image" Target="../media/image44.png"/><Relationship Id="rId6" Type="http://schemas.openxmlformats.org/officeDocument/2006/relationships/customXml" Target="../ink/ink14.xml"/><Relationship Id="rId5" Type="http://schemas.openxmlformats.org/officeDocument/2006/relationships/image" Target="../media/image43.png"/><Relationship Id="rId42" Type="http://schemas.openxmlformats.org/officeDocument/2006/relationships/slideLayout" Target="../slideLayouts/slideLayout1.xml"/><Relationship Id="rId41" Type="http://schemas.openxmlformats.org/officeDocument/2006/relationships/image" Target="../media/image61.png"/><Relationship Id="rId40" Type="http://schemas.openxmlformats.org/officeDocument/2006/relationships/customXml" Target="../ink/ink31.xml"/><Relationship Id="rId4" Type="http://schemas.openxmlformats.org/officeDocument/2006/relationships/tags" Target="../tags/tag31.xml"/><Relationship Id="rId39" Type="http://schemas.openxmlformats.org/officeDocument/2006/relationships/image" Target="../media/image60.png"/><Relationship Id="rId38" Type="http://schemas.openxmlformats.org/officeDocument/2006/relationships/customXml" Target="../ink/ink30.xml"/><Relationship Id="rId37" Type="http://schemas.openxmlformats.org/officeDocument/2006/relationships/image" Target="../media/image59.png"/><Relationship Id="rId36" Type="http://schemas.openxmlformats.org/officeDocument/2006/relationships/customXml" Target="../ink/ink29.xml"/><Relationship Id="rId35" Type="http://schemas.openxmlformats.org/officeDocument/2006/relationships/image" Target="../media/image58.png"/><Relationship Id="rId34" Type="http://schemas.openxmlformats.org/officeDocument/2006/relationships/customXml" Target="../ink/ink28.xml"/><Relationship Id="rId33" Type="http://schemas.openxmlformats.org/officeDocument/2006/relationships/image" Target="../media/image57.png"/><Relationship Id="rId32" Type="http://schemas.openxmlformats.org/officeDocument/2006/relationships/customXml" Target="../ink/ink27.xml"/><Relationship Id="rId31" Type="http://schemas.openxmlformats.org/officeDocument/2006/relationships/image" Target="../media/image56.png"/><Relationship Id="rId30" Type="http://schemas.openxmlformats.org/officeDocument/2006/relationships/customXml" Target="../ink/ink26.xml"/><Relationship Id="rId3" Type="http://schemas.openxmlformats.org/officeDocument/2006/relationships/image" Target="../media/image42.png"/><Relationship Id="rId29" Type="http://schemas.openxmlformats.org/officeDocument/2006/relationships/image" Target="../media/image55.png"/><Relationship Id="rId28" Type="http://schemas.openxmlformats.org/officeDocument/2006/relationships/customXml" Target="../ink/ink25.xml"/><Relationship Id="rId27" Type="http://schemas.openxmlformats.org/officeDocument/2006/relationships/image" Target="../media/image54.png"/><Relationship Id="rId26" Type="http://schemas.openxmlformats.org/officeDocument/2006/relationships/customXml" Target="../ink/ink24.xml"/><Relationship Id="rId25" Type="http://schemas.openxmlformats.org/officeDocument/2006/relationships/image" Target="../media/image53.png"/><Relationship Id="rId24" Type="http://schemas.openxmlformats.org/officeDocument/2006/relationships/customXml" Target="../ink/ink23.xml"/><Relationship Id="rId23" Type="http://schemas.openxmlformats.org/officeDocument/2006/relationships/image" Target="../media/image52.png"/><Relationship Id="rId22" Type="http://schemas.openxmlformats.org/officeDocument/2006/relationships/customXml" Target="../ink/ink22.xml"/><Relationship Id="rId21" Type="http://schemas.openxmlformats.org/officeDocument/2006/relationships/image" Target="../media/image51.png"/><Relationship Id="rId20" Type="http://schemas.openxmlformats.org/officeDocument/2006/relationships/customXml" Target="../ink/ink21.xml"/><Relationship Id="rId2" Type="http://schemas.openxmlformats.org/officeDocument/2006/relationships/tags" Target="../tags/tag30.xml"/><Relationship Id="rId19" Type="http://schemas.openxmlformats.org/officeDocument/2006/relationships/image" Target="../media/image50.png"/><Relationship Id="rId18" Type="http://schemas.openxmlformats.org/officeDocument/2006/relationships/customXml" Target="../ink/ink20.xml"/><Relationship Id="rId17" Type="http://schemas.openxmlformats.org/officeDocument/2006/relationships/image" Target="../media/image49.png"/><Relationship Id="rId16" Type="http://schemas.openxmlformats.org/officeDocument/2006/relationships/customXml" Target="../ink/ink19.xml"/><Relationship Id="rId15" Type="http://schemas.openxmlformats.org/officeDocument/2006/relationships/image" Target="../media/image48.png"/><Relationship Id="rId14" Type="http://schemas.openxmlformats.org/officeDocument/2006/relationships/customXml" Target="../ink/ink18.xml"/><Relationship Id="rId13" Type="http://schemas.openxmlformats.org/officeDocument/2006/relationships/image" Target="../media/image47.png"/><Relationship Id="rId12" Type="http://schemas.openxmlformats.org/officeDocument/2006/relationships/customXml" Target="../ink/ink17.xml"/><Relationship Id="rId11" Type="http://schemas.openxmlformats.org/officeDocument/2006/relationships/image" Target="../media/image46.png"/><Relationship Id="rId10" Type="http://schemas.openxmlformats.org/officeDocument/2006/relationships/customXml" Target="../ink/ink16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customXml" Target="../ink/ink33.xml"/><Relationship Id="rId72" Type="http://schemas.openxmlformats.org/officeDocument/2006/relationships/slideLayout" Target="../slideLayouts/slideLayout1.xml"/><Relationship Id="rId71" Type="http://schemas.openxmlformats.org/officeDocument/2006/relationships/image" Target="../media/image96.png"/><Relationship Id="rId70" Type="http://schemas.openxmlformats.org/officeDocument/2006/relationships/customXml" Target="../ink/ink64.xml"/><Relationship Id="rId7" Type="http://schemas.openxmlformats.org/officeDocument/2006/relationships/image" Target="../media/image64.png"/><Relationship Id="rId69" Type="http://schemas.openxmlformats.org/officeDocument/2006/relationships/image" Target="../media/image95.png"/><Relationship Id="rId68" Type="http://schemas.openxmlformats.org/officeDocument/2006/relationships/customXml" Target="../ink/ink63.xml"/><Relationship Id="rId67" Type="http://schemas.openxmlformats.org/officeDocument/2006/relationships/image" Target="../media/image94.png"/><Relationship Id="rId66" Type="http://schemas.openxmlformats.org/officeDocument/2006/relationships/customXml" Target="../ink/ink62.xml"/><Relationship Id="rId65" Type="http://schemas.openxmlformats.org/officeDocument/2006/relationships/image" Target="../media/image93.png"/><Relationship Id="rId64" Type="http://schemas.openxmlformats.org/officeDocument/2006/relationships/customXml" Target="../ink/ink61.xml"/><Relationship Id="rId63" Type="http://schemas.openxmlformats.org/officeDocument/2006/relationships/image" Target="../media/image92.png"/><Relationship Id="rId62" Type="http://schemas.openxmlformats.org/officeDocument/2006/relationships/customXml" Target="../ink/ink60.xml"/><Relationship Id="rId61" Type="http://schemas.openxmlformats.org/officeDocument/2006/relationships/image" Target="../media/image91.png"/><Relationship Id="rId60" Type="http://schemas.openxmlformats.org/officeDocument/2006/relationships/customXml" Target="../ink/ink59.xml"/><Relationship Id="rId6" Type="http://schemas.openxmlformats.org/officeDocument/2006/relationships/customXml" Target="../ink/ink32.xml"/><Relationship Id="rId59" Type="http://schemas.openxmlformats.org/officeDocument/2006/relationships/image" Target="../media/image90.png"/><Relationship Id="rId58" Type="http://schemas.openxmlformats.org/officeDocument/2006/relationships/customXml" Target="../ink/ink58.xml"/><Relationship Id="rId57" Type="http://schemas.openxmlformats.org/officeDocument/2006/relationships/image" Target="../media/image89.png"/><Relationship Id="rId56" Type="http://schemas.openxmlformats.org/officeDocument/2006/relationships/customXml" Target="../ink/ink57.xml"/><Relationship Id="rId55" Type="http://schemas.openxmlformats.org/officeDocument/2006/relationships/image" Target="../media/image88.png"/><Relationship Id="rId54" Type="http://schemas.openxmlformats.org/officeDocument/2006/relationships/customXml" Target="../ink/ink56.xml"/><Relationship Id="rId53" Type="http://schemas.openxmlformats.org/officeDocument/2006/relationships/image" Target="../media/image87.png"/><Relationship Id="rId52" Type="http://schemas.openxmlformats.org/officeDocument/2006/relationships/customXml" Target="../ink/ink55.xml"/><Relationship Id="rId51" Type="http://schemas.openxmlformats.org/officeDocument/2006/relationships/image" Target="../media/image86.png"/><Relationship Id="rId50" Type="http://schemas.openxmlformats.org/officeDocument/2006/relationships/customXml" Target="../ink/ink54.xml"/><Relationship Id="rId5" Type="http://schemas.openxmlformats.org/officeDocument/2006/relationships/image" Target="../media/image63.png"/><Relationship Id="rId49" Type="http://schemas.openxmlformats.org/officeDocument/2006/relationships/image" Target="../media/image85.png"/><Relationship Id="rId48" Type="http://schemas.openxmlformats.org/officeDocument/2006/relationships/customXml" Target="../ink/ink53.xml"/><Relationship Id="rId47" Type="http://schemas.openxmlformats.org/officeDocument/2006/relationships/image" Target="../media/image84.png"/><Relationship Id="rId46" Type="http://schemas.openxmlformats.org/officeDocument/2006/relationships/customXml" Target="../ink/ink52.xml"/><Relationship Id="rId45" Type="http://schemas.openxmlformats.org/officeDocument/2006/relationships/image" Target="../media/image83.png"/><Relationship Id="rId44" Type="http://schemas.openxmlformats.org/officeDocument/2006/relationships/customXml" Target="../ink/ink51.xml"/><Relationship Id="rId43" Type="http://schemas.openxmlformats.org/officeDocument/2006/relationships/image" Target="../media/image82.png"/><Relationship Id="rId42" Type="http://schemas.openxmlformats.org/officeDocument/2006/relationships/customXml" Target="../ink/ink50.xml"/><Relationship Id="rId41" Type="http://schemas.openxmlformats.org/officeDocument/2006/relationships/image" Target="../media/image81.png"/><Relationship Id="rId40" Type="http://schemas.openxmlformats.org/officeDocument/2006/relationships/customXml" Target="../ink/ink49.xml"/><Relationship Id="rId4" Type="http://schemas.openxmlformats.org/officeDocument/2006/relationships/tags" Target="../tags/tag34.xml"/><Relationship Id="rId39" Type="http://schemas.openxmlformats.org/officeDocument/2006/relationships/image" Target="../media/image80.png"/><Relationship Id="rId38" Type="http://schemas.openxmlformats.org/officeDocument/2006/relationships/customXml" Target="../ink/ink48.xml"/><Relationship Id="rId37" Type="http://schemas.openxmlformats.org/officeDocument/2006/relationships/image" Target="../media/image79.png"/><Relationship Id="rId36" Type="http://schemas.openxmlformats.org/officeDocument/2006/relationships/customXml" Target="../ink/ink47.xml"/><Relationship Id="rId35" Type="http://schemas.openxmlformats.org/officeDocument/2006/relationships/image" Target="../media/image78.png"/><Relationship Id="rId34" Type="http://schemas.openxmlformats.org/officeDocument/2006/relationships/customXml" Target="../ink/ink46.xml"/><Relationship Id="rId33" Type="http://schemas.openxmlformats.org/officeDocument/2006/relationships/image" Target="../media/image77.png"/><Relationship Id="rId32" Type="http://schemas.openxmlformats.org/officeDocument/2006/relationships/customXml" Target="../ink/ink45.xml"/><Relationship Id="rId31" Type="http://schemas.openxmlformats.org/officeDocument/2006/relationships/image" Target="../media/image76.png"/><Relationship Id="rId30" Type="http://schemas.openxmlformats.org/officeDocument/2006/relationships/customXml" Target="../ink/ink44.xml"/><Relationship Id="rId3" Type="http://schemas.openxmlformats.org/officeDocument/2006/relationships/tags" Target="../tags/tag33.xml"/><Relationship Id="rId29" Type="http://schemas.openxmlformats.org/officeDocument/2006/relationships/image" Target="../media/image75.png"/><Relationship Id="rId28" Type="http://schemas.openxmlformats.org/officeDocument/2006/relationships/customXml" Target="../ink/ink43.xml"/><Relationship Id="rId27" Type="http://schemas.openxmlformats.org/officeDocument/2006/relationships/image" Target="../media/image74.png"/><Relationship Id="rId26" Type="http://schemas.openxmlformats.org/officeDocument/2006/relationships/customXml" Target="../ink/ink42.xml"/><Relationship Id="rId25" Type="http://schemas.openxmlformats.org/officeDocument/2006/relationships/image" Target="../media/image73.png"/><Relationship Id="rId24" Type="http://schemas.openxmlformats.org/officeDocument/2006/relationships/customXml" Target="../ink/ink41.xml"/><Relationship Id="rId23" Type="http://schemas.openxmlformats.org/officeDocument/2006/relationships/image" Target="../media/image72.png"/><Relationship Id="rId22" Type="http://schemas.openxmlformats.org/officeDocument/2006/relationships/customXml" Target="../ink/ink40.xml"/><Relationship Id="rId21" Type="http://schemas.openxmlformats.org/officeDocument/2006/relationships/image" Target="../media/image71.png"/><Relationship Id="rId20" Type="http://schemas.openxmlformats.org/officeDocument/2006/relationships/customXml" Target="../ink/ink39.xml"/><Relationship Id="rId2" Type="http://schemas.openxmlformats.org/officeDocument/2006/relationships/image" Target="../media/image62.png"/><Relationship Id="rId19" Type="http://schemas.openxmlformats.org/officeDocument/2006/relationships/image" Target="../media/image70.png"/><Relationship Id="rId18" Type="http://schemas.openxmlformats.org/officeDocument/2006/relationships/customXml" Target="../ink/ink38.xml"/><Relationship Id="rId17" Type="http://schemas.openxmlformats.org/officeDocument/2006/relationships/image" Target="../media/image69.png"/><Relationship Id="rId16" Type="http://schemas.openxmlformats.org/officeDocument/2006/relationships/customXml" Target="../ink/ink37.xml"/><Relationship Id="rId15" Type="http://schemas.openxmlformats.org/officeDocument/2006/relationships/image" Target="../media/image68.png"/><Relationship Id="rId14" Type="http://schemas.openxmlformats.org/officeDocument/2006/relationships/customXml" Target="../ink/ink36.xml"/><Relationship Id="rId13" Type="http://schemas.openxmlformats.org/officeDocument/2006/relationships/image" Target="../media/image67.png"/><Relationship Id="rId12" Type="http://schemas.openxmlformats.org/officeDocument/2006/relationships/customXml" Target="../ink/ink35.xml"/><Relationship Id="rId11" Type="http://schemas.openxmlformats.org/officeDocument/2006/relationships/image" Target="../media/image66.png"/><Relationship Id="rId10" Type="http://schemas.openxmlformats.org/officeDocument/2006/relationships/customXml" Target="../ink/ink34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customXml" Target="../ink/ink66.xml"/><Relationship Id="rId4" Type="http://schemas.openxmlformats.org/officeDocument/2006/relationships/image" Target="../media/image98.png"/><Relationship Id="rId3" Type="http://schemas.openxmlformats.org/officeDocument/2006/relationships/customXml" Target="../ink/ink65.xml"/><Relationship Id="rId2" Type="http://schemas.openxmlformats.org/officeDocument/2006/relationships/image" Target="../media/image97.png"/><Relationship Id="rId1" Type="http://schemas.openxmlformats.org/officeDocument/2006/relationships/tags" Target="../tags/tag3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customXml" Target="../ink/ink69.xml"/><Relationship Id="rId8" Type="http://schemas.openxmlformats.org/officeDocument/2006/relationships/image" Target="../media/image103.png"/><Relationship Id="rId7" Type="http://schemas.openxmlformats.org/officeDocument/2006/relationships/customXml" Target="../ink/ink68.xml"/><Relationship Id="rId6" Type="http://schemas.openxmlformats.org/officeDocument/2006/relationships/image" Target="../media/image102.png"/><Relationship Id="rId5" Type="http://schemas.openxmlformats.org/officeDocument/2006/relationships/customXml" Target="../ink/ink67.xml"/><Relationship Id="rId4" Type="http://schemas.openxmlformats.org/officeDocument/2006/relationships/image" Target="../media/image101.png"/><Relationship Id="rId3" Type="http://schemas.openxmlformats.org/officeDocument/2006/relationships/tags" Target="../tags/tag37.x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110.png"/><Relationship Id="rId21" Type="http://schemas.openxmlformats.org/officeDocument/2006/relationships/customXml" Target="../ink/ink75.xml"/><Relationship Id="rId20" Type="http://schemas.openxmlformats.org/officeDocument/2006/relationships/image" Target="../media/image109.png"/><Relationship Id="rId2" Type="http://schemas.openxmlformats.org/officeDocument/2006/relationships/image" Target="../media/image100.png"/><Relationship Id="rId19" Type="http://schemas.openxmlformats.org/officeDocument/2006/relationships/customXml" Target="../ink/ink74.xml"/><Relationship Id="rId18" Type="http://schemas.openxmlformats.org/officeDocument/2006/relationships/image" Target="../media/image108.png"/><Relationship Id="rId17" Type="http://schemas.openxmlformats.org/officeDocument/2006/relationships/customXml" Target="../ink/ink73.xml"/><Relationship Id="rId16" Type="http://schemas.openxmlformats.org/officeDocument/2006/relationships/image" Target="../media/image107.png"/><Relationship Id="rId15" Type="http://schemas.openxmlformats.org/officeDocument/2006/relationships/customXml" Target="../ink/ink72.xml"/><Relationship Id="rId14" Type="http://schemas.openxmlformats.org/officeDocument/2006/relationships/image" Target="../media/image106.png"/><Relationship Id="rId13" Type="http://schemas.openxmlformats.org/officeDocument/2006/relationships/customXml" Target="../ink/ink71.xml"/><Relationship Id="rId12" Type="http://schemas.openxmlformats.org/officeDocument/2006/relationships/image" Target="../media/image105.png"/><Relationship Id="rId11" Type="http://schemas.openxmlformats.org/officeDocument/2006/relationships/customXml" Target="../ink/ink70.xml"/><Relationship Id="rId10" Type="http://schemas.openxmlformats.org/officeDocument/2006/relationships/image" Target="../media/image104.png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customXml" Target="../ink/ink79.xml"/><Relationship Id="rId8" Type="http://schemas.openxmlformats.org/officeDocument/2006/relationships/image" Target="../media/image114.png"/><Relationship Id="rId7" Type="http://schemas.openxmlformats.org/officeDocument/2006/relationships/customXml" Target="../ink/ink78.xml"/><Relationship Id="rId6" Type="http://schemas.openxmlformats.org/officeDocument/2006/relationships/image" Target="../media/image113.png"/><Relationship Id="rId5" Type="http://schemas.openxmlformats.org/officeDocument/2006/relationships/customXml" Target="../ink/ink77.xml"/><Relationship Id="rId4" Type="http://schemas.openxmlformats.org/officeDocument/2006/relationships/image" Target="../media/image112.png"/><Relationship Id="rId3" Type="http://schemas.openxmlformats.org/officeDocument/2006/relationships/customXml" Target="../ink/ink76.x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121.png"/><Relationship Id="rId21" Type="http://schemas.openxmlformats.org/officeDocument/2006/relationships/customXml" Target="../ink/ink85.xml"/><Relationship Id="rId20" Type="http://schemas.openxmlformats.org/officeDocument/2006/relationships/image" Target="../media/image120.png"/><Relationship Id="rId2" Type="http://schemas.openxmlformats.org/officeDocument/2006/relationships/image" Target="../media/image111.png"/><Relationship Id="rId19" Type="http://schemas.openxmlformats.org/officeDocument/2006/relationships/customXml" Target="../ink/ink84.xml"/><Relationship Id="rId18" Type="http://schemas.openxmlformats.org/officeDocument/2006/relationships/image" Target="../media/image119.png"/><Relationship Id="rId17" Type="http://schemas.openxmlformats.org/officeDocument/2006/relationships/customXml" Target="../ink/ink83.xml"/><Relationship Id="rId16" Type="http://schemas.openxmlformats.org/officeDocument/2006/relationships/image" Target="../media/image118.png"/><Relationship Id="rId15" Type="http://schemas.openxmlformats.org/officeDocument/2006/relationships/customXml" Target="../ink/ink82.xml"/><Relationship Id="rId14" Type="http://schemas.openxmlformats.org/officeDocument/2006/relationships/image" Target="../media/image117.png"/><Relationship Id="rId13" Type="http://schemas.openxmlformats.org/officeDocument/2006/relationships/customXml" Target="../ink/ink81.xml"/><Relationship Id="rId12" Type="http://schemas.openxmlformats.org/officeDocument/2006/relationships/image" Target="../media/image116.png"/><Relationship Id="rId11" Type="http://schemas.openxmlformats.org/officeDocument/2006/relationships/customXml" Target="../ink/ink80.xml"/><Relationship Id="rId10" Type="http://schemas.openxmlformats.org/officeDocument/2006/relationships/image" Target="../media/image115.png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png"/><Relationship Id="rId8" Type="http://schemas.openxmlformats.org/officeDocument/2006/relationships/customXml" Target="../ink/ink88.xml"/><Relationship Id="rId7" Type="http://schemas.openxmlformats.org/officeDocument/2006/relationships/image" Target="../media/image123.png"/><Relationship Id="rId6" Type="http://schemas.openxmlformats.org/officeDocument/2006/relationships/customXml" Target="../ink/ink87.xml"/><Relationship Id="rId5" Type="http://schemas.openxmlformats.org/officeDocument/2006/relationships/image" Target="../media/image122.png"/><Relationship Id="rId42" Type="http://schemas.openxmlformats.org/officeDocument/2006/relationships/slideLayout" Target="../slideLayouts/slideLayout1.xml"/><Relationship Id="rId41" Type="http://schemas.openxmlformats.org/officeDocument/2006/relationships/image" Target="../media/image140.png"/><Relationship Id="rId40" Type="http://schemas.openxmlformats.org/officeDocument/2006/relationships/customXml" Target="../ink/ink104.xml"/><Relationship Id="rId4" Type="http://schemas.openxmlformats.org/officeDocument/2006/relationships/customXml" Target="../ink/ink86.xml"/><Relationship Id="rId39" Type="http://schemas.openxmlformats.org/officeDocument/2006/relationships/image" Target="../media/image139.png"/><Relationship Id="rId38" Type="http://schemas.openxmlformats.org/officeDocument/2006/relationships/customXml" Target="../ink/ink103.xml"/><Relationship Id="rId37" Type="http://schemas.openxmlformats.org/officeDocument/2006/relationships/image" Target="../media/image138.png"/><Relationship Id="rId36" Type="http://schemas.openxmlformats.org/officeDocument/2006/relationships/customXml" Target="../ink/ink102.xml"/><Relationship Id="rId35" Type="http://schemas.openxmlformats.org/officeDocument/2006/relationships/image" Target="../media/image137.png"/><Relationship Id="rId34" Type="http://schemas.openxmlformats.org/officeDocument/2006/relationships/customXml" Target="../ink/ink101.xml"/><Relationship Id="rId33" Type="http://schemas.openxmlformats.org/officeDocument/2006/relationships/image" Target="../media/image136.png"/><Relationship Id="rId32" Type="http://schemas.openxmlformats.org/officeDocument/2006/relationships/customXml" Target="../ink/ink100.xml"/><Relationship Id="rId31" Type="http://schemas.openxmlformats.org/officeDocument/2006/relationships/image" Target="../media/image135.png"/><Relationship Id="rId30" Type="http://schemas.openxmlformats.org/officeDocument/2006/relationships/customXml" Target="../ink/ink99.xml"/><Relationship Id="rId3" Type="http://schemas.openxmlformats.org/officeDocument/2006/relationships/tags" Target="../tags/tag41.xml"/><Relationship Id="rId29" Type="http://schemas.openxmlformats.org/officeDocument/2006/relationships/image" Target="../media/image134.png"/><Relationship Id="rId28" Type="http://schemas.openxmlformats.org/officeDocument/2006/relationships/customXml" Target="../ink/ink98.xml"/><Relationship Id="rId27" Type="http://schemas.openxmlformats.org/officeDocument/2006/relationships/image" Target="../media/image133.png"/><Relationship Id="rId26" Type="http://schemas.openxmlformats.org/officeDocument/2006/relationships/customXml" Target="../ink/ink97.xml"/><Relationship Id="rId25" Type="http://schemas.openxmlformats.org/officeDocument/2006/relationships/image" Target="../media/image132.png"/><Relationship Id="rId24" Type="http://schemas.openxmlformats.org/officeDocument/2006/relationships/customXml" Target="../ink/ink96.xml"/><Relationship Id="rId23" Type="http://schemas.openxmlformats.org/officeDocument/2006/relationships/image" Target="../media/image131.png"/><Relationship Id="rId22" Type="http://schemas.openxmlformats.org/officeDocument/2006/relationships/customXml" Target="../ink/ink95.xml"/><Relationship Id="rId21" Type="http://schemas.openxmlformats.org/officeDocument/2006/relationships/image" Target="../media/image130.png"/><Relationship Id="rId20" Type="http://schemas.openxmlformats.org/officeDocument/2006/relationships/customXml" Target="../ink/ink94.xml"/><Relationship Id="rId2" Type="http://schemas.openxmlformats.org/officeDocument/2006/relationships/tags" Target="../tags/tag40.xml"/><Relationship Id="rId19" Type="http://schemas.openxmlformats.org/officeDocument/2006/relationships/image" Target="../media/image129.png"/><Relationship Id="rId18" Type="http://schemas.openxmlformats.org/officeDocument/2006/relationships/customXml" Target="../ink/ink93.xml"/><Relationship Id="rId17" Type="http://schemas.openxmlformats.org/officeDocument/2006/relationships/image" Target="../media/image128.png"/><Relationship Id="rId16" Type="http://schemas.openxmlformats.org/officeDocument/2006/relationships/customXml" Target="../ink/ink92.xml"/><Relationship Id="rId15" Type="http://schemas.openxmlformats.org/officeDocument/2006/relationships/image" Target="../media/image127.png"/><Relationship Id="rId14" Type="http://schemas.openxmlformats.org/officeDocument/2006/relationships/customXml" Target="../ink/ink91.xml"/><Relationship Id="rId13" Type="http://schemas.openxmlformats.org/officeDocument/2006/relationships/image" Target="../media/image126.png"/><Relationship Id="rId12" Type="http://schemas.openxmlformats.org/officeDocument/2006/relationships/customXml" Target="../ink/ink90.xml"/><Relationship Id="rId11" Type="http://schemas.openxmlformats.org/officeDocument/2006/relationships/image" Target="../media/image125.png"/><Relationship Id="rId10" Type="http://schemas.openxmlformats.org/officeDocument/2006/relationships/customXml" Target="../ink/ink89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image" Target="../media/image6.png"/><Relationship Id="rId3" Type="http://schemas.openxmlformats.org/officeDocument/2006/relationships/tags" Target="../tags/tag7.xml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tags" Target="../tags/tag11.xml"/><Relationship Id="rId2" Type="http://schemas.openxmlformats.org/officeDocument/2006/relationships/image" Target="../media/image9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tags" Target="../tags/tag14.xml"/><Relationship Id="rId4" Type="http://schemas.openxmlformats.org/officeDocument/2006/relationships/image" Target="../media/image12.png"/><Relationship Id="rId3" Type="http://schemas.openxmlformats.org/officeDocument/2006/relationships/tags" Target="../tags/tag13.xml"/><Relationship Id="rId2" Type="http://schemas.openxmlformats.org/officeDocument/2006/relationships/image" Target="../media/image11.png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customXml" Target="../ink/ink1.xml"/><Relationship Id="rId7" Type="http://schemas.openxmlformats.org/officeDocument/2006/relationships/tags" Target="../tags/tag18.xml"/><Relationship Id="rId6" Type="http://schemas.openxmlformats.org/officeDocument/2006/relationships/image" Target="../media/image15.png"/><Relationship Id="rId5" Type="http://schemas.openxmlformats.org/officeDocument/2006/relationships/tags" Target="../tags/tag17.xml"/><Relationship Id="rId4" Type="http://schemas.openxmlformats.org/officeDocument/2006/relationships/image" Target="../media/image12.png"/><Relationship Id="rId3" Type="http://schemas.openxmlformats.org/officeDocument/2006/relationships/tags" Target="../tags/tag16.xml"/><Relationship Id="rId2" Type="http://schemas.openxmlformats.org/officeDocument/2006/relationships/image" Target="../media/image14.png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20.png"/><Relationship Id="rId16" Type="http://schemas.openxmlformats.org/officeDocument/2006/relationships/customXml" Target="../ink/ink5.xml"/><Relationship Id="rId15" Type="http://schemas.openxmlformats.org/officeDocument/2006/relationships/image" Target="../media/image19.png"/><Relationship Id="rId14" Type="http://schemas.openxmlformats.org/officeDocument/2006/relationships/customXml" Target="../ink/ink4.xml"/><Relationship Id="rId13" Type="http://schemas.openxmlformats.org/officeDocument/2006/relationships/image" Target="../media/image18.png"/><Relationship Id="rId12" Type="http://schemas.openxmlformats.org/officeDocument/2006/relationships/customXml" Target="../ink/ink3.xml"/><Relationship Id="rId11" Type="http://schemas.openxmlformats.org/officeDocument/2006/relationships/image" Target="../media/image17.png"/><Relationship Id="rId10" Type="http://schemas.openxmlformats.org/officeDocument/2006/relationships/customXml" Target="../ink/ink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3" Type="http://schemas.openxmlformats.org/officeDocument/2006/relationships/tags" Target="../tags/tag20.xml"/><Relationship Id="rId2" Type="http://schemas.openxmlformats.org/officeDocument/2006/relationships/image" Target="../media/image21.png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tags" Target="../tags/tag22.xml"/><Relationship Id="rId2" Type="http://schemas.openxmlformats.org/officeDocument/2006/relationships/image" Target="../media/image24.png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5070" y="1122680"/>
            <a:ext cx="9780270" cy="2387600"/>
          </a:xfrm>
        </p:spPr>
        <p:txBody>
          <a:bodyPr/>
          <a:p>
            <a:r>
              <a:rPr lang="en-US" altLang="zh-CN"/>
              <a:t>N</a:t>
            </a:r>
            <a:r>
              <a:rPr lang="zh-CN" altLang="en-US"/>
              <a:t>egative </a:t>
            </a:r>
            <a:r>
              <a:rPr lang="en-US" altLang="zh-CN"/>
              <a:t>C</a:t>
            </a:r>
            <a:r>
              <a:rPr lang="zh-CN" altLang="en-US"/>
              <a:t>ontrol </a:t>
            </a:r>
            <a:r>
              <a:rPr lang="en-US" altLang="zh-CN"/>
              <a:t>C</a:t>
            </a:r>
            <a:r>
              <a:rPr lang="zh-CN" altLang="en-US"/>
              <a:t>ausality </a:t>
            </a:r>
            <a:r>
              <a:rPr lang="en-US" altLang="zh-CN"/>
              <a:t>M</a:t>
            </a:r>
            <a:r>
              <a:rPr lang="zh-CN" altLang="en-US"/>
              <a:t>easure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74030" y="4136390"/>
            <a:ext cx="6087745" cy="1655445"/>
          </a:xfrm>
        </p:spPr>
        <p:txBody>
          <a:bodyPr>
            <a:normAutofit/>
          </a:bodyPr>
          <a:p>
            <a:pPr marL="3657600" lvl="8" indent="457200"/>
            <a:endParaRPr lang="zh-CN" altLang="en-US"/>
          </a:p>
          <a:p>
            <a:pPr marL="3657600" lvl="8" indent="457200"/>
            <a:endParaRPr lang="zh-CN" altLang="en-US"/>
          </a:p>
          <a:p>
            <a:pPr marL="3657600" lvl="8" indent="457200"/>
            <a:endParaRPr lang="zh-CN" altLang="en-US"/>
          </a:p>
          <a:p>
            <a:pPr marL="3657600" lvl="8" indent="457200"/>
            <a:r>
              <a:rPr lang="en-US" altLang="zh-CN" sz="2800"/>
              <a:t>by Zongyu Li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0420" y="1318895"/>
            <a:ext cx="8427720" cy="951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317"/>
          <a:stretch>
            <a:fillRect/>
          </a:stretch>
        </p:blipFill>
        <p:spPr>
          <a:xfrm>
            <a:off x="4481830" y="2628900"/>
            <a:ext cx="3884295" cy="2818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430" y="372745"/>
            <a:ext cx="3380740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BackGround of Specificity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386715" y="5931535"/>
            <a:ext cx="114541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Doll R, Hill A B. Smoking and carcinoma of the lung[J]. British medical journal, 1950, 2(4682): 739.</a:t>
            </a:r>
            <a:endParaRPr lang="zh-CN" altLang="en-US" sz="1200"/>
          </a:p>
          <a:p>
            <a:r>
              <a:rPr lang="zh-CN" altLang="en-US" sz="1200"/>
              <a:t>Rothman K J, Greenland S. Causation and causal inference in epidemiology[J]. American journal of public health, 2005, 95(S1): S144-S150.</a:t>
            </a:r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39065" y="5929630"/>
            <a:ext cx="11766550" cy="328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Freedman D. From association to causation: some remarks on the history of statistics[J]. Journal de la société française de statistique, 1999, 140(3): 5-32.</a:t>
            </a:r>
            <a:endParaRPr lang="zh-CN" altLang="en-US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" y="2010410"/>
            <a:ext cx="5772785" cy="2200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06465" y="1809750"/>
            <a:ext cx="6026150" cy="6457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88050" y="2455545"/>
            <a:ext cx="6044565" cy="207200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869950" y="468630"/>
            <a:ext cx="1841500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P-values</a:t>
            </a:r>
            <a:endParaRPr lang="en-US" altLang="zh-CN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9430" y="372745"/>
            <a:ext cx="3380740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Notation and setting</a:t>
            </a:r>
            <a:endParaRPr lang="en-US" altLang="zh-CN" sz="24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4855" y="1694815"/>
            <a:ext cx="10935970" cy="37261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9430" y="372745"/>
            <a:ext cx="3380740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Notation and setting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9430" y="1343025"/>
            <a:ext cx="11068050" cy="47504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9430" y="372745"/>
            <a:ext cx="3380740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Specificity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8045" y="1616075"/>
            <a:ext cx="10260330" cy="3752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070350" y="1949450"/>
              <a:ext cx="285750" cy="3302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4070350" y="1949450"/>
                <a:ext cx="2857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3898900" y="1847850"/>
              <a:ext cx="647700" cy="6731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3898900" y="1847850"/>
                <a:ext cx="647700" cy="673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7658100" y="1892300"/>
              <a:ext cx="425450" cy="3365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7658100" y="1892300"/>
                <a:ext cx="4254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7480300" y="1657350"/>
              <a:ext cx="787400" cy="679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7480300" y="1657350"/>
                <a:ext cx="78740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3441700" y="4381500"/>
              <a:ext cx="1917700" cy="152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3441700" y="4381500"/>
                <a:ext cx="19177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1130300" y="5105400"/>
              <a:ext cx="406400" cy="635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1130300" y="5105400"/>
                <a:ext cx="4064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2070100" y="5226050"/>
              <a:ext cx="920750" cy="317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2070100" y="5226050"/>
                <a:ext cx="9207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3854450" y="5194300"/>
              <a:ext cx="482600" cy="508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3854450" y="5194300"/>
                <a:ext cx="482600" cy="508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9430" y="372745"/>
            <a:ext cx="6109335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Causal specificity assumption</a:t>
            </a:r>
            <a:endParaRPr lang="en-US" altLang="zh-CN" sz="2400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155825" y="6492240"/>
            <a:ext cx="66484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Hill A B. The environment and disease: association or causation?[J]. 1965.</a:t>
            </a:r>
            <a:endParaRPr lang="zh-CN" altLang="en-US" sz="12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9430" y="930275"/>
            <a:ext cx="9653905" cy="52787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99960" y="1048385"/>
            <a:ext cx="3919855" cy="1619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" name="墨迹 1"/>
              <p14:cNvContentPartPr/>
              <p14:nvPr/>
            </p14:nvContentPartPr>
            <p14:xfrm>
              <a:off x="4610100" y="3606800"/>
              <a:ext cx="247650" cy="381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7"/>
            </p:blipFill>
            <p:spPr>
              <a:xfrm>
                <a:off x="4610100" y="3606800"/>
                <a:ext cx="2476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" name="墨迹 2"/>
              <p14:cNvContentPartPr/>
              <p14:nvPr/>
            </p14:nvContentPartPr>
            <p14:xfrm>
              <a:off x="6445250" y="3530600"/>
              <a:ext cx="1301750" cy="1016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9"/>
            </p:blipFill>
            <p:spPr>
              <a:xfrm>
                <a:off x="6445250" y="3530600"/>
                <a:ext cx="13017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5" name="墨迹 4"/>
              <p14:cNvContentPartPr/>
              <p14:nvPr/>
            </p14:nvContentPartPr>
            <p14:xfrm>
              <a:off x="6661150" y="4019550"/>
              <a:ext cx="501650" cy="635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1"/>
            </p:blipFill>
            <p:spPr>
              <a:xfrm>
                <a:off x="6661150" y="4019550"/>
                <a:ext cx="5016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6" name="墨迹 5"/>
              <p14:cNvContentPartPr/>
              <p14:nvPr/>
            </p14:nvContentPartPr>
            <p14:xfrm>
              <a:off x="8566150" y="3949700"/>
              <a:ext cx="1828800" cy="1714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3"/>
            </p:blipFill>
            <p:spPr>
              <a:xfrm>
                <a:off x="8566150" y="3949700"/>
                <a:ext cx="18288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1511300" y="3511550"/>
              <a:ext cx="876300" cy="571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1511300" y="3511550"/>
                <a:ext cx="8763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1416050" y="3930650"/>
              <a:ext cx="946150" cy="889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1416050" y="3930650"/>
                <a:ext cx="9461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1428750" y="6089650"/>
              <a:ext cx="4102100" cy="635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1428750" y="6089650"/>
                <a:ext cx="41021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8610600" y="1301750"/>
              <a:ext cx="603250" cy="38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8610600" y="1301750"/>
                <a:ext cx="6032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8483600" y="2190750"/>
              <a:ext cx="850900" cy="6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8483600" y="2190750"/>
                <a:ext cx="8509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7778750" y="2559050"/>
              <a:ext cx="1949450" cy="317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7778750" y="2559050"/>
                <a:ext cx="19494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墨迹 15"/>
              <p14:cNvContentPartPr/>
              <p14:nvPr/>
            </p14:nvContentPartPr>
            <p14:xfrm>
              <a:off x="6318250" y="3282950"/>
              <a:ext cx="25400" cy="3810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6318250" y="3282950"/>
                <a:ext cx="254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墨迹 16"/>
              <p14:cNvContentPartPr/>
              <p14:nvPr/>
            </p14:nvContentPartPr>
            <p14:xfrm>
              <a:off x="6407150" y="3162300"/>
              <a:ext cx="1708150" cy="273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6407150" y="3162300"/>
                <a:ext cx="17081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7880350" y="3524250"/>
              <a:ext cx="292100" cy="571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7880350" y="3524250"/>
                <a:ext cx="2921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墨迹 18"/>
              <p14:cNvContentPartPr/>
              <p14:nvPr/>
            </p14:nvContentPartPr>
            <p14:xfrm>
              <a:off x="8242300" y="3321050"/>
              <a:ext cx="360" cy="1587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8242300" y="3321050"/>
                <a:ext cx="36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墨迹 19"/>
              <p14:cNvContentPartPr/>
              <p14:nvPr/>
            </p14:nvContentPartPr>
            <p14:xfrm>
              <a:off x="3009900" y="4762500"/>
              <a:ext cx="3733800" cy="1714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3009900" y="4762500"/>
                <a:ext cx="37338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墨迹 20"/>
              <p14:cNvContentPartPr/>
              <p14:nvPr/>
            </p14:nvContentPartPr>
            <p14:xfrm>
              <a:off x="5340350" y="4000500"/>
              <a:ext cx="717550" cy="571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5340350" y="4000500"/>
                <a:ext cx="7175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墨迹 21"/>
              <p14:cNvContentPartPr/>
              <p14:nvPr/>
            </p14:nvContentPartPr>
            <p14:xfrm>
              <a:off x="3632200" y="5543550"/>
              <a:ext cx="2330450" cy="7429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3632200" y="5543550"/>
                <a:ext cx="2330450" cy="742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墨迹 22"/>
              <p14:cNvContentPartPr/>
              <p14:nvPr/>
            </p14:nvContentPartPr>
            <p14:xfrm>
              <a:off x="7620000" y="1200150"/>
              <a:ext cx="742950" cy="571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7620000" y="1200150"/>
                <a:ext cx="742950" cy="571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9430" y="372745"/>
            <a:ext cx="4654550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 Implications of causal specificity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2470" y="1283970"/>
            <a:ext cx="10767060" cy="38862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25450" y="6376035"/>
            <a:ext cx="11766550" cy="328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Freedman D. From association to causation: some remarks on the history of statistics[J]. Journal de la société française de statistique, 1999, 140(3): 5-32.</a:t>
            </a:r>
            <a:endParaRPr lang="zh-CN" altLang="en-US" sz="12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31670" y="5493385"/>
            <a:ext cx="8328025" cy="55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墨迹 2"/>
              <p14:cNvContentPartPr/>
              <p14:nvPr/>
            </p14:nvContentPartPr>
            <p14:xfrm>
              <a:off x="3822700" y="2825750"/>
              <a:ext cx="419100" cy="190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3822700" y="2825750"/>
                <a:ext cx="419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4889500" y="2781300"/>
              <a:ext cx="1301750" cy="698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4889500" y="2781300"/>
                <a:ext cx="13017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3016250" y="3467100"/>
              <a:ext cx="1441450" cy="1333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3016250" y="3467100"/>
                <a:ext cx="14414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4851400" y="3435350"/>
              <a:ext cx="1276350" cy="889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4851400" y="3435350"/>
                <a:ext cx="12763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7645400" y="3086100"/>
              <a:ext cx="641350" cy="4762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7645400" y="3086100"/>
                <a:ext cx="6413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4781550" y="2317750"/>
              <a:ext cx="12700" cy="4064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4781550" y="2317750"/>
                <a:ext cx="127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4978400" y="2159000"/>
              <a:ext cx="660400" cy="6286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4978400" y="2159000"/>
                <a:ext cx="66040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9791700" y="3511550"/>
              <a:ext cx="647700" cy="25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9791700" y="3511550"/>
                <a:ext cx="6477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2260600" y="5892800"/>
              <a:ext cx="1314450" cy="133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2260600" y="5892800"/>
                <a:ext cx="13144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6261100" y="6007100"/>
              <a:ext cx="1403350" cy="69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6261100" y="6007100"/>
                <a:ext cx="14033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墨迹 15"/>
              <p14:cNvContentPartPr/>
              <p14:nvPr/>
            </p14:nvContentPartPr>
            <p14:xfrm>
              <a:off x="8293100" y="5918200"/>
              <a:ext cx="1860550" cy="952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8293100" y="5918200"/>
                <a:ext cx="18605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墨迹 16"/>
              <p14:cNvContentPartPr/>
              <p14:nvPr/>
            </p14:nvContentPartPr>
            <p14:xfrm>
              <a:off x="3981450" y="3625850"/>
              <a:ext cx="76200" cy="2286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3981450" y="3625850"/>
                <a:ext cx="762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4171950" y="3625850"/>
              <a:ext cx="31750" cy="2349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4171950" y="3625850"/>
                <a:ext cx="317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墨迹 18"/>
              <p14:cNvContentPartPr/>
              <p14:nvPr/>
            </p14:nvContentPartPr>
            <p14:xfrm>
              <a:off x="4197350" y="3632200"/>
              <a:ext cx="184150" cy="1905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4197350" y="3632200"/>
                <a:ext cx="1841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墨迹 19"/>
              <p14:cNvContentPartPr/>
              <p14:nvPr/>
            </p14:nvContentPartPr>
            <p14:xfrm>
              <a:off x="4381500" y="3695700"/>
              <a:ext cx="177800" cy="381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4381500" y="3695700"/>
                <a:ext cx="1778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墨迹 20"/>
              <p14:cNvContentPartPr/>
              <p14:nvPr/>
            </p14:nvContentPartPr>
            <p14:xfrm>
              <a:off x="4616450" y="3606800"/>
              <a:ext cx="44450" cy="139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4616450" y="3606800"/>
                <a:ext cx="444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墨迹 21"/>
              <p14:cNvContentPartPr/>
              <p14:nvPr/>
            </p14:nvContentPartPr>
            <p14:xfrm>
              <a:off x="4718050" y="3517900"/>
              <a:ext cx="95250" cy="3556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4718050" y="3517900"/>
                <a:ext cx="952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墨迹 22"/>
              <p14:cNvContentPartPr/>
              <p14:nvPr/>
            </p14:nvContentPartPr>
            <p14:xfrm>
              <a:off x="1365250" y="5511800"/>
              <a:ext cx="12700" cy="3492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1365250" y="5511800"/>
                <a:ext cx="127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墨迹 23"/>
              <p14:cNvContentPartPr/>
              <p14:nvPr/>
            </p14:nvContentPartPr>
            <p14:xfrm>
              <a:off x="1600200" y="5721350"/>
              <a:ext cx="31750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1600200" y="5721350"/>
                <a:ext cx="3175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墨迹 24"/>
              <p14:cNvContentPartPr/>
              <p14:nvPr/>
            </p14:nvContentPartPr>
            <p14:xfrm>
              <a:off x="2051050" y="5441950"/>
              <a:ext cx="57150" cy="9461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2051050" y="5441950"/>
                <a:ext cx="57150" cy="94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墨迹 25"/>
              <p14:cNvContentPartPr/>
              <p14:nvPr/>
            </p14:nvContentPartPr>
            <p14:xfrm>
              <a:off x="2222500" y="5340350"/>
              <a:ext cx="1466850" cy="7493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2222500" y="5340350"/>
                <a:ext cx="1466850" cy="749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墨迹 26"/>
              <p14:cNvContentPartPr/>
              <p14:nvPr/>
            </p14:nvContentPartPr>
            <p14:xfrm>
              <a:off x="2317750" y="6159500"/>
              <a:ext cx="1289050" cy="317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2317750" y="6159500"/>
                <a:ext cx="12890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墨迹 27"/>
              <p14:cNvContentPartPr/>
              <p14:nvPr/>
            </p14:nvContentPartPr>
            <p14:xfrm>
              <a:off x="3556000" y="787400"/>
              <a:ext cx="1028700" cy="190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3556000" y="787400"/>
                <a:ext cx="1028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墨迹 28"/>
              <p14:cNvContentPartPr/>
              <p14:nvPr/>
            </p14:nvContentPartPr>
            <p14:xfrm>
              <a:off x="4038600" y="4203700"/>
              <a:ext cx="360" cy="1905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4038600" y="4203700"/>
                <a:ext cx="36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墨迹 29"/>
              <p14:cNvContentPartPr/>
              <p14:nvPr/>
            </p14:nvContentPartPr>
            <p14:xfrm>
              <a:off x="4095750" y="4222750"/>
              <a:ext cx="184150" cy="1524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4095750" y="4222750"/>
                <a:ext cx="1841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墨迹 30"/>
              <p14:cNvContentPartPr/>
              <p14:nvPr/>
            </p14:nvContentPartPr>
            <p14:xfrm>
              <a:off x="4394200" y="4267200"/>
              <a:ext cx="50800" cy="317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4394200" y="4267200"/>
                <a:ext cx="508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墨迹 31"/>
              <p14:cNvContentPartPr/>
              <p14:nvPr/>
            </p14:nvContentPartPr>
            <p14:xfrm>
              <a:off x="4622800" y="4197350"/>
              <a:ext cx="19050" cy="1397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4622800" y="4197350"/>
                <a:ext cx="190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墨迹 32"/>
              <p14:cNvContentPartPr/>
              <p14:nvPr/>
            </p14:nvContentPartPr>
            <p14:xfrm>
              <a:off x="4648200" y="4203700"/>
              <a:ext cx="165100" cy="1016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4648200" y="4203700"/>
                <a:ext cx="1651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墨迹 33"/>
              <p14:cNvContentPartPr/>
              <p14:nvPr/>
            </p14:nvContentPartPr>
            <p14:xfrm>
              <a:off x="4781550" y="4095750"/>
              <a:ext cx="95250" cy="762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4781550" y="4095750"/>
                <a:ext cx="952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墨迹 34"/>
              <p14:cNvContentPartPr/>
              <p14:nvPr/>
            </p14:nvContentPartPr>
            <p14:xfrm>
              <a:off x="4787900" y="4083050"/>
              <a:ext cx="63500" cy="635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5"/>
            </p:blipFill>
            <p:spPr>
              <a:xfrm>
                <a:off x="4787900" y="4083050"/>
                <a:ext cx="63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墨迹 35"/>
              <p14:cNvContentPartPr/>
              <p14:nvPr/>
            </p14:nvContentPartPr>
            <p14:xfrm>
              <a:off x="4832350" y="3987800"/>
              <a:ext cx="25400" cy="1397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7"/>
            </p:blipFill>
            <p:spPr>
              <a:xfrm>
                <a:off x="4832350" y="3987800"/>
                <a:ext cx="254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墨迹 36"/>
              <p14:cNvContentPartPr/>
              <p14:nvPr/>
            </p14:nvContentPartPr>
            <p14:xfrm>
              <a:off x="4762500" y="4064000"/>
              <a:ext cx="12700" cy="36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9"/>
            </p:blipFill>
            <p:spPr>
              <a:xfrm>
                <a:off x="4762500" y="4064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墨迹 37"/>
              <p14:cNvContentPartPr/>
              <p14:nvPr/>
            </p14:nvContentPartPr>
            <p14:xfrm>
              <a:off x="4762500" y="4070350"/>
              <a:ext cx="133350" cy="317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1"/>
            </p:blipFill>
            <p:spPr>
              <a:xfrm>
                <a:off x="4762500" y="4070350"/>
                <a:ext cx="133350" cy="317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9430" y="372745"/>
            <a:ext cx="4909820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The specificity score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1095" y="960120"/>
            <a:ext cx="9909810" cy="5283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610100" y="3041650"/>
              <a:ext cx="514350" cy="254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4610100" y="3041650"/>
                <a:ext cx="514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1720850" y="2463800"/>
              <a:ext cx="2019300" cy="12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1720850" y="2463800"/>
                <a:ext cx="2019300" cy="127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9430" y="372745"/>
            <a:ext cx="3380740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Specificity map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14420" y="263525"/>
            <a:ext cx="7620000" cy="422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5315" y="4492625"/>
            <a:ext cx="7658100" cy="22707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774700" y="806450"/>
              <a:ext cx="1651000" cy="1079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774700" y="806450"/>
                <a:ext cx="16510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4572000" y="4140200"/>
              <a:ext cx="838200" cy="698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4572000" y="4140200"/>
                <a:ext cx="8382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6997700" y="4076700"/>
              <a:ext cx="1174750" cy="889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6997700" y="4076700"/>
                <a:ext cx="11747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9702800" y="4121150"/>
              <a:ext cx="1060450" cy="889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9702800" y="4121150"/>
                <a:ext cx="10604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2292350" y="5137150"/>
              <a:ext cx="1168400" cy="57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2292350" y="5137150"/>
                <a:ext cx="11684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1682750" y="6210300"/>
              <a:ext cx="444500" cy="6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1682750" y="6210300"/>
                <a:ext cx="4445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1670050" y="5638800"/>
              <a:ext cx="1358900" cy="76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1670050" y="5638800"/>
                <a:ext cx="13589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8223250" y="4184650"/>
              <a:ext cx="247650" cy="2476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8223250" y="4184650"/>
                <a:ext cx="2476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10280650" y="4305300"/>
              <a:ext cx="361950" cy="1968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10280650" y="4305300"/>
                <a:ext cx="361950" cy="1968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9430" y="372745"/>
            <a:ext cx="3380740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Application</a:t>
            </a:r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0705" y="1531620"/>
            <a:ext cx="8529955" cy="34867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2105" y="5612765"/>
            <a:ext cx="53638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Statics Process Control</a:t>
            </a:r>
            <a:endParaRPr lang="zh-CN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2286000" y="4546600"/>
              <a:ext cx="1562100" cy="1016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2286000" y="4546600"/>
                <a:ext cx="15621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406900" y="5988050"/>
              <a:ext cx="2476500" cy="133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406900" y="5988050"/>
                <a:ext cx="24765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673600" y="4514850"/>
              <a:ext cx="381000" cy="317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4673600" y="4514850"/>
                <a:ext cx="3810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178300" y="5626100"/>
              <a:ext cx="44450" cy="2984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178300" y="5626100"/>
                <a:ext cx="444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305300" y="5492750"/>
              <a:ext cx="2895600" cy="4635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305300" y="5492750"/>
                <a:ext cx="28956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327650" y="4521200"/>
              <a:ext cx="368300" cy="635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327650" y="4521200"/>
                <a:ext cx="3683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8877300" y="4565650"/>
              <a:ext cx="1111250" cy="127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8877300" y="4565650"/>
                <a:ext cx="1111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8318500" y="2044700"/>
              <a:ext cx="76200" cy="12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8318500" y="2044700"/>
                <a:ext cx="762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8686800" y="2178050"/>
              <a:ext cx="146050" cy="127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8686800" y="2178050"/>
                <a:ext cx="146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9175750" y="2667000"/>
              <a:ext cx="158750" cy="25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9175750" y="2667000"/>
                <a:ext cx="158750" cy="25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97835" y="1183640"/>
            <a:ext cx="5266055" cy="3434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53018"/>
          <a:stretch>
            <a:fillRect/>
          </a:stretch>
        </p:blipFill>
        <p:spPr>
          <a:xfrm>
            <a:off x="1283335" y="5163820"/>
            <a:ext cx="8695055" cy="7150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46770" y="2669540"/>
            <a:ext cx="2890520" cy="60452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26110" y="468630"/>
            <a:ext cx="4272915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Ass</a:t>
            </a:r>
            <a:r>
              <a:rPr lang="en-US" altLang="zh-CN" sz="2400"/>
              <a:t>umption Unconfounder</a:t>
            </a:r>
            <a:r>
              <a:rPr lang="en-US" altLang="zh-CN" sz="2400"/>
              <a:t>ness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192770" y="3429000"/>
            <a:ext cx="3558540" cy="3276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9430" y="362585"/>
            <a:ext cx="3380740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/>
              <a:t>Thinking</a:t>
            </a:r>
            <a:endParaRPr lang="en-US" altLang="zh-CN" sz="4000"/>
          </a:p>
        </p:txBody>
      </p:sp>
      <p:sp>
        <p:nvSpPr>
          <p:cNvPr id="2" name="文本框 1"/>
          <p:cNvSpPr txBox="1"/>
          <p:nvPr/>
        </p:nvSpPr>
        <p:spPr>
          <a:xfrm>
            <a:off x="1475105" y="2253615"/>
            <a:ext cx="93656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2.</a:t>
            </a:r>
            <a:r>
              <a:rPr lang="zh-CN" altLang="en-US" sz="3200"/>
              <a:t>是否可以用其他方法作为因果效应的评估代替</a:t>
            </a:r>
            <a:r>
              <a:rPr lang="en-US" altLang="zh-CN" sz="3200">
                <a:sym typeface="+mn-ea"/>
              </a:rPr>
              <a:t>specificity score</a:t>
            </a:r>
            <a:r>
              <a:rPr lang="zh-CN" altLang="en-US" sz="3200">
                <a:sym typeface="+mn-ea"/>
              </a:rPr>
              <a:t>，优化相关假设，如机器学习算法？统计相关知识还需</a:t>
            </a:r>
            <a:r>
              <a:rPr lang="zh-CN" altLang="en-US" sz="3200">
                <a:sym typeface="+mn-ea"/>
              </a:rPr>
              <a:t>加强！</a:t>
            </a:r>
            <a:endParaRPr lang="zh-CN" altLang="en-US" sz="3200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475105" y="1413510"/>
            <a:ext cx="7794625" cy="485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1.</a:t>
            </a:r>
            <a:r>
              <a:rPr lang="zh-CN" altLang="en-US" sz="3200"/>
              <a:t>更好的应用场景？</a:t>
            </a:r>
            <a:endParaRPr lang="en-US" altLang="zh-CN" sz="3200"/>
          </a:p>
          <a:p>
            <a:endParaRPr lang="zh-CN" altLang="en-US" sz="320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475105" y="4234180"/>
            <a:ext cx="9237980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3.</a:t>
            </a:r>
            <a:r>
              <a:rPr lang="zh-CN" altLang="en-US" sz="3200"/>
              <a:t>类似</a:t>
            </a:r>
            <a:r>
              <a:rPr lang="en-US" altLang="zh-CN" sz="3200"/>
              <a:t>N</a:t>
            </a:r>
            <a:r>
              <a:rPr lang="zh-CN" altLang="en-US" sz="3200">
                <a:sym typeface="+mn-ea"/>
              </a:rPr>
              <a:t>egative </a:t>
            </a:r>
            <a:r>
              <a:rPr lang="en-US" altLang="zh-CN" sz="3200">
                <a:sym typeface="+mn-ea"/>
              </a:rPr>
              <a:t>c</a:t>
            </a:r>
            <a:r>
              <a:rPr lang="zh-CN" altLang="en-US" sz="3200">
                <a:sym typeface="+mn-ea"/>
              </a:rPr>
              <a:t>ontrol的方法，解决</a:t>
            </a:r>
            <a:r>
              <a:rPr lang="en-US" altLang="zh-CN" sz="3200">
                <a:sym typeface="+mn-ea"/>
              </a:rPr>
              <a:t>confounder</a:t>
            </a:r>
            <a:r>
              <a:rPr lang="zh-CN" altLang="en-US" sz="3200">
                <a:sym typeface="+mn-ea"/>
              </a:rPr>
              <a:t>假设？</a:t>
            </a:r>
            <a:endParaRPr lang="en-US" altLang="zh-CN" sz="3200"/>
          </a:p>
          <a:p>
            <a:endParaRPr lang="zh-CN" altLang="en-US" sz="320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475105" y="5227955"/>
            <a:ext cx="9237980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4.</a:t>
            </a:r>
            <a:r>
              <a:rPr lang="zh-CN" altLang="en-US" sz="3200"/>
              <a:t>假设循环？</a:t>
            </a:r>
            <a:r>
              <a:rPr lang="en-US" altLang="zh-CN" sz="3200"/>
              <a:t>discovery</a:t>
            </a:r>
            <a:r>
              <a:rPr lang="zh-CN" altLang="en-US" sz="3200"/>
              <a:t>结构，不同结构用不同假设</a:t>
            </a:r>
            <a:r>
              <a:rPr lang="zh-CN" altLang="en-US" sz="3200">
                <a:sym typeface="+mn-ea"/>
              </a:rPr>
              <a:t>？</a:t>
            </a:r>
            <a:endParaRPr lang="en-US" altLang="zh-CN" sz="3200"/>
          </a:p>
          <a:p>
            <a:endParaRPr lang="zh-CN" altLang="en-US" sz="32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2006600" y="2038350"/>
              <a:ext cx="2901950" cy="571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2006600" y="2038350"/>
                <a:ext cx="29019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5175250" y="1479550"/>
              <a:ext cx="558800" cy="4635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5175250" y="1479550"/>
                <a:ext cx="5588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5454650" y="1435100"/>
              <a:ext cx="19050" cy="12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5454650" y="1435100"/>
                <a:ext cx="19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1638300" y="3105150"/>
              <a:ext cx="2324100" cy="571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1638300" y="3105150"/>
                <a:ext cx="23241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6584950" y="2686050"/>
              <a:ext cx="3035300" cy="635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6584950" y="2686050"/>
                <a:ext cx="30353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5645150" y="3232150"/>
              <a:ext cx="1301750" cy="635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5645150" y="3232150"/>
                <a:ext cx="13017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8134350" y="3238500"/>
              <a:ext cx="1943100" cy="825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8134350" y="3238500"/>
                <a:ext cx="19431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1530350" y="3676650"/>
              <a:ext cx="4152900" cy="1079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1530350" y="3676650"/>
                <a:ext cx="41529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2876550" y="4743450"/>
              <a:ext cx="2222500" cy="635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2876550" y="4743450"/>
                <a:ext cx="2222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7918450" y="4737100"/>
              <a:ext cx="1758950" cy="444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3"/>
            </p:blipFill>
            <p:spPr>
              <a:xfrm>
                <a:off x="7918450" y="4737100"/>
                <a:ext cx="17589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墨迹 16"/>
              <p14:cNvContentPartPr/>
              <p14:nvPr/>
            </p14:nvContentPartPr>
            <p14:xfrm>
              <a:off x="1993900" y="5651500"/>
              <a:ext cx="1416050" cy="1397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5"/>
            </p:blipFill>
            <p:spPr>
              <a:xfrm>
                <a:off x="1993900" y="5651500"/>
                <a:ext cx="14160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墨迹 17"/>
              <p14:cNvContentPartPr/>
              <p14:nvPr/>
            </p14:nvContentPartPr>
            <p14:xfrm>
              <a:off x="2609850" y="5765800"/>
              <a:ext cx="349250" cy="2667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7"/>
            </p:blipFill>
            <p:spPr>
              <a:xfrm>
                <a:off x="2609850" y="5765800"/>
                <a:ext cx="3492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墨迹 18"/>
              <p14:cNvContentPartPr/>
              <p14:nvPr/>
            </p14:nvContentPartPr>
            <p14:xfrm>
              <a:off x="4089400" y="5715000"/>
              <a:ext cx="2114550" cy="254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9"/>
            </p:blipFill>
            <p:spPr>
              <a:xfrm>
                <a:off x="4089400" y="5715000"/>
                <a:ext cx="21145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墨迹 19"/>
              <p14:cNvContentPartPr/>
              <p14:nvPr/>
            </p14:nvContentPartPr>
            <p14:xfrm>
              <a:off x="5454650" y="5232400"/>
              <a:ext cx="101600" cy="6032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1"/>
            </p:blipFill>
            <p:spPr>
              <a:xfrm>
                <a:off x="5454650" y="5232400"/>
                <a:ext cx="10160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墨迹 20"/>
              <p14:cNvContentPartPr/>
              <p14:nvPr/>
            </p14:nvContentPartPr>
            <p14:xfrm>
              <a:off x="5594350" y="5124450"/>
              <a:ext cx="717550" cy="5334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3"/>
            </p:blipFill>
            <p:spPr>
              <a:xfrm>
                <a:off x="5594350" y="5124450"/>
                <a:ext cx="71755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墨迹 21"/>
              <p14:cNvContentPartPr/>
              <p14:nvPr/>
            </p14:nvContentPartPr>
            <p14:xfrm>
              <a:off x="7042150" y="5759450"/>
              <a:ext cx="2921000" cy="444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5"/>
            </p:blipFill>
            <p:spPr>
              <a:xfrm>
                <a:off x="7042150" y="5759450"/>
                <a:ext cx="29210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墨迹 22"/>
              <p14:cNvContentPartPr/>
              <p14:nvPr/>
            </p14:nvContentPartPr>
            <p14:xfrm>
              <a:off x="8775700" y="5181600"/>
              <a:ext cx="25400" cy="5588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7"/>
            </p:blipFill>
            <p:spPr>
              <a:xfrm>
                <a:off x="8775700" y="5181600"/>
                <a:ext cx="2540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墨迹 23"/>
              <p14:cNvContentPartPr/>
              <p14:nvPr/>
            </p14:nvContentPartPr>
            <p14:xfrm>
              <a:off x="8864600" y="5200650"/>
              <a:ext cx="1511300" cy="6286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9"/>
            </p:blipFill>
            <p:spPr>
              <a:xfrm>
                <a:off x="8864600" y="5200650"/>
                <a:ext cx="151130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墨迹 24"/>
              <p14:cNvContentPartPr/>
              <p14:nvPr/>
            </p14:nvContentPartPr>
            <p14:xfrm>
              <a:off x="9975850" y="5765800"/>
              <a:ext cx="317500" cy="190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1"/>
            </p:blipFill>
            <p:spPr>
              <a:xfrm>
                <a:off x="9975850" y="5765800"/>
                <a:ext cx="317500" cy="190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03855" y="1241425"/>
            <a:ext cx="5804535" cy="25787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7469" r="10100" b="52647"/>
          <a:stretch>
            <a:fillRect/>
          </a:stretch>
        </p:blipFill>
        <p:spPr>
          <a:xfrm>
            <a:off x="1235075" y="4368165"/>
            <a:ext cx="10160000" cy="45593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626110" y="468630"/>
            <a:ext cx="4272915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Assumption Ex</a:t>
            </a:r>
            <a:r>
              <a:rPr lang="en-US" altLang="zh-CN" sz="2400"/>
              <a:t>clusion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614545" y="5041265"/>
            <a:ext cx="3242945" cy="810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8835" y="547370"/>
            <a:ext cx="4779645" cy="475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2400">
                <a:sym typeface="+mn-ea"/>
              </a:rPr>
              <a:t>Proximal inference(Linear models)</a:t>
            </a:r>
            <a:endParaRPr lang="en-US" altLang="zh-CN"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0770" y="1288415"/>
            <a:ext cx="6082030" cy="4733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3925" y="6213475"/>
            <a:ext cx="1013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Kuroki M, Pearl J. Measurement bias and effect restoration in causal inference[J]. Biometrika, 2014, 101(2): 423-437.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5335" y="408940"/>
            <a:ext cx="4779645" cy="475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2400">
                <a:sym typeface="+mn-ea"/>
              </a:rPr>
              <a:t>Negative controls</a:t>
            </a:r>
            <a:r>
              <a:rPr lang="en-US" altLang="zh-CN" sz="2400">
                <a:sym typeface="+mn-ea"/>
              </a:rPr>
              <a:t>/</a:t>
            </a:r>
            <a:r>
              <a:rPr lang="en-US" altLang="zh-CN" sz="2400">
                <a:sym typeface="+mn-ea"/>
              </a:rPr>
              <a:t>Proximal inference</a:t>
            </a:r>
            <a:endParaRPr lang="en-US" altLang="zh-CN" sz="24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245" y="1067435"/>
            <a:ext cx="7728585" cy="4446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83475" y="1381760"/>
            <a:ext cx="4580255" cy="1686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4495" y="6217920"/>
            <a:ext cx="11553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Miao W, Geng Z, Tchetgen Tchetgen E J. Identifying causal effects with proxy variables of an unmeasured confounder[J]. Biometrika, 2018, 105(4): 987-993.</a:t>
            </a:r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8290" y="5635625"/>
            <a:ext cx="114890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Miao W, Tchetgen Tchetgen E. Invited commentary: bias attenuation and identification of causal effects with multiple negative controls[J]. American journal of epidemiology, 2017, 185(10): 950-953.</a:t>
            </a:r>
            <a:endParaRPr lang="zh-CN" altLang="en-US" sz="12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19950" y="3702685"/>
            <a:ext cx="4843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Negative controls</a:t>
            </a:r>
            <a:r>
              <a:rPr lang="zh-CN" altLang="en-US" sz="2400"/>
              <a:t>克服</a:t>
            </a:r>
            <a:r>
              <a:rPr lang="en-US" altLang="zh-CN" sz="2400"/>
              <a:t> p(w/u) </a:t>
            </a:r>
            <a:r>
              <a:rPr lang="zh-CN" altLang="en-US" sz="2400"/>
              <a:t>！！！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9450" y="621665"/>
            <a:ext cx="4788535" cy="475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2400">
                <a:sym typeface="+mn-ea"/>
              </a:rPr>
              <a:t>Confounding bridge function(NCO)</a:t>
            </a:r>
            <a:endParaRPr lang="en-US" altLang="zh-CN" sz="24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6390" y="2755900"/>
            <a:ext cx="9465310" cy="3869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10045" y="205740"/>
            <a:ext cx="4419600" cy="2103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4830" y="2153920"/>
            <a:ext cx="7774940" cy="4311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75495" y="5325110"/>
            <a:ext cx="2516505" cy="1124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Miao W, Shi X, Tchetgen E T. A confounding bridge approach for double negative control inference on causal effects[J]. arXiv preprint arXiv:1808.04945, 2018.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4180" y="621665"/>
            <a:ext cx="4460875" cy="475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2400">
                <a:sym typeface="+mn-ea"/>
              </a:rPr>
              <a:t>Confounding bridge function(NCE)</a:t>
            </a:r>
            <a:endParaRPr lang="en-US" altLang="zh-CN" sz="2400"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2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3365" y="1557020"/>
            <a:ext cx="8065135" cy="487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18500" y="429260"/>
            <a:ext cx="3794125" cy="1805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62890" y="2234565"/>
            <a:ext cx="8055610" cy="4200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18500" y="3291840"/>
            <a:ext cx="4100830" cy="5276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/>
              <a:t>Resolved  </a:t>
            </a:r>
            <a:r>
              <a:rPr lang="zh-CN" altLang="en-US" sz="2000"/>
              <a:t>exclusion assumption</a:t>
            </a:r>
            <a:r>
              <a:rPr lang="en-US" altLang="zh-CN" sz="2000"/>
              <a:t> !!!</a:t>
            </a:r>
            <a:endParaRPr lang="en-US" altLang="zh-CN" sz="2000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8201660" y="5916930"/>
            <a:ext cx="3776980" cy="7004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Miao W, Shi X, Tchetgen E T. A confounding bridge approach for double negative control inference on causal effects[J]. arXiv preprint arXiv:1808.04945, 2018.</a:t>
            </a:r>
            <a:endParaRPr lang="zh-CN" altLang="en-US" sz="1200"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8267700" y="1841500"/>
              <a:ext cx="266700" cy="2476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8267700" y="1841500"/>
                <a:ext cx="2667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8718550" y="1962150"/>
              <a:ext cx="704850" cy="190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8718550" y="1962150"/>
                <a:ext cx="704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9150350" y="1885950"/>
              <a:ext cx="177800" cy="2413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9150350" y="1885950"/>
                <a:ext cx="1778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8140700" y="1701800"/>
              <a:ext cx="679450" cy="584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8140700" y="1701800"/>
                <a:ext cx="67945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8534400" y="800100"/>
              <a:ext cx="558800" cy="520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8534400" y="800100"/>
                <a:ext cx="558800" cy="5207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2450" y="393700"/>
            <a:ext cx="6560820" cy="475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buClrTx/>
              <a:buSzTx/>
              <a:buFontTx/>
            </a:pPr>
            <a:r>
              <a:rPr lang="en-US" altLang="zh-CN" sz="2400">
                <a:sym typeface="+mn-ea"/>
              </a:rPr>
              <a:t>Test Negative Design Vaccine Effectiveness</a:t>
            </a:r>
            <a:endParaRPr lang="en-US" altLang="zh-CN" sz="24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5606" r="16539" b="34879"/>
          <a:stretch>
            <a:fillRect/>
          </a:stretch>
        </p:blipFill>
        <p:spPr>
          <a:xfrm>
            <a:off x="552450" y="1101090"/>
            <a:ext cx="4848225" cy="47618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4315" y="6122670"/>
            <a:ext cx="12107545" cy="563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buClrTx/>
              <a:buSzTx/>
              <a:buFontTx/>
            </a:pPr>
            <a:r>
              <a:rPr lang="zh-CN" altLang="en-US" sz="1200">
                <a:sym typeface="+mn-ea"/>
              </a:rPr>
              <a:t>Sullivan S G, Tchetgen Tchetgen E J, Cowling B J. Theoretical basis of the test-negative study design for assessment of influenza vaccine effectiveness[J]. American journal of epidemiology, 2016, 184(5): 345-353.</a:t>
            </a:r>
            <a:endParaRPr lang="zh-CN" altLang="en-US" sz="12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69255" y="3260090"/>
            <a:ext cx="6249035" cy="214820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5469255" y="1296670"/>
            <a:ext cx="6248400" cy="1673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2450" y="393700"/>
            <a:ext cx="6635750" cy="475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2400">
                <a:sym typeface="+mn-ea"/>
              </a:rPr>
              <a:t>Double Negative Control TND Vaccine Effectiveness</a:t>
            </a:r>
            <a:endParaRPr lang="en-US" altLang="zh-CN" sz="2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595" y="934720"/>
            <a:ext cx="5938520" cy="5619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58105" y="1638300"/>
            <a:ext cx="7097395" cy="10687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3735" y="563245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Li K Q, Shi X, Miao W, et al. Double negative control inference in test-negative design studies of vaccine effectiveness[J]. Journal of the American Statistical Association, 2023: 1-12.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COMMONDATA" val="eyJoZGlkIjoiMDgzMjAxOGY1MjhjYWMwOWI4OTQ1NTc4ZmVmZmEzYTU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2551</Words>
  <Application>WPS 演示</Application>
  <PresentationFormat>宽屏</PresentationFormat>
  <Paragraphs>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Negative Control Causality Measure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李宗禹</dc:creator>
  <cp:lastModifiedBy>咏谦 Always modest</cp:lastModifiedBy>
  <cp:revision>190</cp:revision>
  <dcterms:created xsi:type="dcterms:W3CDTF">2023-07-31T05:51:00Z</dcterms:created>
  <dcterms:modified xsi:type="dcterms:W3CDTF">2023-08-04T08:36:12Z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EFD0F36BBA98433C87D2C1411063A9F9_12</vt:lpwstr>
  </property>
  <property fmtid="{D5CDD505-2E9C-101B-9397-08002B2CF9AE}" pid="3" name="KSOProductBuildVer">
    <vt:lpwstr>2052-12.1.0.15120</vt:lpwstr>
  </property>
</Properties>
</file>