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624BE-B842-4900-8F81-720D0C9B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04356C-3699-4233-B997-04484777D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6D6776-AB44-4C0A-A8F6-44B9E228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65E5-418F-4B8A-A6A4-3491BFFB8B63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B16FD8-366A-49C1-AEE3-25E50B25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B70528-4D45-48A3-8BA9-174D3B18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962-B698-4BE9-A7FC-501839FD5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00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CF011-4451-4290-9760-5E634120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D7DD6B-BD5F-4721-B2C1-63FE71B9F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5201AC-C1BD-4077-B896-F5EB283A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65E5-418F-4B8A-A6A4-3491BFFB8B63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20C6D9-D79B-45D6-A176-CE0E9283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C3FA8B-6AC1-4C34-8AC3-FEE9DD22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962-B698-4BE9-A7FC-501839FD5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10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356E97-563E-48A4-B3E1-A4E9E0C3B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6DA8C6-BCDD-4AD1-A778-3CE1546A2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1BEB32-2B2E-4C7E-A801-7714982C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65E5-418F-4B8A-A6A4-3491BFFB8B63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E1B72F-13B4-4B5B-8F74-5A2DEE3F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E9D5FB-5597-467F-989E-A11BB7CA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962-B698-4BE9-A7FC-501839FD5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7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59A8D-9EF3-41CE-BFD8-39C9FCB3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167C81-F8CC-43F6-9C97-1298B2B82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675FDE-6DDE-476C-A4B7-BF6CA9C6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65E5-418F-4B8A-A6A4-3491BFFB8B63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904CD1-45D5-4EB3-ACBF-729E2144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C2AD4F-5E89-4261-B886-54F0AA62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962-B698-4BE9-A7FC-501839FD5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1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6EBA3-DB9E-4ACB-BB6C-533D2DB9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0BDB74-F513-4D44-8A91-1FBCCFD2D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53011F-0942-424B-A7B2-7BA1CD0E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65E5-418F-4B8A-A6A4-3491BFFB8B63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2DA989-DCE0-45FF-B16C-D735B954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52D39-AD35-4993-BB92-4DE3D32F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962-B698-4BE9-A7FC-501839FD5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45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A5C64-A19E-4E20-8BD0-0884C91C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C192E3-B1A8-4B9D-B29D-4A94249B7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077A97-155C-4724-B408-C305C3D3F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FB7DD4-6751-4718-8CB1-23517707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65E5-418F-4B8A-A6A4-3491BFFB8B63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6EA408-58F4-411D-8BAC-4A4EF473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9D532F-67A9-4D02-9C4B-784B3673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962-B698-4BE9-A7FC-501839FD5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79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18582-761D-4DB5-AC82-5C339079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05497A-CF45-4FA6-BD49-FB1BB9B64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EC60B6-0F7E-4EC3-9980-F59471E67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C19B8E-9C86-41E3-996F-732A9C4B7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045894-38BE-4BDB-A4CC-826425B6D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B0D8FE-84B9-42A1-9AF8-C21EAD8D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65E5-418F-4B8A-A6A4-3491BFFB8B63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F8B63C-2ECF-41C3-92F5-C623E675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113FC-76A7-4BA7-8B89-00EC98F8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962-B698-4BE9-A7FC-501839FD5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47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0B571-B9AA-4810-87C9-20E04F5F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128386C-B55D-44F5-8928-2985FDA3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65E5-418F-4B8A-A6A4-3491BFFB8B63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3563A9-2DCC-494E-B4B5-F419D151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0F4908-6969-4CB6-ADCA-6E0F799F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962-B698-4BE9-A7FC-501839FD5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7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835DD7-73CA-46D3-A5F4-52843122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65E5-418F-4B8A-A6A4-3491BFFB8B63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DDE846-B6B1-4427-A311-F6CD7B70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913BA5-5D28-49DD-B279-84BEE7CE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962-B698-4BE9-A7FC-501839FD5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6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57D04-8B5B-4160-B8AF-F7F4414F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68A08-FF09-4668-981D-B544549E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B69A97-29C5-43A9-B46D-3316C1390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0FA995-7F08-47E3-96C2-1D0EEA02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65E5-418F-4B8A-A6A4-3491BFFB8B63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70304D-6EAF-4EC0-8123-4F5F2D24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3C6B7F-EAD4-4903-8D10-A95EC436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962-B698-4BE9-A7FC-501839FD5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34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ABD44-D4A4-4CDD-B962-44765730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5ADFDE-4ED6-406C-BDEC-9BD79037A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7D191A-B8D4-42B2-A7D7-A7480BC79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27414B-0A55-463C-9763-A9E75444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65E5-418F-4B8A-A6A4-3491BFFB8B63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BAC396-8623-4447-A20E-8179996C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984C5C-FAF8-44A8-A06A-FD82F16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962-B698-4BE9-A7FC-501839FD5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90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702DF-E241-483C-9EBB-BFC3E88A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DA7B75-DFE1-4834-84FD-2EA80255D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FFE21C-2FF4-46C2-9D2E-F72E846C7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65E5-418F-4B8A-A6A4-3491BFFB8B63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5B94C-73EB-402B-945B-3C887B637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ADE611-E861-443D-82F5-4916056EC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7962-B698-4BE9-A7FC-501839FD5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38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E8CB7-5FF2-4C0B-A620-57383A21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«</a:t>
            </a:r>
            <a:r>
              <a:rPr lang="en-US" dirty="0"/>
              <a:t>Amazement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51024F-7E09-4BC2-BB5E-AA07328E4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Авторы</a:t>
            </a:r>
            <a:r>
              <a:rPr lang="en-US" dirty="0"/>
              <a:t>: </a:t>
            </a:r>
            <a:r>
              <a:rPr lang="ru-RU" dirty="0"/>
              <a:t>Медведев Максим, Эдуард</a:t>
            </a:r>
            <a:r>
              <a:rPr lang="en-US" dirty="0"/>
              <a:t> </a:t>
            </a:r>
            <a:r>
              <a:rPr lang="ru-RU" dirty="0"/>
              <a:t>Улиханян</a:t>
            </a:r>
          </a:p>
        </p:txBody>
      </p:sp>
    </p:spTree>
    <p:extLst>
      <p:ext uri="{BB962C8B-B14F-4D97-AF65-F5344CB8AC3E}">
        <p14:creationId xmlns:p14="http://schemas.microsoft.com/office/powerpoint/2010/main" val="45447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8AD17-CC5E-42A3-9932-90CCD06D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5B3FE-3CA9-45DF-8A9C-EE0783AA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Выводы</a:t>
            </a:r>
            <a:r>
              <a:rPr lang="ru-RU" dirty="0"/>
              <a:t>: Проект представляет собой интересное и увлекательное приложение, которое представляет интерес для любителей игр в жанре лабиринт. Все функции и корректность отображения графики были тщательно протестированы на различных стадиях разработки для обеспечения стабильности и отсутствия ошибок.</a:t>
            </a:r>
          </a:p>
          <a:p>
            <a:r>
              <a:rPr lang="ru-RU" b="1" dirty="0"/>
              <a:t>Возможности для доработки и развития</a:t>
            </a:r>
            <a:r>
              <a:rPr lang="ru-RU" dirty="0"/>
              <a:t>: В дальнейшем планируется добавление новых уровней, улучшение графического интерфейса, а также возможность сохранения прогресса игры. Кроме того, возможно добавление новых игровых элементов и усовершенствование системы подсчета очков.</a:t>
            </a:r>
          </a:p>
        </p:txBody>
      </p:sp>
    </p:spTree>
    <p:extLst>
      <p:ext uri="{BB962C8B-B14F-4D97-AF65-F5344CB8AC3E}">
        <p14:creationId xmlns:p14="http://schemas.microsoft.com/office/powerpoint/2010/main" val="98182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33EA8-12B1-4A37-9308-F284E787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CBC6F-69FD-4D9B-96B0-72E3F286E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Идея проекта</a:t>
            </a:r>
            <a:r>
              <a:rPr lang="ru-RU" dirty="0"/>
              <a:t>: Разработка игры в жанре лабиринт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с использованием Python и Pygame</a:t>
            </a:r>
            <a:r>
              <a:rPr lang="ru-RU" dirty="0"/>
              <a:t>, где игроку предстоит пройти через ряд уровней, каждый из которых представляет собой лабиринт.</a:t>
            </a:r>
          </a:p>
          <a:p>
            <a:r>
              <a:rPr lang="ru-RU" b="1" dirty="0"/>
              <a:t>Цель проекта</a:t>
            </a:r>
            <a:r>
              <a:rPr lang="ru-RU" dirty="0"/>
              <a:t>: Создание интересного и увлекательного приложения, которое будет представлять интерес для любителей игр в жанре лабиринт.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48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533CB-BACE-4F38-A38E-67FBD0F9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7C462-A57B-4732-B42E-9D4196E6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Структура</a:t>
            </a:r>
            <a:r>
              <a:rPr lang="ru-RU" dirty="0"/>
              <a:t>: включает в себя несколько модулей и классов, каждый из которых выполняет свою уникальную функцию. Используются классы для представления игровых объектов, таких как игрок</a:t>
            </a:r>
            <a:r>
              <a:rPr lang="en-US" dirty="0"/>
              <a:t>,</a:t>
            </a:r>
            <a:r>
              <a:rPr lang="ru-RU" dirty="0"/>
              <a:t> плитки игрового поля и т.п. Карты уровней хранятся в формате </a:t>
            </a:r>
            <a:r>
              <a:rPr lang="en-US" dirty="0"/>
              <a:t>.txt</a:t>
            </a:r>
            <a:endParaRPr lang="ru-RU" dirty="0"/>
          </a:p>
          <a:p>
            <a:r>
              <a:rPr lang="ru-RU" b="1" dirty="0"/>
              <a:t>Особенности</a:t>
            </a:r>
            <a:r>
              <a:rPr lang="ru-RU" dirty="0"/>
              <a:t>: В игре реализована система спрайтов для отображения игровых объектов, функции для загрузки уровней и изображений, класс для генерации лабиринта, а также функции для отображения стартового, финального и промежуточных окон.</a:t>
            </a:r>
          </a:p>
          <a:p>
            <a:r>
              <a:rPr lang="ru-RU" b="1" dirty="0"/>
              <a:t>Технологии</a:t>
            </a:r>
            <a:r>
              <a:rPr lang="ru-RU" dirty="0"/>
              <a:t>: для разработки игры был использован язык программирования Python и библиотека Pygame.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28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85038-C1C9-4852-A8C7-67B36B8B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88E8AA-CDE8-4EF3-A8B4-34763A56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246" y="1690688"/>
            <a:ext cx="8701508" cy="46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3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F2F9-863D-42A3-AA16-5F6C5A51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лабиринта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B3A21-93A9-4D0F-AD06-9E9DF946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ru-RU" b="1" dirty="0" err="1"/>
              <a:t>Labyrinth</a:t>
            </a:r>
            <a:r>
              <a:rPr lang="ru-RU" dirty="0"/>
              <a:t> генерирует лабиринт заданного размера. Он случайным образом выбирает начальную и конечную точки, определяет следующий ход во время генерации и создает лабиринт, используя матрицу достижимости и матрицу перехода. Функция </a:t>
            </a:r>
            <a:r>
              <a:rPr lang="ru-RU" b="1" dirty="0" err="1"/>
              <a:t>level_view_of_the_matrix</a:t>
            </a:r>
            <a:r>
              <a:rPr lang="ru-RU" b="1" dirty="0"/>
              <a:t> </a:t>
            </a:r>
            <a:r>
              <a:rPr lang="ru-RU" dirty="0"/>
              <a:t>преобразует сгенерированный лабиринт в формат, пригодный для игры, заменяя определенные символы для визуального представления. Затем лабиринт сохраняется в файл.</a:t>
            </a:r>
          </a:p>
        </p:txBody>
      </p:sp>
    </p:spTree>
    <p:extLst>
      <p:ext uri="{BB962C8B-B14F-4D97-AF65-F5344CB8AC3E}">
        <p14:creationId xmlns:p14="http://schemas.microsoft.com/office/powerpoint/2010/main" val="311128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03C5A-1D2C-4B5D-A251-BB845EBF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лабиринта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4A73D1-CC1F-4245-8C70-25B869368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868" y="1690688"/>
            <a:ext cx="4444263" cy="48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ED817-5117-4C64-8D60-1258DFB3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 и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0D2D1-AF94-424F-8EA4-6F2207863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Начальный экран с заставкой.</a:t>
            </a:r>
          </a:p>
          <a:p>
            <a:r>
              <a:rPr lang="ru-RU" dirty="0"/>
              <a:t>После пропуска начального экрана появляется экран с выбором уровня. Предусмотрена генерация случайного уровня.</a:t>
            </a:r>
          </a:p>
          <a:p>
            <a:r>
              <a:rPr lang="ru-RU" dirty="0"/>
              <a:t>После начала игры можно выйти</a:t>
            </a:r>
            <a:r>
              <a:rPr lang="en-US" dirty="0"/>
              <a:t> </a:t>
            </a:r>
            <a:r>
              <a:rPr lang="ru-RU" dirty="0"/>
              <a:t>обратно в меню через «</a:t>
            </a:r>
            <a:r>
              <a:rPr lang="en-US" dirty="0"/>
              <a:t>ESC</a:t>
            </a:r>
            <a:r>
              <a:rPr lang="ru-RU" dirty="0"/>
              <a:t>»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31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BBCD8-35A2-42D4-B2EA-D435D8AC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задумки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9B958E-2BA2-4BDB-9856-461A659FD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ru-RU" dirty="0"/>
              <a:t>Кубовидная вселенная.</a:t>
            </a:r>
          </a:p>
          <a:p>
            <a:r>
              <a:rPr lang="ru-RU" dirty="0"/>
              <a:t>Виньетка для реализма.</a:t>
            </a:r>
          </a:p>
          <a:p>
            <a:r>
              <a:rPr lang="ru-RU" dirty="0"/>
              <a:t>Монетки для олдов. Предусмотрен счётчик.</a:t>
            </a:r>
          </a:p>
          <a:p>
            <a:r>
              <a:rPr lang="ru-RU" dirty="0"/>
              <a:t>Есть анимация ходьбы.</a:t>
            </a:r>
          </a:p>
          <a:p>
            <a:r>
              <a:rPr lang="ru-RU" dirty="0"/>
              <a:t>Цель</a:t>
            </a:r>
            <a:r>
              <a:rPr lang="en-US" dirty="0"/>
              <a:t>: </a:t>
            </a:r>
            <a:r>
              <a:rPr lang="ru-RU" dirty="0"/>
              <a:t>найти путь к лестнице в «Закулисье»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The Backrooms)</a:t>
            </a:r>
            <a:r>
              <a:rPr lang="ru-RU" dirty="0"/>
              <a:t> и собрать как можно больше монет.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74782D-2478-49EB-BB20-1417E978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753" y="913828"/>
            <a:ext cx="4771047" cy="50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2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66FCB-17FB-4F2F-8C62-9DF3A667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Финал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0DBD5C-D527-46BE-8895-C2E85FB5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ru-RU" dirty="0"/>
              <a:t>Подводится счёт.</a:t>
            </a:r>
          </a:p>
          <a:p>
            <a:r>
              <a:rPr lang="ru-RU" dirty="0"/>
              <a:t>Выводится номер пройденного уровня.</a:t>
            </a:r>
          </a:p>
          <a:p>
            <a:r>
              <a:rPr lang="ru-RU" dirty="0"/>
              <a:t>Появляется кнопка возврата в меню, нажатие на которую </a:t>
            </a:r>
            <a:r>
              <a:rPr lang="en-US" dirty="0"/>
              <a:t>“</a:t>
            </a:r>
            <a:r>
              <a:rPr lang="ru-RU" dirty="0"/>
              <a:t>отлавливается</a:t>
            </a:r>
            <a:r>
              <a:rPr lang="en-US" dirty="0"/>
              <a:t>” </a:t>
            </a:r>
            <a:r>
              <a:rPr lang="ru-RU" dirty="0"/>
              <a:t>через </a:t>
            </a:r>
            <a:r>
              <a:rPr lang="en-US" b="1" dirty="0"/>
              <a:t>collide</a:t>
            </a:r>
            <a:r>
              <a:rPr lang="en-US" dirty="0"/>
              <a:t>point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028FB3-13B6-4EDA-92C4-A0515FF44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489" y="907890"/>
            <a:ext cx="4782311" cy="504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565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410</Words>
  <Application>Microsoft Office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Тема Office</vt:lpstr>
      <vt:lpstr>Игра «Amazement»</vt:lpstr>
      <vt:lpstr>Введение</vt:lpstr>
      <vt:lpstr>Описание реализации</vt:lpstr>
      <vt:lpstr>Описание реализации</vt:lpstr>
      <vt:lpstr>Генерация лабиринта</vt:lpstr>
      <vt:lpstr>Класс лабиринта</vt:lpstr>
      <vt:lpstr>Дизайн и интерфейс</vt:lpstr>
      <vt:lpstr>Реализация задумки</vt:lpstr>
      <vt:lpstr>Финал игры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«Amazement»</dc:title>
  <dc:creator>admin</dc:creator>
  <cp:lastModifiedBy>admin</cp:lastModifiedBy>
  <cp:revision>49</cp:revision>
  <dcterms:created xsi:type="dcterms:W3CDTF">2024-01-25T19:47:31Z</dcterms:created>
  <dcterms:modified xsi:type="dcterms:W3CDTF">2024-01-25T20:31:24Z</dcterms:modified>
</cp:coreProperties>
</file>