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6517BD-5FC3-4E12-9D57-920FC18AD0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352F49-C7AF-40A6-850E-D69A87FA99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LOREM IPSUM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753480" y="-17280"/>
            <a:ext cx="7960320" cy="570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Проект будет направлен на создание онлайн-портфолио для командной дизайн-студии. Портфолио будет демонстрировать работы команды, подчеркивать их навыки и предоставлять профессиональную платформу для привлечения потенциальных клиентов, партнеров и работодателей, чтобы ознакомиться с проектами членов команды. Портфолио будет визуально привлекательным, удобным для пользователя и адаптированным для разных устройств.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t.me/elgnc_st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653760" y="1888200"/>
            <a:ext cx="8989560" cy="198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701280" y="778680"/>
            <a:ext cx="8894160" cy="420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800000" y="74160"/>
            <a:ext cx="6805800" cy="535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653760" y="1707120"/>
            <a:ext cx="8989560" cy="23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653760" y="1707120"/>
            <a:ext cx="8989560" cy="23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900000" y="360000"/>
            <a:ext cx="8099640" cy="50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504000" y="430920"/>
            <a:ext cx="8989560" cy="460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LibreOffice/7.6.6.3$Linux_X86_64 LibreOffice_project/60$Build-3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2024-04-26T16:56:33Z</dcterms:created>
  <dc:creator/>
  <dc:description/>
  <dc:language>ru-RU</dc:language>
  <cp:lastModifiedBy/>
  <dcterms:modified xsi:type="dcterms:W3CDTF">2024-04-26T17:12:00Z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10</vt:i4>
  </property>
  <property fmtid="{D5CDD505-2E9C-101B-9397-08002B2CF9AE}" pid="4" name="Slides">
    <vt:i4>10</vt:i4>
  </property>
</Properties>
</file>