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963A73-9CB6-4FCD-B27D-7D471DEBCF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AEA314-6EBB-43BD-8ED4-E187811BF7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389C89-69CC-4B92-AE5E-F4E796B77B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D5CA23C-1BD5-48E8-AE08-AD5988A32E8A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408C6691-B2BA-464C-980B-713117C753F5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LOREM IPSUM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Медведев Максим Юрьевич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753480" y="-17280"/>
            <a:ext cx="7959960" cy="570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Заключение и перспективы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Переделать админку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Оптимизировать описание команды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README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Проект будет направлен на создание онлайн-портфолио для командной дизайн-студии. Портфолио будет демонстрировать работы команды, подчеркивать их навыки и предоставлять профессиональную платформу для привлечения потенциальных клиентов, партнеров и работодателей, чтобы ознакомиться с проектами членов команды. Портфолио будет визуально привлекательным, удобным для пользователя и адаптированным для разных устройств.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t.me/elgnc_st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653760" y="1888200"/>
            <a:ext cx="8989200" cy="198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701280" y="778680"/>
            <a:ext cx="8893800" cy="420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" descr=""/>
          <p:cNvPicPr/>
          <p:nvPr/>
        </p:nvPicPr>
        <p:blipFill>
          <a:blip r:embed="rId1"/>
          <a:stretch/>
        </p:blipFill>
        <p:spPr>
          <a:xfrm>
            <a:off x="1800000" y="74160"/>
            <a:ext cx="6805440" cy="535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653760" y="1707120"/>
            <a:ext cx="8989200" cy="235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653760" y="1707120"/>
            <a:ext cx="8989200" cy="235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900000" y="360000"/>
            <a:ext cx="8099280" cy="50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504000" y="430920"/>
            <a:ext cx="8989200" cy="460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LibreOffice/7.6.6.3$Linux_X86_64 LibreOffice_project/60$Build-3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2024-04-26T16:56:33Z</dcterms:created>
  <dc:creator/>
  <dc:description/>
  <dc:language>ru-RU</dc:language>
  <cp:lastModifiedBy/>
  <dcterms:modified xsi:type="dcterms:W3CDTF">2024-04-26T17:36:38Z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10</vt:i4>
  </property>
  <property fmtid="{D5CDD505-2E9C-101B-9397-08002B2CF9AE}" pid="4" name="Slides">
    <vt:i4>10</vt:i4>
  </property>
</Properties>
</file>