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10080625" cy="56705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79806816" y="0"/>
      </p:cViewPr>
      <p:guideLst>
        <p:guide pos="3175"/>
        <p:guide pos="1786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Обычны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F95C9313-7B4D-4242-9B42-05FF5B356299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Обычны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 bwMode="auto"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48BBC688-8E7D-4F16-9FFB-D10FC920BFDE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 bwMode="auto"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 bwMode="auto"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 bwMode="auto"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  <a:defRPr/>
            </a:pPr>
            <a:fld id="{1B40571F-59BA-41B1-BA7E-920839791892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2"/>
          <p:cNvSpPr>
            <a:spLocks noGrp="1"/>
          </p:cNvSpPr>
          <p:nvPr>
            <p:ph type="subTitle"/>
          </p:nvPr>
        </p:nvSpPr>
        <p:spPr bwMode="auto"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LOREM IPSUM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7638748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53579" y="-17223"/>
            <a:ext cx="7960800" cy="5704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3616231" name="PlaceHolder 2"/>
          <p:cNvSpPr>
            <a:spLocks noGrp="1"/>
          </p:cNvSpPr>
          <p:nvPr>
            <p:ph type="subTitle"/>
          </p:nvPr>
        </p:nvSpPr>
        <p:spPr bwMode="auto"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endParaRPr/>
          </a:p>
          <a:p>
            <a:pPr>
              <a:defRPr/>
            </a:pPr>
            <a:r>
              <a:rPr sz="1400" b="0" i="0" u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</a:rPr>
              <a:t>Проект будет направлен на создание онлайн-портфолио для командной дизайн-студии. Портфолио будет демонстрировать работы команды, подчеркивать их навыки и предоставлять профессиональную платформу для привлечения потенциальных клиентов, партнеров и работодателей, чтобы ознакомиться с проектами членов команды. Портфолио будет визуально привлекательным, удобным для пользователя и адаптированным для разных устройств.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" descr=""/>
          <p:cNvPicPr/>
          <p:nvPr/>
        </p:nvPicPr>
        <p:blipFill>
          <a:blip r:embed="rId2"/>
          <a:stretch/>
        </p:blipFill>
        <p:spPr bwMode="auto">
          <a:xfrm>
            <a:off x="653760" y="1888200"/>
            <a:ext cx="8989920" cy="1990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" descr=""/>
          <p:cNvPicPr/>
          <p:nvPr/>
        </p:nvPicPr>
        <p:blipFill>
          <a:blip r:embed="rId2"/>
          <a:stretch/>
        </p:blipFill>
        <p:spPr bwMode="auto">
          <a:xfrm>
            <a:off x="701280" y="778680"/>
            <a:ext cx="8894520" cy="420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" name="" descr=""/>
          <p:cNvPicPr/>
          <p:nvPr/>
        </p:nvPicPr>
        <p:blipFill>
          <a:blip r:embed="rId2"/>
          <a:stretch/>
        </p:blipFill>
        <p:spPr bwMode="auto">
          <a:xfrm>
            <a:off x="1800000" y="74160"/>
            <a:ext cx="6806160" cy="5357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" name="" descr=""/>
          <p:cNvPicPr/>
          <p:nvPr/>
        </p:nvPicPr>
        <p:blipFill>
          <a:blip r:embed="rId2"/>
          <a:stretch/>
        </p:blipFill>
        <p:spPr bwMode="auto">
          <a:xfrm>
            <a:off x="653760" y="1707120"/>
            <a:ext cx="8989920" cy="235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5" name="" descr=""/>
          <p:cNvPicPr/>
          <p:nvPr/>
        </p:nvPicPr>
        <p:blipFill>
          <a:blip r:embed="rId2"/>
          <a:stretch/>
        </p:blipFill>
        <p:spPr bwMode="auto">
          <a:xfrm>
            <a:off x="653760" y="1707120"/>
            <a:ext cx="8989920" cy="235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8" name="" descr=""/>
          <p:cNvPicPr/>
          <p:nvPr/>
        </p:nvPicPr>
        <p:blipFill>
          <a:blip r:embed="rId2"/>
          <a:stretch/>
        </p:blipFill>
        <p:spPr bwMode="auto">
          <a:xfrm>
            <a:off x="900000" y="360000"/>
            <a:ext cx="8100000" cy="50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1" name="" descr=""/>
          <p:cNvPicPr/>
          <p:nvPr/>
        </p:nvPicPr>
        <p:blipFill>
          <a:blip r:embed="rId2"/>
          <a:stretch/>
        </p:blipFill>
        <p:spPr bwMode="auto">
          <a:xfrm>
            <a:off x="504000" y="430920"/>
            <a:ext cx="8989920" cy="46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Р7-Офис/7.3.3.0</Application>
  <DocSecurity>0</DocSecurity>
  <PresentationFormat/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>ru-RU</dc:language>
  <cp:lastModifiedBy/>
  <cp:revision>3</cp:revision>
  <dcterms:created xsi:type="dcterms:W3CDTF">2024-04-26T16:56:33Z</dcterms:created>
  <dcterms:modified xsi:type="dcterms:W3CDTF">2024-04-26T14:08:36Z</dcterms:modified>
  <cp:category/>
  <cp:contentStatus/>
  <cp:version/>
</cp:coreProperties>
</file>