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283" r:id="rId6"/>
    <p:sldId id="281" r:id="rId7"/>
    <p:sldId id="257" r:id="rId8"/>
    <p:sldId id="276" r:id="rId9"/>
    <p:sldId id="275" r:id="rId10"/>
    <p:sldId id="269" r:id="rId11"/>
    <p:sldId id="284" r:id="rId12"/>
    <p:sldId id="277" r:id="rId13"/>
    <p:sldId id="285" r:id="rId14"/>
    <p:sldId id="280" r:id="rId15"/>
    <p:sldId id="265" r:id="rId16"/>
    <p:sldId id="259" r:id="rId17"/>
    <p:sldId id="263" r:id="rId18"/>
    <p:sldId id="264" r:id="rId19"/>
    <p:sldId id="271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9F0B99-4D76-FA42-1624-1AC9CBDFBBAC}" name="Joao Guilherme Squaris Merlin" initials="JG" userId="S::joao.merlin@pucpr.edu.br::745a66c1-a4e4-4aad-b554-896bf07db6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9C"/>
    <a:srgbClr val="FFC7CE"/>
    <a:srgbClr val="C6EFC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DF21E-71B0-40B8-94DF-3FA0BEFC85F1}" v="1" dt="2025-05-06T00:19:02.593"/>
    <p1510:client id="{DB6F4D24-6FB9-484B-808A-5BAE12157FEC}" v="1190" dt="2025-05-05T23:17:42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C6C4C-BDD4-40AF-A046-89C037A460A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F16BC5-4AA1-4E66-85C8-B061B6127793}">
      <dgm:prSet custT="1"/>
      <dgm:spPr/>
      <dgm:t>
        <a:bodyPr/>
        <a:lstStyle/>
        <a:p>
          <a:r>
            <a:rPr lang="pt-BR" sz="2200" b="1"/>
            <a:t>Problemas</a:t>
          </a:r>
          <a:r>
            <a:rPr lang="pt-BR" sz="3500" b="1"/>
            <a:t> </a:t>
          </a:r>
          <a:r>
            <a:rPr lang="pt-BR" sz="2200" b="1"/>
            <a:t>Identificados</a:t>
          </a:r>
          <a:endParaRPr lang="en-US" sz="2200"/>
        </a:p>
      </dgm:t>
    </dgm:pt>
    <dgm:pt modelId="{F8BA536E-5BE4-42B6-9C62-34011501CDB3}" type="parTrans" cxnId="{58D47AA3-F816-4780-BC5C-4AD2DD03B0EB}">
      <dgm:prSet/>
      <dgm:spPr/>
      <dgm:t>
        <a:bodyPr/>
        <a:lstStyle/>
        <a:p>
          <a:endParaRPr lang="en-US"/>
        </a:p>
      </dgm:t>
    </dgm:pt>
    <dgm:pt modelId="{C3B605E6-4750-46B3-B4B5-BACF8B4FB0EB}" type="sibTrans" cxnId="{58D47AA3-F816-4780-BC5C-4AD2DD03B0EB}">
      <dgm:prSet/>
      <dgm:spPr/>
      <dgm:t>
        <a:bodyPr/>
        <a:lstStyle/>
        <a:p>
          <a:endParaRPr lang="en-US"/>
        </a:p>
      </dgm:t>
    </dgm:pt>
    <dgm:pt modelId="{042F0F8A-11AD-45A1-9731-6069E30EF057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Alto custo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e </a:t>
          </a:r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complexidade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de implantação das ferramentas especializadas em gestão de processos.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693F3-163A-4157-80AF-A0090ADAE660}" type="parTrans" cxnId="{477F6596-0405-4817-821E-E0EDB9C1F199}">
      <dgm:prSet/>
      <dgm:spPr/>
      <dgm:t>
        <a:bodyPr/>
        <a:lstStyle/>
        <a:p>
          <a:endParaRPr lang="en-US"/>
        </a:p>
      </dgm:t>
    </dgm:pt>
    <dgm:pt modelId="{BD703504-633F-4AC7-9435-A569D32387CE}" type="sibTrans" cxnId="{477F6596-0405-4817-821E-E0EDB9C1F199}">
      <dgm:prSet/>
      <dgm:spPr/>
      <dgm:t>
        <a:bodyPr/>
        <a:lstStyle/>
        <a:p>
          <a:endParaRPr lang="en-US"/>
        </a:p>
      </dgm:t>
    </dgm:pt>
    <dgm:pt modelId="{FE3E810C-E106-4ED0-9035-0EE454538CE2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Acesso restrito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a soluções modernas por parte de organizações pequeno e médio porte.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129FE4-A873-4F00-90A6-D42A67DFF20B}" type="parTrans" cxnId="{0411B10B-99EF-477D-88B4-9904E970F6F7}">
      <dgm:prSet/>
      <dgm:spPr/>
      <dgm:t>
        <a:bodyPr/>
        <a:lstStyle/>
        <a:p>
          <a:endParaRPr lang="en-US"/>
        </a:p>
      </dgm:t>
    </dgm:pt>
    <dgm:pt modelId="{50E30CD4-FCE4-4060-8317-6A11C62BB44E}" type="sibTrans" cxnId="{0411B10B-99EF-477D-88B4-9904E970F6F7}">
      <dgm:prSet/>
      <dgm:spPr/>
      <dgm:t>
        <a:bodyPr/>
        <a:lstStyle/>
        <a:p>
          <a:endParaRPr lang="en-US"/>
        </a:p>
      </dgm:t>
    </dgm:pt>
    <dgm:pt modelId="{091B51E9-7B1A-4317-A3D2-ADA6B949F824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Carência de soluções 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que permitam monitoramento em tempo real e ações preventivas de forma acessível.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E69787-FA24-4A33-9A7B-FE829E5AB05C}" type="parTrans" cxnId="{CCA6E349-B9DB-4CA8-9033-1FA9695795D0}">
      <dgm:prSet/>
      <dgm:spPr/>
      <dgm:t>
        <a:bodyPr/>
        <a:lstStyle/>
        <a:p>
          <a:endParaRPr lang="en-US"/>
        </a:p>
      </dgm:t>
    </dgm:pt>
    <dgm:pt modelId="{C1DE22D5-6163-4C3C-B63A-4F76C0AA3602}" type="sibTrans" cxnId="{CCA6E349-B9DB-4CA8-9033-1FA9695795D0}">
      <dgm:prSet/>
      <dgm:spPr/>
      <dgm:t>
        <a:bodyPr/>
        <a:lstStyle/>
        <a:p>
          <a:endParaRPr lang="en-US"/>
        </a:p>
      </dgm:t>
    </dgm:pt>
    <dgm:pt modelId="{6BF3412A-F8E8-4A88-B6A7-8E1DD49BA930}" type="pres">
      <dgm:prSet presAssocID="{8D0C6C4C-BDD4-40AF-A046-89C037A460A8}" presName="linear" presStyleCnt="0">
        <dgm:presLayoutVars>
          <dgm:animLvl val="lvl"/>
          <dgm:resizeHandles val="exact"/>
        </dgm:presLayoutVars>
      </dgm:prSet>
      <dgm:spPr/>
    </dgm:pt>
    <dgm:pt modelId="{CA56041E-9ECE-4AE9-9488-07E6603B78DD}" type="pres">
      <dgm:prSet presAssocID="{22F16BC5-4AA1-4E66-85C8-B061B612779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F7B42E-30AA-467A-B6D5-2787B290D750}" type="pres">
      <dgm:prSet presAssocID="{22F16BC5-4AA1-4E66-85C8-B061B6127793}" presName="childText" presStyleLbl="revTx" presStyleIdx="0" presStyleCnt="1" custScaleY="134770">
        <dgm:presLayoutVars>
          <dgm:bulletEnabled val="1"/>
        </dgm:presLayoutVars>
      </dgm:prSet>
      <dgm:spPr/>
    </dgm:pt>
  </dgm:ptLst>
  <dgm:cxnLst>
    <dgm:cxn modelId="{0411B10B-99EF-477D-88B4-9904E970F6F7}" srcId="{22F16BC5-4AA1-4E66-85C8-B061B6127793}" destId="{FE3E810C-E106-4ED0-9035-0EE454538CE2}" srcOrd="1" destOrd="0" parTransId="{DA129FE4-A873-4F00-90A6-D42A67DFF20B}" sibTransId="{50E30CD4-FCE4-4060-8317-6A11C62BB44E}"/>
    <dgm:cxn modelId="{ED424B1F-2758-4690-87FD-1CE3B62C5B3F}" type="presOf" srcId="{091B51E9-7B1A-4317-A3D2-ADA6B949F824}" destId="{97F7B42E-30AA-467A-B6D5-2787B290D750}" srcOrd="0" destOrd="2" presId="urn:microsoft.com/office/officeart/2005/8/layout/vList2"/>
    <dgm:cxn modelId="{CCA6E349-B9DB-4CA8-9033-1FA9695795D0}" srcId="{22F16BC5-4AA1-4E66-85C8-B061B6127793}" destId="{091B51E9-7B1A-4317-A3D2-ADA6B949F824}" srcOrd="2" destOrd="0" parTransId="{EAE69787-FA24-4A33-9A7B-FE829E5AB05C}" sibTransId="{C1DE22D5-6163-4C3C-B63A-4F76C0AA3602}"/>
    <dgm:cxn modelId="{B6B0AA87-4653-4225-B00C-803F07A2B17C}" type="presOf" srcId="{042F0F8A-11AD-45A1-9731-6069E30EF057}" destId="{97F7B42E-30AA-467A-B6D5-2787B290D750}" srcOrd="0" destOrd="0" presId="urn:microsoft.com/office/officeart/2005/8/layout/vList2"/>
    <dgm:cxn modelId="{288E7A90-93BC-4151-A213-D5D29D4C2E1A}" type="presOf" srcId="{8D0C6C4C-BDD4-40AF-A046-89C037A460A8}" destId="{6BF3412A-F8E8-4A88-B6A7-8E1DD49BA930}" srcOrd="0" destOrd="0" presId="urn:microsoft.com/office/officeart/2005/8/layout/vList2"/>
    <dgm:cxn modelId="{477F6596-0405-4817-821E-E0EDB9C1F199}" srcId="{22F16BC5-4AA1-4E66-85C8-B061B6127793}" destId="{042F0F8A-11AD-45A1-9731-6069E30EF057}" srcOrd="0" destOrd="0" parTransId="{958693F3-163A-4157-80AF-A0090ADAE660}" sibTransId="{BD703504-633F-4AC7-9435-A569D32387CE}"/>
    <dgm:cxn modelId="{58D47AA3-F816-4780-BC5C-4AD2DD03B0EB}" srcId="{8D0C6C4C-BDD4-40AF-A046-89C037A460A8}" destId="{22F16BC5-4AA1-4E66-85C8-B061B6127793}" srcOrd="0" destOrd="0" parTransId="{F8BA536E-5BE4-42B6-9C62-34011501CDB3}" sibTransId="{C3B605E6-4750-46B3-B4B5-BACF8B4FB0EB}"/>
    <dgm:cxn modelId="{07F86ED6-B584-4585-AD7E-598CCA75F44B}" type="presOf" srcId="{22F16BC5-4AA1-4E66-85C8-B061B6127793}" destId="{CA56041E-9ECE-4AE9-9488-07E6603B78DD}" srcOrd="0" destOrd="0" presId="urn:microsoft.com/office/officeart/2005/8/layout/vList2"/>
    <dgm:cxn modelId="{58287BE7-1DB5-4BCA-8C20-764C726FC05A}" type="presOf" srcId="{FE3E810C-E106-4ED0-9035-0EE454538CE2}" destId="{97F7B42E-30AA-467A-B6D5-2787B290D750}" srcOrd="0" destOrd="1" presId="urn:microsoft.com/office/officeart/2005/8/layout/vList2"/>
    <dgm:cxn modelId="{79E2FD79-63F4-489A-AA0E-40AFAEC456A1}" type="presParOf" srcId="{6BF3412A-F8E8-4A88-B6A7-8E1DD49BA930}" destId="{CA56041E-9ECE-4AE9-9488-07E6603B78DD}" srcOrd="0" destOrd="0" presId="urn:microsoft.com/office/officeart/2005/8/layout/vList2"/>
    <dgm:cxn modelId="{8476CA79-5F79-450C-B500-04B2C7E51E03}" type="presParOf" srcId="{6BF3412A-F8E8-4A88-B6A7-8E1DD49BA930}" destId="{97F7B42E-30AA-467A-B6D5-2787B290D7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C6C4C-BDD4-40AF-A046-89C037A460A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2F16BC5-4AA1-4E66-85C8-B061B6127793}">
      <dgm:prSet custT="1"/>
      <dgm:spPr/>
      <dgm:t>
        <a:bodyPr/>
        <a:lstStyle/>
        <a:p>
          <a:r>
            <a:rPr lang="pt-BR" sz="2200" b="1"/>
            <a:t>Motivação para o desenvolvimento</a:t>
          </a:r>
          <a:endParaRPr lang="en-US" sz="2200"/>
        </a:p>
      </dgm:t>
    </dgm:pt>
    <dgm:pt modelId="{F8BA536E-5BE4-42B6-9C62-34011501CDB3}" type="parTrans" cxnId="{58D47AA3-F816-4780-BC5C-4AD2DD03B0EB}">
      <dgm:prSet/>
      <dgm:spPr/>
      <dgm:t>
        <a:bodyPr/>
        <a:lstStyle/>
        <a:p>
          <a:endParaRPr lang="en-US"/>
        </a:p>
      </dgm:t>
    </dgm:pt>
    <dgm:pt modelId="{C3B605E6-4750-46B3-B4B5-BACF8B4FB0EB}" type="sibTrans" cxnId="{58D47AA3-F816-4780-BC5C-4AD2DD03B0EB}">
      <dgm:prSet/>
      <dgm:spPr/>
      <dgm:t>
        <a:bodyPr/>
        <a:lstStyle/>
        <a:p>
          <a:endParaRPr lang="en-US"/>
        </a:p>
      </dgm:t>
    </dgm:pt>
    <dgm:pt modelId="{042F0F8A-11AD-45A1-9731-6069E30EF057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Reduzir barreiras financeiras e técnicas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para viabilizar uma gestão adequada de processos em organizações de diferentes portes e perfis.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8693F3-163A-4157-80AF-A0090ADAE660}" type="parTrans" cxnId="{477F6596-0405-4817-821E-E0EDB9C1F199}">
      <dgm:prSet/>
      <dgm:spPr/>
      <dgm:t>
        <a:bodyPr/>
        <a:lstStyle/>
        <a:p>
          <a:endParaRPr lang="en-US"/>
        </a:p>
      </dgm:t>
    </dgm:pt>
    <dgm:pt modelId="{BD703504-633F-4AC7-9435-A569D32387CE}" type="sibTrans" cxnId="{477F6596-0405-4817-821E-E0EDB9C1F199}">
      <dgm:prSet/>
      <dgm:spPr/>
      <dgm:t>
        <a:bodyPr/>
        <a:lstStyle/>
        <a:p>
          <a:endParaRPr lang="en-US"/>
        </a:p>
      </dgm:t>
    </dgm:pt>
    <dgm:pt modelId="{FD4673DD-0B1E-45A5-A1BA-246C797784BC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Apoiar a Transformação Digital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por meio da democratização do acesso a essas ferramentas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66F224-DFCE-4D22-B309-6AB36A3E0DA2}" type="parTrans" cxnId="{E3CDA045-6044-449D-950E-8B72DA705F94}">
      <dgm:prSet/>
      <dgm:spPr/>
      <dgm:t>
        <a:bodyPr/>
        <a:lstStyle/>
        <a:p>
          <a:endParaRPr lang="en-US"/>
        </a:p>
      </dgm:t>
    </dgm:pt>
    <dgm:pt modelId="{B28CB163-EB2D-4742-9772-6CEA7D845CE6}" type="sibTrans" cxnId="{E3CDA045-6044-449D-950E-8B72DA705F94}">
      <dgm:prSet/>
      <dgm:spPr/>
      <dgm:t>
        <a:bodyPr/>
        <a:lstStyle/>
        <a:p>
          <a:endParaRPr lang="en-US"/>
        </a:p>
      </dgm:t>
    </dgm:pt>
    <dgm:pt modelId="{52C62776-6788-4516-8FB1-F748DC031011}">
      <dgm:prSet custT="1"/>
      <dgm:spPr/>
      <dgm:t>
        <a:bodyPr/>
        <a:lstStyle/>
        <a:p>
          <a:r>
            <a:rPr lang="pt-BR" sz="1600" b="1">
              <a:latin typeface="Arial" panose="020B0604020202020204" pitchFamily="34" charset="0"/>
              <a:cs typeface="Arial" panose="020B0604020202020204" pitchFamily="34" charset="0"/>
            </a:rPr>
            <a:t>Oferecer uma solução acessível</a:t>
          </a:r>
          <a:r>
            <a:rPr lang="pt-BR" sz="1600">
              <a:latin typeface="Arial" panose="020B0604020202020204" pitchFamily="34" charset="0"/>
              <a:cs typeface="Arial" panose="020B0604020202020204" pitchFamily="34" charset="0"/>
            </a:rPr>
            <a:t> e integrada para acompanhamento, execução de processos.</a:t>
          </a:r>
          <a:endParaRPr lang="en-US" sz="16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7A9D26-BF6A-410E-AD7D-C240313C0891}" type="parTrans" cxnId="{4A3514FC-EF77-4269-AFE6-527C62387C31}">
      <dgm:prSet/>
      <dgm:spPr/>
      <dgm:t>
        <a:bodyPr/>
        <a:lstStyle/>
        <a:p>
          <a:endParaRPr lang="en-US"/>
        </a:p>
      </dgm:t>
    </dgm:pt>
    <dgm:pt modelId="{C0BB75A9-CB59-4250-A0E7-61347A06F168}" type="sibTrans" cxnId="{4A3514FC-EF77-4269-AFE6-527C62387C31}">
      <dgm:prSet/>
      <dgm:spPr/>
      <dgm:t>
        <a:bodyPr/>
        <a:lstStyle/>
        <a:p>
          <a:endParaRPr lang="en-US"/>
        </a:p>
      </dgm:t>
    </dgm:pt>
    <dgm:pt modelId="{6BF3412A-F8E8-4A88-B6A7-8E1DD49BA930}" type="pres">
      <dgm:prSet presAssocID="{8D0C6C4C-BDD4-40AF-A046-89C037A460A8}" presName="linear" presStyleCnt="0">
        <dgm:presLayoutVars>
          <dgm:animLvl val="lvl"/>
          <dgm:resizeHandles val="exact"/>
        </dgm:presLayoutVars>
      </dgm:prSet>
      <dgm:spPr/>
    </dgm:pt>
    <dgm:pt modelId="{CA56041E-9ECE-4AE9-9488-07E6603B78DD}" type="pres">
      <dgm:prSet presAssocID="{22F16BC5-4AA1-4E66-85C8-B061B6127793}" presName="parentText" presStyleLbl="node1" presStyleIdx="0" presStyleCnt="1" custScaleY="53655" custLinFactNeighborX="0" custLinFactNeighborY="-5264">
        <dgm:presLayoutVars>
          <dgm:chMax val="0"/>
          <dgm:bulletEnabled val="1"/>
        </dgm:presLayoutVars>
      </dgm:prSet>
      <dgm:spPr/>
    </dgm:pt>
    <dgm:pt modelId="{97F7B42E-30AA-467A-B6D5-2787B290D750}" type="pres">
      <dgm:prSet presAssocID="{22F16BC5-4AA1-4E66-85C8-B061B6127793}" presName="childText" presStyleLbl="revTx" presStyleIdx="0" presStyleCnt="1" custScaleY="134770">
        <dgm:presLayoutVars>
          <dgm:bulletEnabled val="1"/>
        </dgm:presLayoutVars>
      </dgm:prSet>
      <dgm:spPr/>
    </dgm:pt>
  </dgm:ptLst>
  <dgm:cxnLst>
    <dgm:cxn modelId="{E3CDA045-6044-449D-950E-8B72DA705F94}" srcId="{22F16BC5-4AA1-4E66-85C8-B061B6127793}" destId="{FD4673DD-0B1E-45A5-A1BA-246C797784BC}" srcOrd="1" destOrd="0" parTransId="{C466F224-DFCE-4D22-B309-6AB36A3E0DA2}" sibTransId="{B28CB163-EB2D-4742-9772-6CEA7D845CE6}"/>
    <dgm:cxn modelId="{985AAF6F-487B-425A-A396-E38EA699F77E}" type="presOf" srcId="{FD4673DD-0B1E-45A5-A1BA-246C797784BC}" destId="{97F7B42E-30AA-467A-B6D5-2787B290D750}" srcOrd="0" destOrd="1" presId="urn:microsoft.com/office/officeart/2005/8/layout/vList2"/>
    <dgm:cxn modelId="{B6B0AA87-4653-4225-B00C-803F07A2B17C}" type="presOf" srcId="{042F0F8A-11AD-45A1-9731-6069E30EF057}" destId="{97F7B42E-30AA-467A-B6D5-2787B290D750}" srcOrd="0" destOrd="0" presId="urn:microsoft.com/office/officeart/2005/8/layout/vList2"/>
    <dgm:cxn modelId="{288E7A90-93BC-4151-A213-D5D29D4C2E1A}" type="presOf" srcId="{8D0C6C4C-BDD4-40AF-A046-89C037A460A8}" destId="{6BF3412A-F8E8-4A88-B6A7-8E1DD49BA930}" srcOrd="0" destOrd="0" presId="urn:microsoft.com/office/officeart/2005/8/layout/vList2"/>
    <dgm:cxn modelId="{477F6596-0405-4817-821E-E0EDB9C1F199}" srcId="{22F16BC5-4AA1-4E66-85C8-B061B6127793}" destId="{042F0F8A-11AD-45A1-9731-6069E30EF057}" srcOrd="0" destOrd="0" parTransId="{958693F3-163A-4157-80AF-A0090ADAE660}" sibTransId="{BD703504-633F-4AC7-9435-A569D32387CE}"/>
    <dgm:cxn modelId="{58D47AA3-F816-4780-BC5C-4AD2DD03B0EB}" srcId="{8D0C6C4C-BDD4-40AF-A046-89C037A460A8}" destId="{22F16BC5-4AA1-4E66-85C8-B061B6127793}" srcOrd="0" destOrd="0" parTransId="{F8BA536E-5BE4-42B6-9C62-34011501CDB3}" sibTransId="{C3B605E6-4750-46B3-B4B5-BACF8B4FB0EB}"/>
    <dgm:cxn modelId="{6A7685CB-9E3E-4C32-808E-78CFD1F24DFC}" type="presOf" srcId="{52C62776-6788-4516-8FB1-F748DC031011}" destId="{97F7B42E-30AA-467A-B6D5-2787B290D750}" srcOrd="0" destOrd="2" presId="urn:microsoft.com/office/officeart/2005/8/layout/vList2"/>
    <dgm:cxn modelId="{07F86ED6-B584-4585-AD7E-598CCA75F44B}" type="presOf" srcId="{22F16BC5-4AA1-4E66-85C8-B061B6127793}" destId="{CA56041E-9ECE-4AE9-9488-07E6603B78DD}" srcOrd="0" destOrd="0" presId="urn:microsoft.com/office/officeart/2005/8/layout/vList2"/>
    <dgm:cxn modelId="{4A3514FC-EF77-4269-AFE6-527C62387C31}" srcId="{22F16BC5-4AA1-4E66-85C8-B061B6127793}" destId="{52C62776-6788-4516-8FB1-F748DC031011}" srcOrd="2" destOrd="0" parTransId="{897A9D26-BF6A-410E-AD7D-C240313C0891}" sibTransId="{C0BB75A9-CB59-4250-A0E7-61347A06F168}"/>
    <dgm:cxn modelId="{79E2FD79-63F4-489A-AA0E-40AFAEC456A1}" type="presParOf" srcId="{6BF3412A-F8E8-4A88-B6A7-8E1DD49BA930}" destId="{CA56041E-9ECE-4AE9-9488-07E6603B78DD}" srcOrd="0" destOrd="0" presId="urn:microsoft.com/office/officeart/2005/8/layout/vList2"/>
    <dgm:cxn modelId="{8476CA79-5F79-450C-B500-04B2C7E51E03}" type="presParOf" srcId="{6BF3412A-F8E8-4A88-B6A7-8E1DD49BA930}" destId="{97F7B42E-30AA-467A-B6D5-2787B290D75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16AAC7-7D0A-448C-93DE-5C35009AF72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B0AAF8B-501D-4689-89CC-8E5D55E9F408}">
      <dgm:prSet/>
      <dgm:spPr/>
      <dgm:t>
        <a:bodyPr/>
        <a:lstStyle/>
        <a:p>
          <a:r>
            <a:rPr lang="pt-BR"/>
            <a:t> Ferramenta focada na execução e monitoramento de processos</a:t>
          </a:r>
        </a:p>
      </dgm:t>
    </dgm:pt>
    <dgm:pt modelId="{8ABCC0D5-B1A4-4C15-90B2-59DA92747981}" type="parTrans" cxnId="{504A02F5-2FE5-4D41-BC1B-16D4EFB3D800}">
      <dgm:prSet/>
      <dgm:spPr/>
      <dgm:t>
        <a:bodyPr/>
        <a:lstStyle/>
        <a:p>
          <a:endParaRPr lang="pt-BR"/>
        </a:p>
      </dgm:t>
    </dgm:pt>
    <dgm:pt modelId="{4EB08684-DEEF-4F1A-9281-5DF2F4A05C0B}" type="sibTrans" cxnId="{504A02F5-2FE5-4D41-BC1B-16D4EFB3D800}">
      <dgm:prSet/>
      <dgm:spPr/>
      <dgm:t>
        <a:bodyPr/>
        <a:lstStyle/>
        <a:p>
          <a:endParaRPr lang="pt-BR"/>
        </a:p>
      </dgm:t>
    </dgm:pt>
    <dgm:pt modelId="{F5C2BE05-3F0A-4168-8ABA-7C05DCC0BE77}">
      <dgm:prSet/>
      <dgm:spPr/>
      <dgm:t>
        <a:bodyPr/>
        <a:lstStyle/>
        <a:p>
          <a:r>
            <a:rPr lang="pt-BR"/>
            <a:t> Solução acessível e flexível para organizações de diferentes portes e perfis</a:t>
          </a:r>
        </a:p>
      </dgm:t>
    </dgm:pt>
    <dgm:pt modelId="{7C7C3243-95E4-46E3-BC5E-9CF4DFE9AA40}" type="parTrans" cxnId="{BCF4F8B5-596B-4E86-8328-C7D8476F129D}">
      <dgm:prSet/>
      <dgm:spPr/>
      <dgm:t>
        <a:bodyPr/>
        <a:lstStyle/>
        <a:p>
          <a:endParaRPr lang="pt-BR"/>
        </a:p>
      </dgm:t>
    </dgm:pt>
    <dgm:pt modelId="{3A3A8EA2-FA70-45FE-AFC0-6F816ED1C23F}" type="sibTrans" cxnId="{BCF4F8B5-596B-4E86-8328-C7D8476F129D}">
      <dgm:prSet/>
      <dgm:spPr/>
      <dgm:t>
        <a:bodyPr/>
        <a:lstStyle/>
        <a:p>
          <a:endParaRPr lang="pt-BR"/>
        </a:p>
      </dgm:t>
    </dgm:pt>
    <dgm:pt modelId="{854903DA-BCA9-4793-8FA4-E41AD45C427E}" type="pres">
      <dgm:prSet presAssocID="{E716AAC7-7D0A-448C-93DE-5C35009AF723}" presName="Name0" presStyleCnt="0">
        <dgm:presLayoutVars>
          <dgm:dir/>
          <dgm:animLvl val="lvl"/>
          <dgm:resizeHandles val="exact"/>
        </dgm:presLayoutVars>
      </dgm:prSet>
      <dgm:spPr/>
    </dgm:pt>
    <dgm:pt modelId="{379ED445-D2B8-4E62-B25A-CE99D134AB8E}" type="pres">
      <dgm:prSet presAssocID="{4B0AAF8B-501D-4689-89CC-8E5D55E9F408}" presName="linNode" presStyleCnt="0"/>
      <dgm:spPr/>
    </dgm:pt>
    <dgm:pt modelId="{C89757C9-37BA-47E7-BA4F-3B74542ABD4B}" type="pres">
      <dgm:prSet presAssocID="{4B0AAF8B-501D-4689-89CC-8E5D55E9F40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83163FE-5A4F-45EB-839B-94FEE1216552}" type="pres">
      <dgm:prSet presAssocID="{4EB08684-DEEF-4F1A-9281-5DF2F4A05C0B}" presName="sp" presStyleCnt="0"/>
      <dgm:spPr/>
    </dgm:pt>
    <dgm:pt modelId="{A192D15A-3ED9-4C42-9A65-F27A2C2C561F}" type="pres">
      <dgm:prSet presAssocID="{F5C2BE05-3F0A-4168-8ABA-7C05DCC0BE77}" presName="linNode" presStyleCnt="0"/>
      <dgm:spPr/>
    </dgm:pt>
    <dgm:pt modelId="{83A0FFF7-42B6-49C4-A453-63E4109A7C43}" type="pres">
      <dgm:prSet presAssocID="{F5C2BE05-3F0A-4168-8ABA-7C05DCC0BE77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A895B307-71EA-4E9F-80E1-EC59636EFE13}" type="presOf" srcId="{F5C2BE05-3F0A-4168-8ABA-7C05DCC0BE77}" destId="{83A0FFF7-42B6-49C4-A453-63E4109A7C43}" srcOrd="0" destOrd="0" presId="urn:microsoft.com/office/officeart/2005/8/layout/vList5"/>
    <dgm:cxn modelId="{8D102460-7ED3-4928-A51A-6B63C01D63DC}" type="presOf" srcId="{E716AAC7-7D0A-448C-93DE-5C35009AF723}" destId="{854903DA-BCA9-4793-8FA4-E41AD45C427E}" srcOrd="0" destOrd="0" presId="urn:microsoft.com/office/officeart/2005/8/layout/vList5"/>
    <dgm:cxn modelId="{CC181CAE-67D2-4E28-BA6C-F44DA5C7940B}" type="presOf" srcId="{4B0AAF8B-501D-4689-89CC-8E5D55E9F408}" destId="{C89757C9-37BA-47E7-BA4F-3B74542ABD4B}" srcOrd="0" destOrd="0" presId="urn:microsoft.com/office/officeart/2005/8/layout/vList5"/>
    <dgm:cxn modelId="{BCF4F8B5-596B-4E86-8328-C7D8476F129D}" srcId="{E716AAC7-7D0A-448C-93DE-5C35009AF723}" destId="{F5C2BE05-3F0A-4168-8ABA-7C05DCC0BE77}" srcOrd="1" destOrd="0" parTransId="{7C7C3243-95E4-46E3-BC5E-9CF4DFE9AA40}" sibTransId="{3A3A8EA2-FA70-45FE-AFC0-6F816ED1C23F}"/>
    <dgm:cxn modelId="{504A02F5-2FE5-4D41-BC1B-16D4EFB3D800}" srcId="{E716AAC7-7D0A-448C-93DE-5C35009AF723}" destId="{4B0AAF8B-501D-4689-89CC-8E5D55E9F408}" srcOrd="0" destOrd="0" parTransId="{8ABCC0D5-B1A4-4C15-90B2-59DA92747981}" sibTransId="{4EB08684-DEEF-4F1A-9281-5DF2F4A05C0B}"/>
    <dgm:cxn modelId="{58BAB99F-9E5F-4013-9B7D-43A8710AF2D0}" type="presParOf" srcId="{854903DA-BCA9-4793-8FA4-E41AD45C427E}" destId="{379ED445-D2B8-4E62-B25A-CE99D134AB8E}" srcOrd="0" destOrd="0" presId="urn:microsoft.com/office/officeart/2005/8/layout/vList5"/>
    <dgm:cxn modelId="{B6B44FF7-8171-43BE-A1A2-B3A4774042A5}" type="presParOf" srcId="{379ED445-D2B8-4E62-B25A-CE99D134AB8E}" destId="{C89757C9-37BA-47E7-BA4F-3B74542ABD4B}" srcOrd="0" destOrd="0" presId="urn:microsoft.com/office/officeart/2005/8/layout/vList5"/>
    <dgm:cxn modelId="{ED6FDDA7-92BE-407B-AE8F-6F83D11BA0A5}" type="presParOf" srcId="{854903DA-BCA9-4793-8FA4-E41AD45C427E}" destId="{783163FE-5A4F-45EB-839B-94FEE1216552}" srcOrd="1" destOrd="0" presId="urn:microsoft.com/office/officeart/2005/8/layout/vList5"/>
    <dgm:cxn modelId="{B2A28270-D86D-4691-866F-3C4D75941CDF}" type="presParOf" srcId="{854903DA-BCA9-4793-8FA4-E41AD45C427E}" destId="{A192D15A-3ED9-4C42-9A65-F27A2C2C561F}" srcOrd="2" destOrd="0" presId="urn:microsoft.com/office/officeart/2005/8/layout/vList5"/>
    <dgm:cxn modelId="{E79EC769-573D-4EE3-871C-635030AB1B58}" type="presParOf" srcId="{A192D15A-3ED9-4C42-9A65-F27A2C2C561F}" destId="{83A0FFF7-42B6-49C4-A453-63E4109A7C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D84756-3EC1-421F-9E29-5BACDB2E870C}" type="doc">
      <dgm:prSet loTypeId="urn:microsoft.com/office/officeart/2005/8/layout/vList3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747E4A3D-0837-44C1-9218-9F3791DD8511}">
      <dgm:prSet/>
      <dgm:spPr/>
      <dgm:t>
        <a:bodyPr/>
        <a:lstStyle/>
        <a:p>
          <a:r>
            <a:rPr lang="pt-BR"/>
            <a:t>Monitoramento em tempo real</a:t>
          </a:r>
        </a:p>
      </dgm:t>
    </dgm:pt>
    <dgm:pt modelId="{F4D75D6C-C354-4F5D-B39C-62E8E8934E41}" type="parTrans" cxnId="{FDC5D8A1-1FF5-4F11-87D3-885A2FB3AA6E}">
      <dgm:prSet/>
      <dgm:spPr/>
      <dgm:t>
        <a:bodyPr/>
        <a:lstStyle/>
        <a:p>
          <a:endParaRPr lang="pt-BR"/>
        </a:p>
      </dgm:t>
    </dgm:pt>
    <dgm:pt modelId="{7AE86395-9F05-4D76-B342-91C09C9E69B5}" type="sibTrans" cxnId="{FDC5D8A1-1FF5-4F11-87D3-885A2FB3AA6E}">
      <dgm:prSet/>
      <dgm:spPr/>
      <dgm:t>
        <a:bodyPr/>
        <a:lstStyle/>
        <a:p>
          <a:endParaRPr lang="pt-BR"/>
        </a:p>
      </dgm:t>
    </dgm:pt>
    <dgm:pt modelId="{EAEE8076-19F1-4D24-9E4A-F1784E8DADC3}">
      <dgm:prSet/>
      <dgm:spPr/>
      <dgm:t>
        <a:bodyPr/>
        <a:lstStyle/>
        <a:p>
          <a:r>
            <a:rPr lang="pt-BR"/>
            <a:t>Gestão de tarefas e filas</a:t>
          </a:r>
        </a:p>
      </dgm:t>
    </dgm:pt>
    <dgm:pt modelId="{ABF337B4-53A7-4BFC-AF52-D133656232E5}" type="parTrans" cxnId="{01D7B7AA-19BD-432B-A7AF-78C96B1D7BE0}">
      <dgm:prSet/>
      <dgm:spPr/>
      <dgm:t>
        <a:bodyPr/>
        <a:lstStyle/>
        <a:p>
          <a:endParaRPr lang="pt-BR"/>
        </a:p>
      </dgm:t>
    </dgm:pt>
    <dgm:pt modelId="{522DABF1-465F-427D-86CD-6ACD8B66B59D}" type="sibTrans" cxnId="{01D7B7AA-19BD-432B-A7AF-78C96B1D7BE0}">
      <dgm:prSet/>
      <dgm:spPr/>
      <dgm:t>
        <a:bodyPr/>
        <a:lstStyle/>
        <a:p>
          <a:endParaRPr lang="pt-BR"/>
        </a:p>
      </dgm:t>
    </dgm:pt>
    <dgm:pt modelId="{9798BE7C-164D-407E-9E21-78C97DEB1B0F}">
      <dgm:prSet/>
      <dgm:spPr/>
      <dgm:t>
        <a:bodyPr/>
        <a:lstStyle/>
        <a:p>
          <a:r>
            <a:rPr lang="pt-BR"/>
            <a:t>Controle de versões</a:t>
          </a:r>
        </a:p>
      </dgm:t>
    </dgm:pt>
    <dgm:pt modelId="{41318DE9-3CA5-4049-972C-76C2840234A0}" type="parTrans" cxnId="{6EA1FE05-E692-4E4E-8643-E1DA7F4B830B}">
      <dgm:prSet/>
      <dgm:spPr/>
      <dgm:t>
        <a:bodyPr/>
        <a:lstStyle/>
        <a:p>
          <a:endParaRPr lang="pt-BR"/>
        </a:p>
      </dgm:t>
    </dgm:pt>
    <dgm:pt modelId="{77C8DAFA-C4B3-4564-A5B5-7C90D6CB6A97}" type="sibTrans" cxnId="{6EA1FE05-E692-4E4E-8643-E1DA7F4B830B}">
      <dgm:prSet/>
      <dgm:spPr/>
      <dgm:t>
        <a:bodyPr/>
        <a:lstStyle/>
        <a:p>
          <a:endParaRPr lang="pt-BR"/>
        </a:p>
      </dgm:t>
    </dgm:pt>
    <dgm:pt modelId="{2EF30B6D-0EFF-43FE-B5B7-5ADC569B9FBF}">
      <dgm:prSet/>
      <dgm:spPr/>
      <dgm:t>
        <a:bodyPr/>
        <a:lstStyle/>
        <a:p>
          <a:r>
            <a:rPr lang="pt-BR"/>
            <a:t>Emissão de alertas automáticos</a:t>
          </a:r>
        </a:p>
      </dgm:t>
    </dgm:pt>
    <dgm:pt modelId="{4929ABA1-8304-45BB-8E7E-54F0BFACA690}" type="parTrans" cxnId="{D9FCB64A-C649-4C67-80AC-F049BED65D0F}">
      <dgm:prSet/>
      <dgm:spPr/>
      <dgm:t>
        <a:bodyPr/>
        <a:lstStyle/>
        <a:p>
          <a:endParaRPr lang="pt-BR"/>
        </a:p>
      </dgm:t>
    </dgm:pt>
    <dgm:pt modelId="{F3C436B6-FC10-4E01-8C43-33D8CD350710}" type="sibTrans" cxnId="{D9FCB64A-C649-4C67-80AC-F049BED65D0F}">
      <dgm:prSet/>
      <dgm:spPr/>
      <dgm:t>
        <a:bodyPr/>
        <a:lstStyle/>
        <a:p>
          <a:endParaRPr lang="pt-BR"/>
        </a:p>
      </dgm:t>
    </dgm:pt>
    <dgm:pt modelId="{4C5092F8-7F5B-46B6-B7D4-718DD6EB20FF}">
      <dgm:prSet/>
      <dgm:spPr/>
      <dgm:t>
        <a:bodyPr/>
        <a:lstStyle/>
        <a:p>
          <a:r>
            <a:rPr lang="pt-BR"/>
            <a:t>Redução de custos e aumento de acessibilidade</a:t>
          </a:r>
        </a:p>
      </dgm:t>
    </dgm:pt>
    <dgm:pt modelId="{1D018A9E-6DF1-4BE1-B7F6-3D8F7B2D44C5}" type="parTrans" cxnId="{9FDA4431-1260-425A-9CA5-378DC50085F9}">
      <dgm:prSet/>
      <dgm:spPr/>
      <dgm:t>
        <a:bodyPr/>
        <a:lstStyle/>
        <a:p>
          <a:endParaRPr lang="pt-BR"/>
        </a:p>
      </dgm:t>
    </dgm:pt>
    <dgm:pt modelId="{5CB0BDD9-6697-4D85-B817-20B96BB6E35D}" type="sibTrans" cxnId="{9FDA4431-1260-425A-9CA5-378DC50085F9}">
      <dgm:prSet/>
      <dgm:spPr/>
      <dgm:t>
        <a:bodyPr/>
        <a:lstStyle/>
        <a:p>
          <a:endParaRPr lang="pt-BR"/>
        </a:p>
      </dgm:t>
    </dgm:pt>
    <dgm:pt modelId="{0B10C8E9-18CC-435F-990C-85879C1AA3CF}" type="pres">
      <dgm:prSet presAssocID="{37D84756-3EC1-421F-9E29-5BACDB2E870C}" presName="linearFlow" presStyleCnt="0">
        <dgm:presLayoutVars>
          <dgm:dir/>
          <dgm:resizeHandles val="exact"/>
        </dgm:presLayoutVars>
      </dgm:prSet>
      <dgm:spPr/>
    </dgm:pt>
    <dgm:pt modelId="{A4F1F32A-C073-4820-8BAD-BDE4F2F19529}" type="pres">
      <dgm:prSet presAssocID="{747E4A3D-0837-44C1-9218-9F3791DD8511}" presName="composite" presStyleCnt="0"/>
      <dgm:spPr/>
    </dgm:pt>
    <dgm:pt modelId="{D2A8832C-8C6B-47C6-856E-C494FC53900F}" type="pres">
      <dgm:prSet presAssocID="{747E4A3D-0837-44C1-9218-9F3791DD8511}" presName="imgShp" presStyleLbl="fgImgPlace1" presStyleIdx="0" presStyleCnt="5" custLinFactNeighborX="-57265" custLinFactNeighborY="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lho com preenchimento sólido"/>
        </a:ext>
      </dgm:extLst>
    </dgm:pt>
    <dgm:pt modelId="{5EF20BD0-CE34-41BD-9A65-C76566748FA7}" type="pres">
      <dgm:prSet presAssocID="{747E4A3D-0837-44C1-9218-9F3791DD8511}" presName="txShp" presStyleLbl="node1" presStyleIdx="0" presStyleCnt="5">
        <dgm:presLayoutVars>
          <dgm:bulletEnabled val="1"/>
        </dgm:presLayoutVars>
      </dgm:prSet>
      <dgm:spPr/>
    </dgm:pt>
    <dgm:pt modelId="{5636F557-B64A-4909-9238-F4A5861EC919}" type="pres">
      <dgm:prSet presAssocID="{7AE86395-9F05-4D76-B342-91C09C9E69B5}" presName="spacing" presStyleCnt="0"/>
      <dgm:spPr/>
    </dgm:pt>
    <dgm:pt modelId="{0C8D5261-27E0-4B56-B2FF-096A22F423FA}" type="pres">
      <dgm:prSet presAssocID="{EAEE8076-19F1-4D24-9E4A-F1784E8DADC3}" presName="composite" presStyleCnt="0"/>
      <dgm:spPr/>
    </dgm:pt>
    <dgm:pt modelId="{CFB8ADEC-9EE6-4DC6-9C6A-B26045167AE2}" type="pres">
      <dgm:prSet presAssocID="{EAEE8076-19F1-4D24-9E4A-F1784E8DADC3}" presName="imgShp" presStyleLbl="fgImgPlace1" presStyleIdx="1" presStyleCnt="5" custLinFactNeighborX="-56072" custLinFactNeighborY="-357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ncheta Parcialmente Marcada com preenchimento sólido"/>
        </a:ext>
      </dgm:extLst>
    </dgm:pt>
    <dgm:pt modelId="{89363F00-BC8F-4931-BB81-97601F8060BF}" type="pres">
      <dgm:prSet presAssocID="{EAEE8076-19F1-4D24-9E4A-F1784E8DADC3}" presName="txShp" presStyleLbl="node1" presStyleIdx="1" presStyleCnt="5">
        <dgm:presLayoutVars>
          <dgm:bulletEnabled val="1"/>
        </dgm:presLayoutVars>
      </dgm:prSet>
      <dgm:spPr/>
    </dgm:pt>
    <dgm:pt modelId="{E4CEC77C-A592-45F6-B198-B695B6E3BB8F}" type="pres">
      <dgm:prSet presAssocID="{522DABF1-465F-427D-86CD-6ACD8B66B59D}" presName="spacing" presStyleCnt="0"/>
      <dgm:spPr/>
    </dgm:pt>
    <dgm:pt modelId="{513FCA48-ED2A-437D-9ECC-9F682FEBD506}" type="pres">
      <dgm:prSet presAssocID="{9798BE7C-164D-407E-9E21-78C97DEB1B0F}" presName="composite" presStyleCnt="0"/>
      <dgm:spPr/>
    </dgm:pt>
    <dgm:pt modelId="{F1A5C576-F81F-4F36-87B7-C5CEE02CCB28}" type="pres">
      <dgm:prSet presAssocID="{9798BE7C-164D-407E-9E21-78C97DEB1B0F}" presName="imgShp" presStyleLbl="fgImgPlace1" presStyleIdx="2" presStyleCnt="5" custLinFactNeighborX="-56072" custLinFactNeighborY="-783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ta circular com preenchimento sólido"/>
        </a:ext>
      </dgm:extLst>
    </dgm:pt>
    <dgm:pt modelId="{033DF0B8-0713-42F6-91D2-03BB693C2A85}" type="pres">
      <dgm:prSet presAssocID="{9798BE7C-164D-407E-9E21-78C97DEB1B0F}" presName="txShp" presStyleLbl="node1" presStyleIdx="2" presStyleCnt="5">
        <dgm:presLayoutVars>
          <dgm:bulletEnabled val="1"/>
        </dgm:presLayoutVars>
      </dgm:prSet>
      <dgm:spPr/>
    </dgm:pt>
    <dgm:pt modelId="{08FD2F02-B060-49EC-B49D-C4DE30D1FFF1}" type="pres">
      <dgm:prSet presAssocID="{77C8DAFA-C4B3-4564-A5B5-7C90D6CB6A97}" presName="spacing" presStyleCnt="0"/>
      <dgm:spPr/>
    </dgm:pt>
    <dgm:pt modelId="{752A83CB-6D4C-4E13-BFEC-B5B384D5F7B3}" type="pres">
      <dgm:prSet presAssocID="{2EF30B6D-0EFF-43FE-B5B7-5ADC569B9FBF}" presName="composite" presStyleCnt="0"/>
      <dgm:spPr/>
    </dgm:pt>
    <dgm:pt modelId="{5288E29D-5E32-4C9B-B786-3FA2D00CCC68}" type="pres">
      <dgm:prSet presAssocID="{2EF30B6D-0EFF-43FE-B5B7-5ADC569B9FBF}" presName="imgShp" presStyleLbl="fgImgPlace1" presStyleIdx="3" presStyleCnt="5" custLinFactNeighborX="-56072" custLinFactNeighborY="-3111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 com preenchimento sólido"/>
        </a:ext>
      </dgm:extLst>
    </dgm:pt>
    <dgm:pt modelId="{1A00287D-2862-47EE-A2A2-F49E434CCE6F}" type="pres">
      <dgm:prSet presAssocID="{2EF30B6D-0EFF-43FE-B5B7-5ADC569B9FBF}" presName="txShp" presStyleLbl="node1" presStyleIdx="3" presStyleCnt="5">
        <dgm:presLayoutVars>
          <dgm:bulletEnabled val="1"/>
        </dgm:presLayoutVars>
      </dgm:prSet>
      <dgm:spPr/>
    </dgm:pt>
    <dgm:pt modelId="{076F7DE7-A62E-4B7A-89BF-3DDE94F0CE77}" type="pres">
      <dgm:prSet presAssocID="{F3C436B6-FC10-4E01-8C43-33D8CD350710}" presName="spacing" presStyleCnt="0"/>
      <dgm:spPr/>
    </dgm:pt>
    <dgm:pt modelId="{1456F86C-8BCC-4056-9D91-4518A4B95802}" type="pres">
      <dgm:prSet presAssocID="{4C5092F8-7F5B-46B6-B7D4-718DD6EB20FF}" presName="composite" presStyleCnt="0"/>
      <dgm:spPr/>
    </dgm:pt>
    <dgm:pt modelId="{0513C114-0DE2-4F33-8926-E18A0FBCC4B0}" type="pres">
      <dgm:prSet presAssocID="{4C5092F8-7F5B-46B6-B7D4-718DD6EB20FF}" presName="imgShp" presStyleLbl="fgImgPlace1" presStyleIdx="4" presStyleCnt="5" custLinFactNeighborX="-52493" custLinFactNeighborY="-484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 com preenchimento sólido"/>
        </a:ext>
      </dgm:extLst>
    </dgm:pt>
    <dgm:pt modelId="{EE730EFF-8383-479B-BC4E-6E69F8C21251}" type="pres">
      <dgm:prSet presAssocID="{4C5092F8-7F5B-46B6-B7D4-718DD6EB20FF}" presName="txShp" presStyleLbl="node1" presStyleIdx="4" presStyleCnt="5">
        <dgm:presLayoutVars>
          <dgm:bulletEnabled val="1"/>
        </dgm:presLayoutVars>
      </dgm:prSet>
      <dgm:spPr/>
    </dgm:pt>
  </dgm:ptLst>
  <dgm:cxnLst>
    <dgm:cxn modelId="{6EA1FE05-E692-4E4E-8643-E1DA7F4B830B}" srcId="{37D84756-3EC1-421F-9E29-5BACDB2E870C}" destId="{9798BE7C-164D-407E-9E21-78C97DEB1B0F}" srcOrd="2" destOrd="0" parTransId="{41318DE9-3CA5-4049-972C-76C2840234A0}" sibTransId="{77C8DAFA-C4B3-4564-A5B5-7C90D6CB6A97}"/>
    <dgm:cxn modelId="{2AA75828-2BD5-4B8F-BD52-482CEF0D6A8A}" type="presOf" srcId="{747E4A3D-0837-44C1-9218-9F3791DD8511}" destId="{5EF20BD0-CE34-41BD-9A65-C76566748FA7}" srcOrd="0" destOrd="0" presId="urn:microsoft.com/office/officeart/2005/8/layout/vList3"/>
    <dgm:cxn modelId="{9FDA4431-1260-425A-9CA5-378DC50085F9}" srcId="{37D84756-3EC1-421F-9E29-5BACDB2E870C}" destId="{4C5092F8-7F5B-46B6-B7D4-718DD6EB20FF}" srcOrd="4" destOrd="0" parTransId="{1D018A9E-6DF1-4BE1-B7F6-3D8F7B2D44C5}" sibTransId="{5CB0BDD9-6697-4D85-B817-20B96BB6E35D}"/>
    <dgm:cxn modelId="{3DE3153A-A99A-438F-8F33-402A00802E3D}" type="presOf" srcId="{37D84756-3EC1-421F-9E29-5BACDB2E870C}" destId="{0B10C8E9-18CC-435F-990C-85879C1AA3CF}" srcOrd="0" destOrd="0" presId="urn:microsoft.com/office/officeart/2005/8/layout/vList3"/>
    <dgm:cxn modelId="{A1866140-788E-42E3-9E78-7D855FBC4EF9}" type="presOf" srcId="{EAEE8076-19F1-4D24-9E4A-F1784E8DADC3}" destId="{89363F00-BC8F-4931-BB81-97601F8060BF}" srcOrd="0" destOrd="0" presId="urn:microsoft.com/office/officeart/2005/8/layout/vList3"/>
    <dgm:cxn modelId="{D9FCB64A-C649-4C67-80AC-F049BED65D0F}" srcId="{37D84756-3EC1-421F-9E29-5BACDB2E870C}" destId="{2EF30B6D-0EFF-43FE-B5B7-5ADC569B9FBF}" srcOrd="3" destOrd="0" parTransId="{4929ABA1-8304-45BB-8E7E-54F0BFACA690}" sibTransId="{F3C436B6-FC10-4E01-8C43-33D8CD350710}"/>
    <dgm:cxn modelId="{29D33988-99F4-43D3-8947-A1227EEA9525}" type="presOf" srcId="{9798BE7C-164D-407E-9E21-78C97DEB1B0F}" destId="{033DF0B8-0713-42F6-91D2-03BB693C2A85}" srcOrd="0" destOrd="0" presId="urn:microsoft.com/office/officeart/2005/8/layout/vList3"/>
    <dgm:cxn modelId="{3C55458C-E665-4BBD-9697-FAD1F9A5A672}" type="presOf" srcId="{4C5092F8-7F5B-46B6-B7D4-718DD6EB20FF}" destId="{EE730EFF-8383-479B-BC4E-6E69F8C21251}" srcOrd="0" destOrd="0" presId="urn:microsoft.com/office/officeart/2005/8/layout/vList3"/>
    <dgm:cxn modelId="{FDC5D8A1-1FF5-4F11-87D3-885A2FB3AA6E}" srcId="{37D84756-3EC1-421F-9E29-5BACDB2E870C}" destId="{747E4A3D-0837-44C1-9218-9F3791DD8511}" srcOrd="0" destOrd="0" parTransId="{F4D75D6C-C354-4F5D-B39C-62E8E8934E41}" sibTransId="{7AE86395-9F05-4D76-B342-91C09C9E69B5}"/>
    <dgm:cxn modelId="{AC3FC9A5-3261-4849-8527-2CE8BECAF98F}" type="presOf" srcId="{2EF30B6D-0EFF-43FE-B5B7-5ADC569B9FBF}" destId="{1A00287D-2862-47EE-A2A2-F49E434CCE6F}" srcOrd="0" destOrd="0" presId="urn:microsoft.com/office/officeart/2005/8/layout/vList3"/>
    <dgm:cxn modelId="{01D7B7AA-19BD-432B-A7AF-78C96B1D7BE0}" srcId="{37D84756-3EC1-421F-9E29-5BACDB2E870C}" destId="{EAEE8076-19F1-4D24-9E4A-F1784E8DADC3}" srcOrd="1" destOrd="0" parTransId="{ABF337B4-53A7-4BFC-AF52-D133656232E5}" sibTransId="{522DABF1-465F-427D-86CD-6ACD8B66B59D}"/>
    <dgm:cxn modelId="{3AD410CB-64A8-4DD6-9278-41171BBF08E0}" type="presParOf" srcId="{0B10C8E9-18CC-435F-990C-85879C1AA3CF}" destId="{A4F1F32A-C073-4820-8BAD-BDE4F2F19529}" srcOrd="0" destOrd="0" presId="urn:microsoft.com/office/officeart/2005/8/layout/vList3"/>
    <dgm:cxn modelId="{B4533310-FCD9-4E77-B182-DE8D98B9584E}" type="presParOf" srcId="{A4F1F32A-C073-4820-8BAD-BDE4F2F19529}" destId="{D2A8832C-8C6B-47C6-856E-C494FC53900F}" srcOrd="0" destOrd="0" presId="urn:microsoft.com/office/officeart/2005/8/layout/vList3"/>
    <dgm:cxn modelId="{1975ED7F-9B67-4336-A2A1-88452AB93C63}" type="presParOf" srcId="{A4F1F32A-C073-4820-8BAD-BDE4F2F19529}" destId="{5EF20BD0-CE34-41BD-9A65-C76566748FA7}" srcOrd="1" destOrd="0" presId="urn:microsoft.com/office/officeart/2005/8/layout/vList3"/>
    <dgm:cxn modelId="{7EC4F003-057A-4B94-99B8-0F9CE8F18869}" type="presParOf" srcId="{0B10C8E9-18CC-435F-990C-85879C1AA3CF}" destId="{5636F557-B64A-4909-9238-F4A5861EC919}" srcOrd="1" destOrd="0" presId="urn:microsoft.com/office/officeart/2005/8/layout/vList3"/>
    <dgm:cxn modelId="{2A25FE63-9F4C-409E-8C70-C14CDB6D1A4D}" type="presParOf" srcId="{0B10C8E9-18CC-435F-990C-85879C1AA3CF}" destId="{0C8D5261-27E0-4B56-B2FF-096A22F423FA}" srcOrd="2" destOrd="0" presId="urn:microsoft.com/office/officeart/2005/8/layout/vList3"/>
    <dgm:cxn modelId="{ECFC3BA9-AB0E-421B-AF78-B6A9A9454F8B}" type="presParOf" srcId="{0C8D5261-27E0-4B56-B2FF-096A22F423FA}" destId="{CFB8ADEC-9EE6-4DC6-9C6A-B26045167AE2}" srcOrd="0" destOrd="0" presId="urn:microsoft.com/office/officeart/2005/8/layout/vList3"/>
    <dgm:cxn modelId="{1CEA564E-9D48-4127-9467-EA20016ED3DC}" type="presParOf" srcId="{0C8D5261-27E0-4B56-B2FF-096A22F423FA}" destId="{89363F00-BC8F-4931-BB81-97601F8060BF}" srcOrd="1" destOrd="0" presId="urn:microsoft.com/office/officeart/2005/8/layout/vList3"/>
    <dgm:cxn modelId="{1087C48F-D454-4ECA-A708-2A99A6C1F8C8}" type="presParOf" srcId="{0B10C8E9-18CC-435F-990C-85879C1AA3CF}" destId="{E4CEC77C-A592-45F6-B198-B695B6E3BB8F}" srcOrd="3" destOrd="0" presId="urn:microsoft.com/office/officeart/2005/8/layout/vList3"/>
    <dgm:cxn modelId="{657F05F3-D897-49E2-BD53-43C6073D343B}" type="presParOf" srcId="{0B10C8E9-18CC-435F-990C-85879C1AA3CF}" destId="{513FCA48-ED2A-437D-9ECC-9F682FEBD506}" srcOrd="4" destOrd="0" presId="urn:microsoft.com/office/officeart/2005/8/layout/vList3"/>
    <dgm:cxn modelId="{8CD73799-0868-40DD-8E45-9E773C3945EC}" type="presParOf" srcId="{513FCA48-ED2A-437D-9ECC-9F682FEBD506}" destId="{F1A5C576-F81F-4F36-87B7-C5CEE02CCB28}" srcOrd="0" destOrd="0" presId="urn:microsoft.com/office/officeart/2005/8/layout/vList3"/>
    <dgm:cxn modelId="{EDD44C5B-927B-47DC-BBB9-CA6B3A381C4A}" type="presParOf" srcId="{513FCA48-ED2A-437D-9ECC-9F682FEBD506}" destId="{033DF0B8-0713-42F6-91D2-03BB693C2A85}" srcOrd="1" destOrd="0" presId="urn:microsoft.com/office/officeart/2005/8/layout/vList3"/>
    <dgm:cxn modelId="{61444AAD-624D-4B79-ADF6-B2F90DB0CFFD}" type="presParOf" srcId="{0B10C8E9-18CC-435F-990C-85879C1AA3CF}" destId="{08FD2F02-B060-49EC-B49D-C4DE30D1FFF1}" srcOrd="5" destOrd="0" presId="urn:microsoft.com/office/officeart/2005/8/layout/vList3"/>
    <dgm:cxn modelId="{BEA7A307-F028-4ED3-B7A4-3B163C967CC4}" type="presParOf" srcId="{0B10C8E9-18CC-435F-990C-85879C1AA3CF}" destId="{752A83CB-6D4C-4E13-BFEC-B5B384D5F7B3}" srcOrd="6" destOrd="0" presId="urn:microsoft.com/office/officeart/2005/8/layout/vList3"/>
    <dgm:cxn modelId="{70296364-998D-47F5-BF32-89EDABA9A6B5}" type="presParOf" srcId="{752A83CB-6D4C-4E13-BFEC-B5B384D5F7B3}" destId="{5288E29D-5E32-4C9B-B786-3FA2D00CCC68}" srcOrd="0" destOrd="0" presId="urn:microsoft.com/office/officeart/2005/8/layout/vList3"/>
    <dgm:cxn modelId="{4F36244B-52B2-47F2-B53E-5BCC836A358E}" type="presParOf" srcId="{752A83CB-6D4C-4E13-BFEC-B5B384D5F7B3}" destId="{1A00287D-2862-47EE-A2A2-F49E434CCE6F}" srcOrd="1" destOrd="0" presId="urn:microsoft.com/office/officeart/2005/8/layout/vList3"/>
    <dgm:cxn modelId="{895F28C8-EF2D-443C-BC1C-C229626C6169}" type="presParOf" srcId="{0B10C8E9-18CC-435F-990C-85879C1AA3CF}" destId="{076F7DE7-A62E-4B7A-89BF-3DDE94F0CE77}" srcOrd="7" destOrd="0" presId="urn:microsoft.com/office/officeart/2005/8/layout/vList3"/>
    <dgm:cxn modelId="{C477D6A9-04D0-4527-A03D-EAD766C94C0F}" type="presParOf" srcId="{0B10C8E9-18CC-435F-990C-85879C1AA3CF}" destId="{1456F86C-8BCC-4056-9D91-4518A4B95802}" srcOrd="8" destOrd="0" presId="urn:microsoft.com/office/officeart/2005/8/layout/vList3"/>
    <dgm:cxn modelId="{0EDF4C01-CF18-46C2-95DF-66B69B45DBA3}" type="presParOf" srcId="{1456F86C-8BCC-4056-9D91-4518A4B95802}" destId="{0513C114-0DE2-4F33-8926-E18A0FBCC4B0}" srcOrd="0" destOrd="0" presId="urn:microsoft.com/office/officeart/2005/8/layout/vList3"/>
    <dgm:cxn modelId="{8EE57B99-457B-4E05-8859-8F4D25905380}" type="presParOf" srcId="{1456F86C-8BCC-4056-9D91-4518A4B95802}" destId="{EE730EFF-8383-479B-BC4E-6E69F8C2125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FCFA5E-DC65-46FD-8CD5-C2AE56CCCDBF}" type="doc">
      <dgm:prSet loTypeId="urn:microsoft.com/office/officeart/2005/8/layout/h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1748AFEA-6476-44E9-B881-11183F9ED3A3}">
      <dgm:prSet/>
      <dgm:spPr/>
      <dgm:t>
        <a:bodyPr/>
        <a:lstStyle/>
        <a:p>
          <a:r>
            <a:rPr lang="pt-BR" b="1"/>
            <a:t>Objetivo</a:t>
          </a:r>
          <a:endParaRPr lang="en-US"/>
        </a:p>
      </dgm:t>
    </dgm:pt>
    <dgm:pt modelId="{3F2CB41C-E0A9-4C60-AFD5-35B9EE4ECAA1}" type="parTrans" cxnId="{8317E315-47AB-456D-81BC-02D62BF3B096}">
      <dgm:prSet/>
      <dgm:spPr/>
      <dgm:t>
        <a:bodyPr/>
        <a:lstStyle/>
        <a:p>
          <a:endParaRPr lang="en-US"/>
        </a:p>
      </dgm:t>
    </dgm:pt>
    <dgm:pt modelId="{85A2E3A3-14F0-4033-A0F6-6F5E9CB5C17A}" type="sibTrans" cxnId="{8317E315-47AB-456D-81BC-02D62BF3B096}">
      <dgm:prSet/>
      <dgm:spPr/>
      <dgm:t>
        <a:bodyPr/>
        <a:lstStyle/>
        <a:p>
          <a:endParaRPr lang="en-US"/>
        </a:p>
      </dgm:t>
    </dgm:pt>
    <dgm:pt modelId="{583F013D-C71F-444C-874B-2EB7636A6923}">
      <dgm:prSet/>
      <dgm:spPr/>
      <dgm:t>
        <a:bodyPr/>
        <a:lstStyle/>
        <a:p>
          <a:r>
            <a:rPr lang="pt-BR" b="1"/>
            <a:t>Ações Implementadas</a:t>
          </a:r>
          <a:endParaRPr lang="en-US"/>
        </a:p>
      </dgm:t>
    </dgm:pt>
    <dgm:pt modelId="{34B61108-650B-40C3-AA8C-A941512919E7}" type="parTrans" cxnId="{A5CD7686-A9A0-4097-A3CF-243079577D78}">
      <dgm:prSet/>
      <dgm:spPr/>
      <dgm:t>
        <a:bodyPr/>
        <a:lstStyle/>
        <a:p>
          <a:endParaRPr lang="en-US"/>
        </a:p>
      </dgm:t>
    </dgm:pt>
    <dgm:pt modelId="{A436E8EB-35AE-479F-95C4-B0FDF89335DC}" type="sibTrans" cxnId="{A5CD7686-A9A0-4097-A3CF-243079577D78}">
      <dgm:prSet/>
      <dgm:spPr/>
      <dgm:t>
        <a:bodyPr/>
        <a:lstStyle/>
        <a:p>
          <a:endParaRPr lang="en-US"/>
        </a:p>
      </dgm:t>
    </dgm:pt>
    <dgm:pt modelId="{351ED055-EBDC-42E7-BEB3-D0AF28A9AF8A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Modelagem e padronização de processos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1CBFEC-4F00-47C3-8798-7C916D1000F9}" type="parTrans" cxnId="{A2C354AC-9603-495D-9AFC-3D33D64208C2}">
      <dgm:prSet/>
      <dgm:spPr/>
      <dgm:t>
        <a:bodyPr/>
        <a:lstStyle/>
        <a:p>
          <a:endParaRPr lang="en-US"/>
        </a:p>
      </dgm:t>
    </dgm:pt>
    <dgm:pt modelId="{5F27A7EC-AEBE-4D48-A1D0-AEE0A7B488C8}" type="sibTrans" cxnId="{A2C354AC-9603-495D-9AFC-3D33D64208C2}">
      <dgm:prSet/>
      <dgm:spPr/>
      <dgm:t>
        <a:bodyPr/>
        <a:lstStyle/>
        <a:p>
          <a:endParaRPr lang="en-US"/>
        </a:p>
      </dgm:t>
    </dgm:pt>
    <dgm:pt modelId="{96A0ADB0-25FD-41ED-BDD7-E9D71D412A6F}">
      <dgm:prSet/>
      <dgm:spPr/>
      <dgm:t>
        <a:bodyPr/>
        <a:lstStyle/>
        <a:p>
          <a:r>
            <a:rPr lang="pt-BR" b="1"/>
            <a:t>Resultados Alcançados</a:t>
          </a:r>
          <a:endParaRPr lang="en-US"/>
        </a:p>
      </dgm:t>
    </dgm:pt>
    <dgm:pt modelId="{F6042BE4-FF60-478D-B027-7236089A3174}" type="parTrans" cxnId="{BB151024-020E-4220-B667-F6CBF202DD68}">
      <dgm:prSet/>
      <dgm:spPr/>
      <dgm:t>
        <a:bodyPr/>
        <a:lstStyle/>
        <a:p>
          <a:endParaRPr lang="en-US"/>
        </a:p>
      </dgm:t>
    </dgm:pt>
    <dgm:pt modelId="{221E615E-770B-4DAD-BD40-9A75431D46AE}" type="sibTrans" cxnId="{BB151024-020E-4220-B667-F6CBF202DD68}">
      <dgm:prSet/>
      <dgm:spPr/>
      <dgm:t>
        <a:bodyPr/>
        <a:lstStyle/>
        <a:p>
          <a:endParaRPr lang="en-US"/>
        </a:p>
      </dgm:t>
    </dgm:pt>
    <dgm:pt modelId="{07DF807E-068F-4EFB-A8FD-C430B0E1F474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Padronização das atividades.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451D15-5E31-4585-B6AB-6B67679A8163}" type="parTrans" cxnId="{5DE458CE-13D3-4CD6-89B9-5D93621612E2}">
      <dgm:prSet/>
      <dgm:spPr/>
      <dgm:t>
        <a:bodyPr/>
        <a:lstStyle/>
        <a:p>
          <a:endParaRPr lang="en-US"/>
        </a:p>
      </dgm:t>
    </dgm:pt>
    <dgm:pt modelId="{CA078179-6B98-4F99-B0F4-9AA6F081BD0E}" type="sibTrans" cxnId="{5DE458CE-13D3-4CD6-89B9-5D93621612E2}">
      <dgm:prSet/>
      <dgm:spPr/>
      <dgm:t>
        <a:bodyPr/>
        <a:lstStyle/>
        <a:p>
          <a:endParaRPr lang="en-US"/>
        </a:p>
      </dgm:t>
    </dgm:pt>
    <dgm:pt modelId="{B4B5DEED-A97C-4CA8-B48F-C7622621CA95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Aumento da qualidade no suporte às empresas incubadas.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932C10-CC82-4A34-A9EC-DA0F85EB465D}" type="parTrans" cxnId="{0CD69AD0-1852-46B3-8A27-99B92CB862A4}">
      <dgm:prSet/>
      <dgm:spPr/>
      <dgm:t>
        <a:bodyPr/>
        <a:lstStyle/>
        <a:p>
          <a:endParaRPr lang="en-US"/>
        </a:p>
      </dgm:t>
    </dgm:pt>
    <dgm:pt modelId="{9C68D936-3F52-4383-BD81-5462CD972113}" type="sibTrans" cxnId="{0CD69AD0-1852-46B3-8A27-99B92CB862A4}">
      <dgm:prSet/>
      <dgm:spPr/>
      <dgm:t>
        <a:bodyPr/>
        <a:lstStyle/>
        <a:p>
          <a:endParaRPr lang="en-US"/>
        </a:p>
      </dgm:t>
    </dgm:pt>
    <dgm:pt modelId="{2EB79DF3-5BC6-4277-8466-C8019A1C08A2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Treinamento da equipe e facilidade no rodízio de funções.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E41F69-F7F0-4A05-8C58-CCF749922597}" type="parTrans" cxnId="{B917E9F2-2E3D-43A1-B714-A5BED748196E}">
      <dgm:prSet/>
      <dgm:spPr/>
      <dgm:t>
        <a:bodyPr/>
        <a:lstStyle/>
        <a:p>
          <a:endParaRPr lang="en-US"/>
        </a:p>
      </dgm:t>
    </dgm:pt>
    <dgm:pt modelId="{B1955807-4337-48BB-BAFF-8A7129971FC1}" type="sibTrans" cxnId="{B917E9F2-2E3D-43A1-B714-A5BED748196E}">
      <dgm:prSet/>
      <dgm:spPr/>
      <dgm:t>
        <a:bodyPr/>
        <a:lstStyle/>
        <a:p>
          <a:endParaRPr lang="en-US"/>
        </a:p>
      </dgm:t>
    </dgm:pt>
    <dgm:pt modelId="{95ED728D-E126-40EA-A153-5E6D2202741E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Criação de indicadores para medir desempenho.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A80A150-7B0B-49DC-AC57-9AC39D5199FE}" type="parTrans" cxnId="{71B558C2-2AA0-436F-8221-0D8F384FB668}">
      <dgm:prSet/>
      <dgm:spPr/>
      <dgm:t>
        <a:bodyPr/>
        <a:lstStyle/>
        <a:p>
          <a:endParaRPr lang="en-US"/>
        </a:p>
      </dgm:t>
    </dgm:pt>
    <dgm:pt modelId="{6D83173F-1234-4596-BA05-FBB90A1D92C6}" type="sibTrans" cxnId="{71B558C2-2AA0-436F-8221-0D8F384FB668}">
      <dgm:prSet/>
      <dgm:spPr/>
      <dgm:t>
        <a:bodyPr/>
        <a:lstStyle/>
        <a:p>
          <a:endParaRPr lang="en-US"/>
        </a:p>
      </dgm:t>
    </dgm:pt>
    <dgm:pt modelId="{5C7A280D-C7F2-4DFF-BC91-613889386F2E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Mudança cultural focada em metas e resultados.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57F3D1-4054-4BE0-B047-3FCE98343C33}" type="parTrans" cxnId="{E537414A-AEDE-49E0-B76F-ECCA60BE8AD7}">
      <dgm:prSet/>
      <dgm:spPr/>
      <dgm:t>
        <a:bodyPr/>
        <a:lstStyle/>
        <a:p>
          <a:endParaRPr lang="en-US"/>
        </a:p>
      </dgm:t>
    </dgm:pt>
    <dgm:pt modelId="{8510DBD1-D577-4452-BC2D-F3F32A459671}" type="sibTrans" cxnId="{E537414A-AEDE-49E0-B76F-ECCA60BE8AD7}">
      <dgm:prSet/>
      <dgm:spPr/>
      <dgm:t>
        <a:bodyPr/>
        <a:lstStyle/>
        <a:p>
          <a:endParaRPr lang="en-US"/>
        </a:p>
      </dgm:t>
    </dgm:pt>
    <dgm:pt modelId="{0000B9CF-4AD2-4CA1-9C1A-6942320FB186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Maior comprometimento dos incubados.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DA2F20-F87A-44B7-AD51-58FB63C85380}" type="parTrans" cxnId="{4A20B056-CDC4-4772-AA20-06EED3B51114}">
      <dgm:prSet/>
      <dgm:spPr/>
      <dgm:t>
        <a:bodyPr/>
        <a:lstStyle/>
        <a:p>
          <a:endParaRPr lang="en-US"/>
        </a:p>
      </dgm:t>
    </dgm:pt>
    <dgm:pt modelId="{7C960497-AE7E-4911-9B43-B20357F11677}" type="sibTrans" cxnId="{4A20B056-CDC4-4772-AA20-06EED3B51114}">
      <dgm:prSet/>
      <dgm:spPr/>
      <dgm:t>
        <a:bodyPr/>
        <a:lstStyle/>
        <a:p>
          <a:endParaRPr lang="en-US"/>
        </a:p>
      </dgm:t>
    </dgm:pt>
    <dgm:pt modelId="{0999E545-9B44-4A8B-A3A0-A412D0297C79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Melhorar processos internos e obter a certificação CERNE 1.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4B67BE-DD72-45C0-B639-385F717B0B7D}" type="parTrans" cxnId="{9A57A9C6-F0EA-43C7-B90C-CFEA80DC6D43}">
      <dgm:prSet/>
      <dgm:spPr/>
      <dgm:t>
        <a:bodyPr/>
        <a:lstStyle/>
        <a:p>
          <a:endParaRPr lang="en-US"/>
        </a:p>
      </dgm:t>
    </dgm:pt>
    <dgm:pt modelId="{EDBEC413-989D-48D4-A9E7-524F08E4072B}" type="sibTrans" cxnId="{9A57A9C6-F0EA-43C7-B90C-CFEA80DC6D43}">
      <dgm:prSet/>
      <dgm:spPr/>
      <dgm:t>
        <a:bodyPr/>
        <a:lstStyle/>
        <a:p>
          <a:endParaRPr lang="en-US"/>
        </a:p>
      </dgm:t>
    </dgm:pt>
    <dgm:pt modelId="{984869CD-0671-491E-B5F2-3FCDB5F42937}">
      <dgm:prSet custT="1"/>
      <dgm:spPr/>
      <dgm:t>
        <a:bodyPr/>
        <a:lstStyle/>
        <a:p>
          <a:r>
            <a:rPr lang="pt-BR" sz="1200">
              <a:latin typeface="Arial" panose="020B0604020202020204" pitchFamily="34" charset="0"/>
              <a:cs typeface="Arial" panose="020B0604020202020204" pitchFamily="34" charset="0"/>
            </a:rPr>
            <a:t>Digitalização e organização de fluxos </a:t>
          </a:r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D88E8D9-67E1-495D-A4B1-11E6EF7C46FC}" type="parTrans" cxnId="{97110049-5001-47BC-B141-28E75AFF8A1F}">
      <dgm:prSet/>
      <dgm:spPr/>
      <dgm:t>
        <a:bodyPr/>
        <a:lstStyle/>
        <a:p>
          <a:endParaRPr lang="en-US"/>
        </a:p>
      </dgm:t>
    </dgm:pt>
    <dgm:pt modelId="{5EC98FB1-62A0-43D0-B436-74FFABCF3A3A}" type="sibTrans" cxnId="{97110049-5001-47BC-B141-28E75AFF8A1F}">
      <dgm:prSet/>
      <dgm:spPr/>
      <dgm:t>
        <a:bodyPr/>
        <a:lstStyle/>
        <a:p>
          <a:endParaRPr lang="en-US"/>
        </a:p>
      </dgm:t>
    </dgm:pt>
    <dgm:pt modelId="{F983BA59-841D-422F-A82B-3F04AD69BB69}">
      <dgm:prSet custT="1"/>
      <dgm:spPr/>
      <dgm:t>
        <a:bodyPr/>
        <a:lstStyle/>
        <a:p>
          <a:endParaRPr lang="en-US" sz="12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34651C-9869-435D-B2A4-725618028FF8}" type="parTrans" cxnId="{BF5CFD99-E7EE-4985-9C0C-C3CA209AD8AD}">
      <dgm:prSet/>
      <dgm:spPr/>
      <dgm:t>
        <a:bodyPr/>
        <a:lstStyle/>
        <a:p>
          <a:endParaRPr lang="en-US"/>
        </a:p>
      </dgm:t>
    </dgm:pt>
    <dgm:pt modelId="{5C6212CC-38F3-4473-9F19-C20FBDA429F9}" type="sibTrans" cxnId="{BF5CFD99-E7EE-4985-9C0C-C3CA209AD8AD}">
      <dgm:prSet/>
      <dgm:spPr/>
      <dgm:t>
        <a:bodyPr/>
        <a:lstStyle/>
        <a:p>
          <a:endParaRPr lang="en-US"/>
        </a:p>
      </dgm:t>
    </dgm:pt>
    <dgm:pt modelId="{6044D13E-6206-4C2D-8599-4239DA4FA48F}" type="pres">
      <dgm:prSet presAssocID="{DBFCFA5E-DC65-46FD-8CD5-C2AE56CCCDBF}" presName="Name0" presStyleCnt="0">
        <dgm:presLayoutVars>
          <dgm:dir/>
          <dgm:animLvl val="lvl"/>
          <dgm:resizeHandles val="exact"/>
        </dgm:presLayoutVars>
      </dgm:prSet>
      <dgm:spPr/>
    </dgm:pt>
    <dgm:pt modelId="{AF94EAC6-CA6C-428C-B725-FAB9B62161B4}" type="pres">
      <dgm:prSet presAssocID="{DBFCFA5E-DC65-46FD-8CD5-C2AE56CCCDBF}" presName="tSp" presStyleCnt="0"/>
      <dgm:spPr/>
    </dgm:pt>
    <dgm:pt modelId="{3B4FEF87-1BF7-45FC-85E6-29C1695ABAB1}" type="pres">
      <dgm:prSet presAssocID="{DBFCFA5E-DC65-46FD-8CD5-C2AE56CCCDBF}" presName="bSp" presStyleCnt="0"/>
      <dgm:spPr/>
    </dgm:pt>
    <dgm:pt modelId="{F01C6742-FDF9-48BE-931B-DBDC10574744}" type="pres">
      <dgm:prSet presAssocID="{DBFCFA5E-DC65-46FD-8CD5-C2AE56CCCDBF}" presName="process" presStyleCnt="0"/>
      <dgm:spPr/>
    </dgm:pt>
    <dgm:pt modelId="{CDC4CBF8-D3AC-406A-93E0-7F7C73CB9CF6}" type="pres">
      <dgm:prSet presAssocID="{1748AFEA-6476-44E9-B881-11183F9ED3A3}" presName="composite1" presStyleCnt="0"/>
      <dgm:spPr/>
    </dgm:pt>
    <dgm:pt modelId="{7BCA1FE2-1B03-4672-A380-EAE7C4D5CAAE}" type="pres">
      <dgm:prSet presAssocID="{1748AFEA-6476-44E9-B881-11183F9ED3A3}" presName="dummyNode1" presStyleLbl="node1" presStyleIdx="0" presStyleCnt="3"/>
      <dgm:spPr/>
    </dgm:pt>
    <dgm:pt modelId="{4AA47DDB-7A67-40FA-AFC6-9B85F75FAFB2}" type="pres">
      <dgm:prSet presAssocID="{1748AFEA-6476-44E9-B881-11183F9ED3A3}" presName="childNode1" presStyleLbl="bgAcc1" presStyleIdx="0" presStyleCnt="3">
        <dgm:presLayoutVars>
          <dgm:bulletEnabled val="1"/>
        </dgm:presLayoutVars>
      </dgm:prSet>
      <dgm:spPr/>
    </dgm:pt>
    <dgm:pt modelId="{48790F02-CA40-4285-B167-729B059202E1}" type="pres">
      <dgm:prSet presAssocID="{1748AFEA-6476-44E9-B881-11183F9ED3A3}" presName="childNode1tx" presStyleLbl="bgAcc1" presStyleIdx="0" presStyleCnt="3">
        <dgm:presLayoutVars>
          <dgm:bulletEnabled val="1"/>
        </dgm:presLayoutVars>
      </dgm:prSet>
      <dgm:spPr/>
    </dgm:pt>
    <dgm:pt modelId="{F1E59675-5DD5-4F88-BE7F-6DA62E8D883F}" type="pres">
      <dgm:prSet presAssocID="{1748AFEA-6476-44E9-B881-11183F9ED3A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54868086-33DF-4461-8DD7-FD5A88AE15C2}" type="pres">
      <dgm:prSet presAssocID="{1748AFEA-6476-44E9-B881-11183F9ED3A3}" presName="connSite1" presStyleCnt="0"/>
      <dgm:spPr/>
    </dgm:pt>
    <dgm:pt modelId="{BA5D31C4-CAD2-46DF-A972-51EB1140C55B}" type="pres">
      <dgm:prSet presAssocID="{85A2E3A3-14F0-4033-A0F6-6F5E9CB5C17A}" presName="Name9" presStyleLbl="sibTrans2D1" presStyleIdx="0" presStyleCnt="2"/>
      <dgm:spPr/>
    </dgm:pt>
    <dgm:pt modelId="{BE6474D4-21F2-446E-A6CD-447BC86DE317}" type="pres">
      <dgm:prSet presAssocID="{583F013D-C71F-444C-874B-2EB7636A6923}" presName="composite2" presStyleCnt="0"/>
      <dgm:spPr/>
    </dgm:pt>
    <dgm:pt modelId="{DF9BDF24-13AF-492D-ACDB-148ACF573FF9}" type="pres">
      <dgm:prSet presAssocID="{583F013D-C71F-444C-874B-2EB7636A6923}" presName="dummyNode2" presStyleLbl="node1" presStyleIdx="0" presStyleCnt="3"/>
      <dgm:spPr/>
    </dgm:pt>
    <dgm:pt modelId="{58958C95-A49E-4A24-B1D5-DDCB4AFF715E}" type="pres">
      <dgm:prSet presAssocID="{583F013D-C71F-444C-874B-2EB7636A6923}" presName="childNode2" presStyleLbl="bgAcc1" presStyleIdx="1" presStyleCnt="3">
        <dgm:presLayoutVars>
          <dgm:bulletEnabled val="1"/>
        </dgm:presLayoutVars>
      </dgm:prSet>
      <dgm:spPr/>
    </dgm:pt>
    <dgm:pt modelId="{5972E971-829A-4501-A9B5-083A59F02B9C}" type="pres">
      <dgm:prSet presAssocID="{583F013D-C71F-444C-874B-2EB7636A6923}" presName="childNode2tx" presStyleLbl="bgAcc1" presStyleIdx="1" presStyleCnt="3">
        <dgm:presLayoutVars>
          <dgm:bulletEnabled val="1"/>
        </dgm:presLayoutVars>
      </dgm:prSet>
      <dgm:spPr/>
    </dgm:pt>
    <dgm:pt modelId="{2F6B18A6-481F-4D74-A7CA-A83DF59E71DD}" type="pres">
      <dgm:prSet presAssocID="{583F013D-C71F-444C-874B-2EB7636A692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AA372C8-840C-4254-BACC-9B4BBD78E22A}" type="pres">
      <dgm:prSet presAssocID="{583F013D-C71F-444C-874B-2EB7636A6923}" presName="connSite2" presStyleCnt="0"/>
      <dgm:spPr/>
    </dgm:pt>
    <dgm:pt modelId="{3B206623-9D5D-433E-8E2C-1715DE0B14E1}" type="pres">
      <dgm:prSet presAssocID="{A436E8EB-35AE-479F-95C4-B0FDF89335DC}" presName="Name18" presStyleLbl="sibTrans2D1" presStyleIdx="1" presStyleCnt="2" custAng="20918205" custLinFactNeighborX="477" custLinFactNeighborY="-661"/>
      <dgm:spPr/>
    </dgm:pt>
    <dgm:pt modelId="{DDEAC0FC-7EED-4881-BC45-B7D83CB62E75}" type="pres">
      <dgm:prSet presAssocID="{96A0ADB0-25FD-41ED-BDD7-E9D71D412A6F}" presName="composite1" presStyleCnt="0"/>
      <dgm:spPr/>
    </dgm:pt>
    <dgm:pt modelId="{972C9787-549D-413C-AFE5-9B1E0501B078}" type="pres">
      <dgm:prSet presAssocID="{96A0ADB0-25FD-41ED-BDD7-E9D71D412A6F}" presName="dummyNode1" presStyleLbl="node1" presStyleIdx="1" presStyleCnt="3"/>
      <dgm:spPr/>
    </dgm:pt>
    <dgm:pt modelId="{C7A2FD1D-976D-482E-9EA9-F65661767D97}" type="pres">
      <dgm:prSet presAssocID="{96A0ADB0-25FD-41ED-BDD7-E9D71D412A6F}" presName="childNode1" presStyleLbl="bgAcc1" presStyleIdx="2" presStyleCnt="3" custScaleX="180877" custScaleY="144425" custLinFactNeighborX="32977">
        <dgm:presLayoutVars>
          <dgm:bulletEnabled val="1"/>
        </dgm:presLayoutVars>
      </dgm:prSet>
      <dgm:spPr/>
    </dgm:pt>
    <dgm:pt modelId="{7CAE7F2B-C1EA-49EE-9499-613382C7A91B}" type="pres">
      <dgm:prSet presAssocID="{96A0ADB0-25FD-41ED-BDD7-E9D71D412A6F}" presName="childNode1tx" presStyleLbl="bgAcc1" presStyleIdx="2" presStyleCnt="3">
        <dgm:presLayoutVars>
          <dgm:bulletEnabled val="1"/>
        </dgm:presLayoutVars>
      </dgm:prSet>
      <dgm:spPr/>
    </dgm:pt>
    <dgm:pt modelId="{AF5C63BC-E582-446B-801E-59BFDF4E4A0A}" type="pres">
      <dgm:prSet presAssocID="{96A0ADB0-25FD-41ED-BDD7-E9D71D412A6F}" presName="parentNode1" presStyleLbl="node1" presStyleIdx="2" presStyleCnt="3" custLinFactY="10601" custLinFactNeighborX="40057" custLinFactNeighborY="100000">
        <dgm:presLayoutVars>
          <dgm:chMax val="1"/>
          <dgm:bulletEnabled val="1"/>
        </dgm:presLayoutVars>
      </dgm:prSet>
      <dgm:spPr/>
    </dgm:pt>
    <dgm:pt modelId="{DED3F3E9-E175-4AFE-A409-D9D620E8850E}" type="pres">
      <dgm:prSet presAssocID="{96A0ADB0-25FD-41ED-BDD7-E9D71D412A6F}" presName="connSite1" presStyleCnt="0"/>
      <dgm:spPr/>
    </dgm:pt>
  </dgm:ptLst>
  <dgm:cxnLst>
    <dgm:cxn modelId="{B096D907-4859-4991-8D32-62C9C4E89764}" type="presOf" srcId="{B4B5DEED-A97C-4CA8-B48F-C7622621CA95}" destId="{C7A2FD1D-976D-482E-9EA9-F65661767D97}" srcOrd="0" destOrd="1" presId="urn:microsoft.com/office/officeart/2005/8/layout/hProcess4"/>
    <dgm:cxn modelId="{2ADAC10C-9429-4758-AE15-A1796AE47D1C}" type="presOf" srcId="{984869CD-0671-491E-B5F2-3FCDB5F42937}" destId="{58958C95-A49E-4A24-B1D5-DDCB4AFF715E}" srcOrd="0" destOrd="2" presId="urn:microsoft.com/office/officeart/2005/8/layout/hProcess4"/>
    <dgm:cxn modelId="{8317E315-47AB-456D-81BC-02D62BF3B096}" srcId="{DBFCFA5E-DC65-46FD-8CD5-C2AE56CCCDBF}" destId="{1748AFEA-6476-44E9-B881-11183F9ED3A3}" srcOrd="0" destOrd="0" parTransId="{3F2CB41C-E0A9-4C60-AFD5-35B9EE4ECAA1}" sibTransId="{85A2E3A3-14F0-4033-A0F6-6F5E9CB5C17A}"/>
    <dgm:cxn modelId="{78BE1721-2742-478D-A07A-90E70C6DA7F3}" type="presOf" srcId="{0999E545-9B44-4A8B-A3A0-A412D0297C79}" destId="{4AA47DDB-7A67-40FA-AFC6-9B85F75FAFB2}" srcOrd="0" destOrd="0" presId="urn:microsoft.com/office/officeart/2005/8/layout/hProcess4"/>
    <dgm:cxn modelId="{BB151024-020E-4220-B667-F6CBF202DD68}" srcId="{DBFCFA5E-DC65-46FD-8CD5-C2AE56CCCDBF}" destId="{96A0ADB0-25FD-41ED-BDD7-E9D71D412A6F}" srcOrd="2" destOrd="0" parTransId="{F6042BE4-FF60-478D-B027-7236089A3174}" sibTransId="{221E615E-770B-4DAD-BD40-9A75431D46AE}"/>
    <dgm:cxn modelId="{2E45362E-1A0F-43AE-BE2B-E25A34070C90}" type="presOf" srcId="{B4B5DEED-A97C-4CA8-B48F-C7622621CA95}" destId="{7CAE7F2B-C1EA-49EE-9499-613382C7A91B}" srcOrd="1" destOrd="1" presId="urn:microsoft.com/office/officeart/2005/8/layout/hProcess4"/>
    <dgm:cxn modelId="{6B33742E-47CF-4BE5-8307-EA11601E4993}" type="presOf" srcId="{F983BA59-841D-422F-A82B-3F04AD69BB69}" destId="{58958C95-A49E-4A24-B1D5-DDCB4AFF715E}" srcOrd="0" destOrd="1" presId="urn:microsoft.com/office/officeart/2005/8/layout/hProcess4"/>
    <dgm:cxn modelId="{40A5033C-DCD0-44E4-8431-7D10E8940810}" type="presOf" srcId="{0000B9CF-4AD2-4CA1-9C1A-6942320FB186}" destId="{7CAE7F2B-C1EA-49EE-9499-613382C7A91B}" srcOrd="1" destOrd="5" presId="urn:microsoft.com/office/officeart/2005/8/layout/hProcess4"/>
    <dgm:cxn modelId="{EE07403E-4A74-4D64-AE21-BEF52DA30F64}" type="presOf" srcId="{2EB79DF3-5BC6-4277-8466-C8019A1C08A2}" destId="{C7A2FD1D-976D-482E-9EA9-F65661767D97}" srcOrd="0" destOrd="2" presId="urn:microsoft.com/office/officeart/2005/8/layout/hProcess4"/>
    <dgm:cxn modelId="{0EFF2D3F-89AF-46A0-8D3A-F40307A9149E}" type="presOf" srcId="{984869CD-0671-491E-B5F2-3FCDB5F42937}" destId="{5972E971-829A-4501-A9B5-083A59F02B9C}" srcOrd="1" destOrd="2" presId="urn:microsoft.com/office/officeart/2005/8/layout/hProcess4"/>
    <dgm:cxn modelId="{6711525C-9584-47FB-804C-9865311BCC49}" type="presOf" srcId="{0999E545-9B44-4A8B-A3A0-A412D0297C79}" destId="{48790F02-CA40-4285-B167-729B059202E1}" srcOrd="1" destOrd="0" presId="urn:microsoft.com/office/officeart/2005/8/layout/hProcess4"/>
    <dgm:cxn modelId="{36892C5E-A78E-4830-84BD-6A03FE78B1CA}" type="presOf" srcId="{95ED728D-E126-40EA-A153-5E6D2202741E}" destId="{7CAE7F2B-C1EA-49EE-9499-613382C7A91B}" srcOrd="1" destOrd="3" presId="urn:microsoft.com/office/officeart/2005/8/layout/hProcess4"/>
    <dgm:cxn modelId="{97110049-5001-47BC-B141-28E75AFF8A1F}" srcId="{583F013D-C71F-444C-874B-2EB7636A6923}" destId="{984869CD-0671-491E-B5F2-3FCDB5F42937}" srcOrd="2" destOrd="0" parTransId="{7D88E8D9-67E1-495D-A4B1-11E6EF7C46FC}" sibTransId="{5EC98FB1-62A0-43D0-B436-74FFABCF3A3A}"/>
    <dgm:cxn modelId="{DC001449-0B9A-433F-B91B-A2AC3EE40890}" type="presOf" srcId="{583F013D-C71F-444C-874B-2EB7636A6923}" destId="{2F6B18A6-481F-4D74-A7CA-A83DF59E71DD}" srcOrd="0" destOrd="0" presId="urn:microsoft.com/office/officeart/2005/8/layout/hProcess4"/>
    <dgm:cxn modelId="{E537414A-AEDE-49E0-B76F-ECCA60BE8AD7}" srcId="{96A0ADB0-25FD-41ED-BDD7-E9D71D412A6F}" destId="{5C7A280D-C7F2-4DFF-BC91-613889386F2E}" srcOrd="4" destOrd="0" parTransId="{F457F3D1-4054-4BE0-B047-3FCE98343C33}" sibTransId="{8510DBD1-D577-4452-BC2D-F3F32A459671}"/>
    <dgm:cxn modelId="{FCF5FE71-D827-4FC7-BF97-FCAFDF3F8219}" type="presOf" srcId="{351ED055-EBDC-42E7-BEB3-D0AF28A9AF8A}" destId="{5972E971-829A-4501-A9B5-083A59F02B9C}" srcOrd="1" destOrd="0" presId="urn:microsoft.com/office/officeart/2005/8/layout/hProcess4"/>
    <dgm:cxn modelId="{DA657B73-AD12-46D1-98C2-27A7DF190F77}" type="presOf" srcId="{F983BA59-841D-422F-A82B-3F04AD69BB69}" destId="{5972E971-829A-4501-A9B5-083A59F02B9C}" srcOrd="1" destOrd="1" presId="urn:microsoft.com/office/officeart/2005/8/layout/hProcess4"/>
    <dgm:cxn modelId="{4A20B056-CDC4-4772-AA20-06EED3B51114}" srcId="{96A0ADB0-25FD-41ED-BDD7-E9D71D412A6F}" destId="{0000B9CF-4AD2-4CA1-9C1A-6942320FB186}" srcOrd="5" destOrd="0" parTransId="{BBDA2F20-F87A-44B7-AD51-58FB63C85380}" sibTransId="{7C960497-AE7E-4911-9B43-B20357F11677}"/>
    <dgm:cxn modelId="{80FFDD56-677C-405E-9460-F8FA88F710C0}" type="presOf" srcId="{95ED728D-E126-40EA-A153-5E6D2202741E}" destId="{C7A2FD1D-976D-482E-9EA9-F65661767D97}" srcOrd="0" destOrd="3" presId="urn:microsoft.com/office/officeart/2005/8/layout/hProcess4"/>
    <dgm:cxn modelId="{B1217285-BFA4-48DE-B8FD-97C60AF2F636}" type="presOf" srcId="{A436E8EB-35AE-479F-95C4-B0FDF89335DC}" destId="{3B206623-9D5D-433E-8E2C-1715DE0B14E1}" srcOrd="0" destOrd="0" presId="urn:microsoft.com/office/officeart/2005/8/layout/hProcess4"/>
    <dgm:cxn modelId="{A5CD7686-A9A0-4097-A3CF-243079577D78}" srcId="{DBFCFA5E-DC65-46FD-8CD5-C2AE56CCCDBF}" destId="{583F013D-C71F-444C-874B-2EB7636A6923}" srcOrd="1" destOrd="0" parTransId="{34B61108-650B-40C3-AA8C-A941512919E7}" sibTransId="{A436E8EB-35AE-479F-95C4-B0FDF89335DC}"/>
    <dgm:cxn modelId="{62088A89-09F0-41C7-9FBE-BEB86C6E560B}" type="presOf" srcId="{85A2E3A3-14F0-4033-A0F6-6F5E9CB5C17A}" destId="{BA5D31C4-CAD2-46DF-A972-51EB1140C55B}" srcOrd="0" destOrd="0" presId="urn:microsoft.com/office/officeart/2005/8/layout/hProcess4"/>
    <dgm:cxn modelId="{AAE23495-FCB3-474C-B125-6E2DC5CBBE8D}" type="presOf" srcId="{2EB79DF3-5BC6-4277-8466-C8019A1C08A2}" destId="{7CAE7F2B-C1EA-49EE-9499-613382C7A91B}" srcOrd="1" destOrd="2" presId="urn:microsoft.com/office/officeart/2005/8/layout/hProcess4"/>
    <dgm:cxn modelId="{BF5CFD99-E7EE-4985-9C0C-C3CA209AD8AD}" srcId="{583F013D-C71F-444C-874B-2EB7636A6923}" destId="{F983BA59-841D-422F-A82B-3F04AD69BB69}" srcOrd="1" destOrd="0" parTransId="{5D34651C-9869-435D-B2A4-725618028FF8}" sibTransId="{5C6212CC-38F3-4473-9F19-C20FBDA429F9}"/>
    <dgm:cxn modelId="{97DA639A-3C34-44B7-9856-1EA9F134CA17}" type="presOf" srcId="{96A0ADB0-25FD-41ED-BDD7-E9D71D412A6F}" destId="{AF5C63BC-E582-446B-801E-59BFDF4E4A0A}" srcOrd="0" destOrd="0" presId="urn:microsoft.com/office/officeart/2005/8/layout/hProcess4"/>
    <dgm:cxn modelId="{53C81D9D-9D12-4F68-9F16-2E00906E7A35}" type="presOf" srcId="{5C7A280D-C7F2-4DFF-BC91-613889386F2E}" destId="{C7A2FD1D-976D-482E-9EA9-F65661767D97}" srcOrd="0" destOrd="4" presId="urn:microsoft.com/office/officeart/2005/8/layout/hProcess4"/>
    <dgm:cxn modelId="{71CC6AA0-DC40-4710-A04D-4C8D9A3CC42B}" type="presOf" srcId="{07DF807E-068F-4EFB-A8FD-C430B0E1F474}" destId="{7CAE7F2B-C1EA-49EE-9499-613382C7A91B}" srcOrd="1" destOrd="0" presId="urn:microsoft.com/office/officeart/2005/8/layout/hProcess4"/>
    <dgm:cxn modelId="{A2C354AC-9603-495D-9AFC-3D33D64208C2}" srcId="{583F013D-C71F-444C-874B-2EB7636A6923}" destId="{351ED055-EBDC-42E7-BEB3-D0AF28A9AF8A}" srcOrd="0" destOrd="0" parTransId="{EE1CBFEC-4F00-47C3-8798-7C916D1000F9}" sibTransId="{5F27A7EC-AEBE-4D48-A1D0-AEE0A7B488C8}"/>
    <dgm:cxn modelId="{6F4810BB-17E7-4971-9D8B-7B60BDE71084}" type="presOf" srcId="{5C7A280D-C7F2-4DFF-BC91-613889386F2E}" destId="{7CAE7F2B-C1EA-49EE-9499-613382C7A91B}" srcOrd="1" destOrd="4" presId="urn:microsoft.com/office/officeart/2005/8/layout/hProcess4"/>
    <dgm:cxn modelId="{822F3BBB-F896-4795-B3F0-2E3114DF0073}" type="presOf" srcId="{1748AFEA-6476-44E9-B881-11183F9ED3A3}" destId="{F1E59675-5DD5-4F88-BE7F-6DA62E8D883F}" srcOrd="0" destOrd="0" presId="urn:microsoft.com/office/officeart/2005/8/layout/hProcess4"/>
    <dgm:cxn modelId="{029F6EBC-235F-4E16-BF45-DCA5CBF50EC4}" type="presOf" srcId="{0000B9CF-4AD2-4CA1-9C1A-6942320FB186}" destId="{C7A2FD1D-976D-482E-9EA9-F65661767D97}" srcOrd="0" destOrd="5" presId="urn:microsoft.com/office/officeart/2005/8/layout/hProcess4"/>
    <dgm:cxn modelId="{71B558C2-2AA0-436F-8221-0D8F384FB668}" srcId="{96A0ADB0-25FD-41ED-BDD7-E9D71D412A6F}" destId="{95ED728D-E126-40EA-A153-5E6D2202741E}" srcOrd="3" destOrd="0" parTransId="{8A80A150-7B0B-49DC-AC57-9AC39D5199FE}" sibTransId="{6D83173F-1234-4596-BA05-FBB90A1D92C6}"/>
    <dgm:cxn modelId="{9A57A9C6-F0EA-43C7-B90C-CFEA80DC6D43}" srcId="{1748AFEA-6476-44E9-B881-11183F9ED3A3}" destId="{0999E545-9B44-4A8B-A3A0-A412D0297C79}" srcOrd="0" destOrd="0" parTransId="{DB4B67BE-DD72-45C0-B639-385F717B0B7D}" sibTransId="{EDBEC413-989D-48D4-A9E7-524F08E4072B}"/>
    <dgm:cxn modelId="{5DE458CE-13D3-4CD6-89B9-5D93621612E2}" srcId="{96A0ADB0-25FD-41ED-BDD7-E9D71D412A6F}" destId="{07DF807E-068F-4EFB-A8FD-C430B0E1F474}" srcOrd="0" destOrd="0" parTransId="{A1451D15-5E31-4585-B6AB-6B67679A8163}" sibTransId="{CA078179-6B98-4F99-B0F4-9AA6F081BD0E}"/>
    <dgm:cxn modelId="{0CD69AD0-1852-46B3-8A27-99B92CB862A4}" srcId="{96A0ADB0-25FD-41ED-BDD7-E9D71D412A6F}" destId="{B4B5DEED-A97C-4CA8-B48F-C7622621CA95}" srcOrd="1" destOrd="0" parTransId="{75932C10-CC82-4A34-A9EC-DA0F85EB465D}" sibTransId="{9C68D936-3F52-4383-BD81-5462CD972113}"/>
    <dgm:cxn modelId="{146089D1-E56D-4E66-9F64-94D52D443B48}" type="presOf" srcId="{DBFCFA5E-DC65-46FD-8CD5-C2AE56CCCDBF}" destId="{6044D13E-6206-4C2D-8599-4239DA4FA48F}" srcOrd="0" destOrd="0" presId="urn:microsoft.com/office/officeart/2005/8/layout/hProcess4"/>
    <dgm:cxn modelId="{0F182CD8-D90D-46B8-8C58-BE30808049C1}" type="presOf" srcId="{351ED055-EBDC-42E7-BEB3-D0AF28A9AF8A}" destId="{58958C95-A49E-4A24-B1D5-DDCB4AFF715E}" srcOrd="0" destOrd="0" presId="urn:microsoft.com/office/officeart/2005/8/layout/hProcess4"/>
    <dgm:cxn modelId="{D24C64E4-8743-442E-B05F-89FFD49A72F1}" type="presOf" srcId="{07DF807E-068F-4EFB-A8FD-C430B0E1F474}" destId="{C7A2FD1D-976D-482E-9EA9-F65661767D97}" srcOrd="0" destOrd="0" presId="urn:microsoft.com/office/officeart/2005/8/layout/hProcess4"/>
    <dgm:cxn modelId="{B917E9F2-2E3D-43A1-B714-A5BED748196E}" srcId="{96A0ADB0-25FD-41ED-BDD7-E9D71D412A6F}" destId="{2EB79DF3-5BC6-4277-8466-C8019A1C08A2}" srcOrd="2" destOrd="0" parTransId="{59E41F69-F7F0-4A05-8C58-CCF749922597}" sibTransId="{B1955807-4337-48BB-BAFF-8A7129971FC1}"/>
    <dgm:cxn modelId="{99B65288-4AA4-48FC-AE17-D69567A7897F}" type="presParOf" srcId="{6044D13E-6206-4C2D-8599-4239DA4FA48F}" destId="{AF94EAC6-CA6C-428C-B725-FAB9B62161B4}" srcOrd="0" destOrd="0" presId="urn:microsoft.com/office/officeart/2005/8/layout/hProcess4"/>
    <dgm:cxn modelId="{E94A14D2-EA5B-420B-8D75-2B051DADC8E5}" type="presParOf" srcId="{6044D13E-6206-4C2D-8599-4239DA4FA48F}" destId="{3B4FEF87-1BF7-45FC-85E6-29C1695ABAB1}" srcOrd="1" destOrd="0" presId="urn:microsoft.com/office/officeart/2005/8/layout/hProcess4"/>
    <dgm:cxn modelId="{7CD50598-E385-4D4F-89F8-1089C89F4E8D}" type="presParOf" srcId="{6044D13E-6206-4C2D-8599-4239DA4FA48F}" destId="{F01C6742-FDF9-48BE-931B-DBDC10574744}" srcOrd="2" destOrd="0" presId="urn:microsoft.com/office/officeart/2005/8/layout/hProcess4"/>
    <dgm:cxn modelId="{D71B3027-FB44-4A76-AEAF-C3C6C35B8EF3}" type="presParOf" srcId="{F01C6742-FDF9-48BE-931B-DBDC10574744}" destId="{CDC4CBF8-D3AC-406A-93E0-7F7C73CB9CF6}" srcOrd="0" destOrd="0" presId="urn:microsoft.com/office/officeart/2005/8/layout/hProcess4"/>
    <dgm:cxn modelId="{6FB8E7D4-0029-4668-BAEB-6892985EB7A7}" type="presParOf" srcId="{CDC4CBF8-D3AC-406A-93E0-7F7C73CB9CF6}" destId="{7BCA1FE2-1B03-4672-A380-EAE7C4D5CAAE}" srcOrd="0" destOrd="0" presId="urn:microsoft.com/office/officeart/2005/8/layout/hProcess4"/>
    <dgm:cxn modelId="{2420278B-2DA9-438E-A5EE-3287E8DE9A30}" type="presParOf" srcId="{CDC4CBF8-D3AC-406A-93E0-7F7C73CB9CF6}" destId="{4AA47DDB-7A67-40FA-AFC6-9B85F75FAFB2}" srcOrd="1" destOrd="0" presId="urn:microsoft.com/office/officeart/2005/8/layout/hProcess4"/>
    <dgm:cxn modelId="{80A37093-32A0-4AD0-821C-9793083354AD}" type="presParOf" srcId="{CDC4CBF8-D3AC-406A-93E0-7F7C73CB9CF6}" destId="{48790F02-CA40-4285-B167-729B059202E1}" srcOrd="2" destOrd="0" presId="urn:microsoft.com/office/officeart/2005/8/layout/hProcess4"/>
    <dgm:cxn modelId="{236B0CBC-0807-40EF-941E-7A0FB47C5CDB}" type="presParOf" srcId="{CDC4CBF8-D3AC-406A-93E0-7F7C73CB9CF6}" destId="{F1E59675-5DD5-4F88-BE7F-6DA62E8D883F}" srcOrd="3" destOrd="0" presId="urn:microsoft.com/office/officeart/2005/8/layout/hProcess4"/>
    <dgm:cxn modelId="{9489FC6A-214E-45E0-85DA-1F17F660FF00}" type="presParOf" srcId="{CDC4CBF8-D3AC-406A-93E0-7F7C73CB9CF6}" destId="{54868086-33DF-4461-8DD7-FD5A88AE15C2}" srcOrd="4" destOrd="0" presId="urn:microsoft.com/office/officeart/2005/8/layout/hProcess4"/>
    <dgm:cxn modelId="{17A4FB24-285C-4BBA-9F86-C9636A47A0A7}" type="presParOf" srcId="{F01C6742-FDF9-48BE-931B-DBDC10574744}" destId="{BA5D31C4-CAD2-46DF-A972-51EB1140C55B}" srcOrd="1" destOrd="0" presId="urn:microsoft.com/office/officeart/2005/8/layout/hProcess4"/>
    <dgm:cxn modelId="{3E3E681B-2C4A-43CD-B876-8103386A2151}" type="presParOf" srcId="{F01C6742-FDF9-48BE-931B-DBDC10574744}" destId="{BE6474D4-21F2-446E-A6CD-447BC86DE317}" srcOrd="2" destOrd="0" presId="urn:microsoft.com/office/officeart/2005/8/layout/hProcess4"/>
    <dgm:cxn modelId="{0AFEBBE8-78C6-4093-BDA2-BDF77E2AD186}" type="presParOf" srcId="{BE6474D4-21F2-446E-A6CD-447BC86DE317}" destId="{DF9BDF24-13AF-492D-ACDB-148ACF573FF9}" srcOrd="0" destOrd="0" presId="urn:microsoft.com/office/officeart/2005/8/layout/hProcess4"/>
    <dgm:cxn modelId="{F0BDC832-5B5A-4803-90AA-D818AE3EAA0D}" type="presParOf" srcId="{BE6474D4-21F2-446E-A6CD-447BC86DE317}" destId="{58958C95-A49E-4A24-B1D5-DDCB4AFF715E}" srcOrd="1" destOrd="0" presId="urn:microsoft.com/office/officeart/2005/8/layout/hProcess4"/>
    <dgm:cxn modelId="{132BBA9B-CCA8-4CB0-B993-6743791625C2}" type="presParOf" srcId="{BE6474D4-21F2-446E-A6CD-447BC86DE317}" destId="{5972E971-829A-4501-A9B5-083A59F02B9C}" srcOrd="2" destOrd="0" presId="urn:microsoft.com/office/officeart/2005/8/layout/hProcess4"/>
    <dgm:cxn modelId="{AA563FDF-DF76-42D1-AFC4-7356F85E7684}" type="presParOf" srcId="{BE6474D4-21F2-446E-A6CD-447BC86DE317}" destId="{2F6B18A6-481F-4D74-A7CA-A83DF59E71DD}" srcOrd="3" destOrd="0" presId="urn:microsoft.com/office/officeart/2005/8/layout/hProcess4"/>
    <dgm:cxn modelId="{98FBFC05-5B6D-4FFE-9F01-CF514B39943B}" type="presParOf" srcId="{BE6474D4-21F2-446E-A6CD-447BC86DE317}" destId="{8AA372C8-840C-4254-BACC-9B4BBD78E22A}" srcOrd="4" destOrd="0" presId="urn:microsoft.com/office/officeart/2005/8/layout/hProcess4"/>
    <dgm:cxn modelId="{1DCDEE67-0BAB-4DE4-9A8B-DE9400B0A4F2}" type="presParOf" srcId="{F01C6742-FDF9-48BE-931B-DBDC10574744}" destId="{3B206623-9D5D-433E-8E2C-1715DE0B14E1}" srcOrd="3" destOrd="0" presId="urn:microsoft.com/office/officeart/2005/8/layout/hProcess4"/>
    <dgm:cxn modelId="{CEF3B014-A42C-4A65-96BF-071C96CFE397}" type="presParOf" srcId="{F01C6742-FDF9-48BE-931B-DBDC10574744}" destId="{DDEAC0FC-7EED-4881-BC45-B7D83CB62E75}" srcOrd="4" destOrd="0" presId="urn:microsoft.com/office/officeart/2005/8/layout/hProcess4"/>
    <dgm:cxn modelId="{1EB1C41B-B2B9-492E-B09F-79B05B9189A0}" type="presParOf" srcId="{DDEAC0FC-7EED-4881-BC45-B7D83CB62E75}" destId="{972C9787-549D-413C-AFE5-9B1E0501B078}" srcOrd="0" destOrd="0" presId="urn:microsoft.com/office/officeart/2005/8/layout/hProcess4"/>
    <dgm:cxn modelId="{4A8C30F3-B3BA-40E1-A938-EEF0E954DB39}" type="presParOf" srcId="{DDEAC0FC-7EED-4881-BC45-B7D83CB62E75}" destId="{C7A2FD1D-976D-482E-9EA9-F65661767D97}" srcOrd="1" destOrd="0" presId="urn:microsoft.com/office/officeart/2005/8/layout/hProcess4"/>
    <dgm:cxn modelId="{544EE608-0888-4557-9A12-F5B35991FE90}" type="presParOf" srcId="{DDEAC0FC-7EED-4881-BC45-B7D83CB62E75}" destId="{7CAE7F2B-C1EA-49EE-9499-613382C7A91B}" srcOrd="2" destOrd="0" presId="urn:microsoft.com/office/officeart/2005/8/layout/hProcess4"/>
    <dgm:cxn modelId="{B4AE2734-0344-4850-B117-763F1B1EA37C}" type="presParOf" srcId="{DDEAC0FC-7EED-4881-BC45-B7D83CB62E75}" destId="{AF5C63BC-E582-446B-801E-59BFDF4E4A0A}" srcOrd="3" destOrd="0" presId="urn:microsoft.com/office/officeart/2005/8/layout/hProcess4"/>
    <dgm:cxn modelId="{71DB2742-33B8-44DD-A8C6-562DB1CA33F7}" type="presParOf" srcId="{DDEAC0FC-7EED-4881-BC45-B7D83CB62E75}" destId="{DED3F3E9-E175-4AFE-A409-D9D620E885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812DFD-8E3B-4FC5-B9C6-676899CC8E2B}" type="doc">
      <dgm:prSet loTypeId="urn:microsoft.com/office/officeart/2008/layout/PictureStrips" loCatId="list" qsTypeId="urn:microsoft.com/office/officeart/2005/8/quickstyle/simple1" qsCatId="simple" csTypeId="urn:microsoft.com/office/officeart/2005/8/colors/accent4_1" csCatId="accent4" phldr="1"/>
      <dgm:spPr/>
    </dgm:pt>
    <dgm:pt modelId="{692D70FB-DC1A-40F3-A9A0-0688A48A140A}">
      <dgm:prSet phldrT="[Texto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BR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Quais são os principais desafios na execução e no monitoramento de atividades em processos organizacionais?</a:t>
          </a:r>
          <a:endParaRPr lang="pt-BR"/>
        </a:p>
      </dgm:t>
    </dgm:pt>
    <dgm:pt modelId="{F927892B-BAEE-4BCD-9723-BAF0EB8621D7}" type="parTrans" cxnId="{34B64D87-DE9B-4F44-944A-17F0E62C47F2}">
      <dgm:prSet/>
      <dgm:spPr/>
      <dgm:t>
        <a:bodyPr/>
        <a:lstStyle/>
        <a:p>
          <a:endParaRPr lang="pt-BR"/>
        </a:p>
      </dgm:t>
    </dgm:pt>
    <dgm:pt modelId="{45E3A031-2C7F-491C-A793-DA30ECCA5B01}" type="sibTrans" cxnId="{34B64D87-DE9B-4F44-944A-17F0E62C47F2}">
      <dgm:prSet/>
      <dgm:spPr/>
      <dgm:t>
        <a:bodyPr/>
        <a:lstStyle/>
        <a:p>
          <a:endParaRPr lang="pt-BR"/>
        </a:p>
      </dgm:t>
    </dgm:pt>
    <dgm:pt modelId="{B1A1A94A-6D4E-4D19-A89D-F03CCBF46552}">
      <dgm:prSet/>
      <dgm:spPr/>
      <dgm:t>
        <a:bodyPr/>
        <a:lstStyle/>
        <a:p>
          <a:r>
            <a:rPr lang="pt-BR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Como as abordagens e ferramentas de BPM podem contribuir estrategicamente para a transformação digital e melhoria contínua dos processos organizacionais?</a:t>
          </a:r>
        </a:p>
      </dgm:t>
    </dgm:pt>
    <dgm:pt modelId="{7365C122-FDE5-4F86-AFE0-9FBF1F784AB7}" type="parTrans" cxnId="{ADF570C8-61F9-4826-88F4-5293CAEF0C4F}">
      <dgm:prSet/>
      <dgm:spPr/>
      <dgm:t>
        <a:bodyPr/>
        <a:lstStyle/>
        <a:p>
          <a:endParaRPr lang="pt-BR"/>
        </a:p>
      </dgm:t>
    </dgm:pt>
    <dgm:pt modelId="{62B800BC-DEE8-477D-B8B9-8E7C96C30E54}" type="sibTrans" cxnId="{ADF570C8-61F9-4826-88F4-5293CAEF0C4F}">
      <dgm:prSet/>
      <dgm:spPr/>
      <dgm:t>
        <a:bodyPr/>
        <a:lstStyle/>
        <a:p>
          <a:endParaRPr lang="pt-BR"/>
        </a:p>
      </dgm:t>
    </dgm:pt>
    <dgm:pt modelId="{18C5E9CC-DD53-4643-AE95-ECEE4AB05850}">
      <dgm:prSet/>
      <dgm:spPr/>
      <dgm:t>
        <a:bodyPr/>
        <a:lstStyle/>
        <a:p>
          <a:r>
            <a:rPr lang="pt-BR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Quais são os componentes essenciais de um BPMS e como eles impactam diretamente na eficiência operacional e no controle dos processos nas organizações?</a:t>
          </a:r>
        </a:p>
      </dgm:t>
    </dgm:pt>
    <dgm:pt modelId="{8C6D7656-291E-4060-B817-971E2F426C93}" type="parTrans" cxnId="{F879104B-006D-4F77-A9AE-76CAB6D71ECD}">
      <dgm:prSet/>
      <dgm:spPr/>
      <dgm:t>
        <a:bodyPr/>
        <a:lstStyle/>
        <a:p>
          <a:endParaRPr lang="pt-BR"/>
        </a:p>
      </dgm:t>
    </dgm:pt>
    <dgm:pt modelId="{F6FDDF08-D15E-4DEE-A07A-615D8198456D}" type="sibTrans" cxnId="{F879104B-006D-4F77-A9AE-76CAB6D71ECD}">
      <dgm:prSet/>
      <dgm:spPr/>
      <dgm:t>
        <a:bodyPr/>
        <a:lstStyle/>
        <a:p>
          <a:endParaRPr lang="pt-BR"/>
        </a:p>
      </dgm:t>
    </dgm:pt>
    <dgm:pt modelId="{72A17EEA-0866-4027-BE3E-DEA47DB285FA}" type="pres">
      <dgm:prSet presAssocID="{35812DFD-8E3B-4FC5-B9C6-676899CC8E2B}" presName="Name0" presStyleCnt="0">
        <dgm:presLayoutVars>
          <dgm:dir/>
          <dgm:resizeHandles val="exact"/>
        </dgm:presLayoutVars>
      </dgm:prSet>
      <dgm:spPr/>
    </dgm:pt>
    <dgm:pt modelId="{0707E0A2-17DC-48D7-893B-DC93D5B981E3}" type="pres">
      <dgm:prSet presAssocID="{692D70FB-DC1A-40F3-A9A0-0688A48A140A}" presName="composite" presStyleCnt="0"/>
      <dgm:spPr/>
    </dgm:pt>
    <dgm:pt modelId="{93AB6E68-3F9F-4B6E-BBBB-5A38030892C7}" type="pres">
      <dgm:prSet presAssocID="{692D70FB-DC1A-40F3-A9A0-0688A48A140A}" presName="rect1" presStyleLbl="trAlignAcc1" presStyleIdx="0" presStyleCnt="3">
        <dgm:presLayoutVars>
          <dgm:bulletEnabled val="1"/>
        </dgm:presLayoutVars>
      </dgm:prSet>
      <dgm:spPr/>
    </dgm:pt>
    <dgm:pt modelId="{92DF9CC6-55B1-46DD-932D-6DB39A4F1F3F}" type="pres">
      <dgm:prSet presAssocID="{692D70FB-DC1A-40F3-A9A0-0688A48A140A}" presName="rect2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nto de interrogação com preenchimento sólido"/>
        </a:ext>
      </dgm:extLst>
    </dgm:pt>
    <dgm:pt modelId="{9166A2E4-5238-4200-8102-F7B7F5870C56}" type="pres">
      <dgm:prSet presAssocID="{45E3A031-2C7F-491C-A793-DA30ECCA5B01}" presName="sibTrans" presStyleCnt="0"/>
      <dgm:spPr/>
    </dgm:pt>
    <dgm:pt modelId="{9F8E478C-D9FD-444F-8608-66F4465C265F}" type="pres">
      <dgm:prSet presAssocID="{B1A1A94A-6D4E-4D19-A89D-F03CCBF46552}" presName="composite" presStyleCnt="0"/>
      <dgm:spPr/>
    </dgm:pt>
    <dgm:pt modelId="{2A5460DC-9D8B-476A-92C9-3A16F333069F}" type="pres">
      <dgm:prSet presAssocID="{B1A1A94A-6D4E-4D19-A89D-F03CCBF46552}" presName="rect1" presStyleLbl="trAlignAcc1" presStyleIdx="1" presStyleCnt="3">
        <dgm:presLayoutVars>
          <dgm:bulletEnabled val="1"/>
        </dgm:presLayoutVars>
      </dgm:prSet>
      <dgm:spPr/>
    </dgm:pt>
    <dgm:pt modelId="{C4EB9C5C-7FE5-4D62-BD1D-A62F5F95DACC}" type="pres">
      <dgm:prSet presAssocID="{B1A1A94A-6D4E-4D19-A89D-F03CCBF46552}" presName="rect2" presStyleLbl="fgImgPlac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nto de interrogação com preenchimento sólido"/>
        </a:ext>
      </dgm:extLst>
    </dgm:pt>
    <dgm:pt modelId="{298975B8-4738-45E2-BBF2-0E11D250EA67}" type="pres">
      <dgm:prSet presAssocID="{62B800BC-DEE8-477D-B8B9-8E7C96C30E54}" presName="sibTrans" presStyleCnt="0"/>
      <dgm:spPr/>
    </dgm:pt>
    <dgm:pt modelId="{842BF519-A6A8-4788-B9DC-5A44B5711D5A}" type="pres">
      <dgm:prSet presAssocID="{18C5E9CC-DD53-4643-AE95-ECEE4AB05850}" presName="composite" presStyleCnt="0"/>
      <dgm:spPr/>
    </dgm:pt>
    <dgm:pt modelId="{07913F0E-F61B-4BEE-AA24-1B5BFA17FDCC}" type="pres">
      <dgm:prSet presAssocID="{18C5E9CC-DD53-4643-AE95-ECEE4AB05850}" presName="rect1" presStyleLbl="trAlignAcc1" presStyleIdx="2" presStyleCnt="3">
        <dgm:presLayoutVars>
          <dgm:bulletEnabled val="1"/>
        </dgm:presLayoutVars>
      </dgm:prSet>
      <dgm:spPr/>
    </dgm:pt>
    <dgm:pt modelId="{8C9E1DD9-821C-4B9B-A3E3-54925904C12D}" type="pres">
      <dgm:prSet presAssocID="{18C5E9CC-DD53-4643-AE95-ECEE4AB05850}" presName="rect2" presStyleLbl="fgImgPlace1" presStyleIdx="2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Ponto de interrogação com preenchimento sólido"/>
        </a:ext>
      </dgm:extLst>
    </dgm:pt>
  </dgm:ptLst>
  <dgm:cxnLst>
    <dgm:cxn modelId="{3BE3BA04-79F7-403C-B597-71A4813200AC}" type="presOf" srcId="{35812DFD-8E3B-4FC5-B9C6-676899CC8E2B}" destId="{72A17EEA-0866-4027-BE3E-DEA47DB285FA}" srcOrd="0" destOrd="0" presId="urn:microsoft.com/office/officeart/2008/layout/PictureStrips"/>
    <dgm:cxn modelId="{F879104B-006D-4F77-A9AE-76CAB6D71ECD}" srcId="{35812DFD-8E3B-4FC5-B9C6-676899CC8E2B}" destId="{18C5E9CC-DD53-4643-AE95-ECEE4AB05850}" srcOrd="2" destOrd="0" parTransId="{8C6D7656-291E-4060-B817-971E2F426C93}" sibTransId="{F6FDDF08-D15E-4DEE-A07A-615D8198456D}"/>
    <dgm:cxn modelId="{D06FBC52-FAE5-42B0-909C-F858BFCF043D}" type="presOf" srcId="{692D70FB-DC1A-40F3-A9A0-0688A48A140A}" destId="{93AB6E68-3F9F-4B6E-BBBB-5A38030892C7}" srcOrd="0" destOrd="0" presId="urn:microsoft.com/office/officeart/2008/layout/PictureStrips"/>
    <dgm:cxn modelId="{DD529257-35EF-4B66-99AD-86809DAA97F9}" type="presOf" srcId="{18C5E9CC-DD53-4643-AE95-ECEE4AB05850}" destId="{07913F0E-F61B-4BEE-AA24-1B5BFA17FDCC}" srcOrd="0" destOrd="0" presId="urn:microsoft.com/office/officeart/2008/layout/PictureStrips"/>
    <dgm:cxn modelId="{FFC8FF78-01C3-436B-A081-F1BABFA269C9}" type="presOf" srcId="{B1A1A94A-6D4E-4D19-A89D-F03CCBF46552}" destId="{2A5460DC-9D8B-476A-92C9-3A16F333069F}" srcOrd="0" destOrd="0" presId="urn:microsoft.com/office/officeart/2008/layout/PictureStrips"/>
    <dgm:cxn modelId="{34B64D87-DE9B-4F44-944A-17F0E62C47F2}" srcId="{35812DFD-8E3B-4FC5-B9C6-676899CC8E2B}" destId="{692D70FB-DC1A-40F3-A9A0-0688A48A140A}" srcOrd="0" destOrd="0" parTransId="{F927892B-BAEE-4BCD-9723-BAF0EB8621D7}" sibTransId="{45E3A031-2C7F-491C-A793-DA30ECCA5B01}"/>
    <dgm:cxn modelId="{ADF570C8-61F9-4826-88F4-5293CAEF0C4F}" srcId="{35812DFD-8E3B-4FC5-B9C6-676899CC8E2B}" destId="{B1A1A94A-6D4E-4D19-A89D-F03CCBF46552}" srcOrd="1" destOrd="0" parTransId="{7365C122-FDE5-4F86-AFE0-9FBF1F784AB7}" sibTransId="{62B800BC-DEE8-477D-B8B9-8E7C96C30E54}"/>
    <dgm:cxn modelId="{3B21B321-B3C9-4910-958D-6D372F32D0EA}" type="presParOf" srcId="{72A17EEA-0866-4027-BE3E-DEA47DB285FA}" destId="{0707E0A2-17DC-48D7-893B-DC93D5B981E3}" srcOrd="0" destOrd="0" presId="urn:microsoft.com/office/officeart/2008/layout/PictureStrips"/>
    <dgm:cxn modelId="{C06BAC16-A286-452B-B06A-4C017D3E1B8E}" type="presParOf" srcId="{0707E0A2-17DC-48D7-893B-DC93D5B981E3}" destId="{93AB6E68-3F9F-4B6E-BBBB-5A38030892C7}" srcOrd="0" destOrd="0" presId="urn:microsoft.com/office/officeart/2008/layout/PictureStrips"/>
    <dgm:cxn modelId="{23386BE7-4416-45BC-AE3D-B21221D84117}" type="presParOf" srcId="{0707E0A2-17DC-48D7-893B-DC93D5B981E3}" destId="{92DF9CC6-55B1-46DD-932D-6DB39A4F1F3F}" srcOrd="1" destOrd="0" presId="urn:microsoft.com/office/officeart/2008/layout/PictureStrips"/>
    <dgm:cxn modelId="{69FBA7C3-1654-4001-B3DA-8D71D507EFF8}" type="presParOf" srcId="{72A17EEA-0866-4027-BE3E-DEA47DB285FA}" destId="{9166A2E4-5238-4200-8102-F7B7F5870C56}" srcOrd="1" destOrd="0" presId="urn:microsoft.com/office/officeart/2008/layout/PictureStrips"/>
    <dgm:cxn modelId="{982AD416-4DEF-4F32-A273-076BBAE9241C}" type="presParOf" srcId="{72A17EEA-0866-4027-BE3E-DEA47DB285FA}" destId="{9F8E478C-D9FD-444F-8608-66F4465C265F}" srcOrd="2" destOrd="0" presId="urn:microsoft.com/office/officeart/2008/layout/PictureStrips"/>
    <dgm:cxn modelId="{85936B12-8250-4D08-82FA-120A65579777}" type="presParOf" srcId="{9F8E478C-D9FD-444F-8608-66F4465C265F}" destId="{2A5460DC-9D8B-476A-92C9-3A16F333069F}" srcOrd="0" destOrd="0" presId="urn:microsoft.com/office/officeart/2008/layout/PictureStrips"/>
    <dgm:cxn modelId="{2FBCF3C3-7EA2-4843-A3FE-B2672590CE2A}" type="presParOf" srcId="{9F8E478C-D9FD-444F-8608-66F4465C265F}" destId="{C4EB9C5C-7FE5-4D62-BD1D-A62F5F95DACC}" srcOrd="1" destOrd="0" presId="urn:microsoft.com/office/officeart/2008/layout/PictureStrips"/>
    <dgm:cxn modelId="{869193BC-D4EE-4CBA-A847-3275F59F7929}" type="presParOf" srcId="{72A17EEA-0866-4027-BE3E-DEA47DB285FA}" destId="{298975B8-4738-45E2-BBF2-0E11D250EA67}" srcOrd="3" destOrd="0" presId="urn:microsoft.com/office/officeart/2008/layout/PictureStrips"/>
    <dgm:cxn modelId="{BCA1BC9F-BFBF-4B1E-AC66-7D7B89F08500}" type="presParOf" srcId="{72A17EEA-0866-4027-BE3E-DEA47DB285FA}" destId="{842BF519-A6A8-4788-B9DC-5A44B5711D5A}" srcOrd="4" destOrd="0" presId="urn:microsoft.com/office/officeart/2008/layout/PictureStrips"/>
    <dgm:cxn modelId="{F30457E7-C1C6-4BB7-80D7-ABBFC638E3A7}" type="presParOf" srcId="{842BF519-A6A8-4788-B9DC-5A44B5711D5A}" destId="{07913F0E-F61B-4BEE-AA24-1B5BFA17FDCC}" srcOrd="0" destOrd="0" presId="urn:microsoft.com/office/officeart/2008/layout/PictureStrips"/>
    <dgm:cxn modelId="{0FE232EC-07F9-49FF-9C28-3CC9A8B5CFC9}" type="presParOf" srcId="{842BF519-A6A8-4788-B9DC-5A44B5711D5A}" destId="{8C9E1DD9-821C-4B9B-A3E3-54925904C12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90B76D-C7AA-4429-B262-0C4096CFA2CD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pt-BR"/>
        </a:p>
      </dgm:t>
    </dgm:pt>
    <dgm:pt modelId="{E7496EB5-87A3-4537-8733-BAB3F40925A0}">
      <dgm:prSet phldrT="[Texto]"/>
      <dgm:spPr/>
      <dgm:t>
        <a:bodyPr/>
        <a:lstStyle/>
        <a:p>
          <a:r>
            <a:rPr lang="pt-BR"/>
            <a:t>Processos</a:t>
          </a:r>
        </a:p>
      </dgm:t>
    </dgm:pt>
    <dgm:pt modelId="{2C810E2A-6CEF-46B8-B2F1-BF2339FB533A}" type="parTrans" cxnId="{90C3CF8F-474C-41AA-91E7-83A08596315C}">
      <dgm:prSet/>
      <dgm:spPr/>
      <dgm:t>
        <a:bodyPr/>
        <a:lstStyle/>
        <a:p>
          <a:endParaRPr lang="pt-BR"/>
        </a:p>
      </dgm:t>
    </dgm:pt>
    <dgm:pt modelId="{CE19AAE4-080D-4E03-9E9D-E0D53E7E0FE4}" type="sibTrans" cxnId="{90C3CF8F-474C-41AA-91E7-83A08596315C}">
      <dgm:prSet/>
      <dgm:spPr/>
      <dgm:t>
        <a:bodyPr/>
        <a:lstStyle/>
        <a:p>
          <a:endParaRPr lang="pt-BR"/>
        </a:p>
      </dgm:t>
    </dgm:pt>
    <dgm:pt modelId="{CB778E12-C02D-40F7-B469-FDE9FC947EF7}">
      <dgm:prSet phldrT="[Texto]"/>
      <dgm:spPr/>
      <dgm:t>
        <a:bodyPr/>
        <a:lstStyle/>
        <a:p>
          <a:r>
            <a:rPr lang="pt-BR"/>
            <a:t>Gestão de Processos de Negócio</a:t>
          </a:r>
        </a:p>
      </dgm:t>
    </dgm:pt>
    <dgm:pt modelId="{C6B54F9F-9614-480E-9BAE-16C71BF06F6A}" type="parTrans" cxnId="{536B3EB5-9730-487A-9C8A-120F97987C59}">
      <dgm:prSet/>
      <dgm:spPr/>
      <dgm:t>
        <a:bodyPr/>
        <a:lstStyle/>
        <a:p>
          <a:endParaRPr lang="pt-BR"/>
        </a:p>
      </dgm:t>
    </dgm:pt>
    <dgm:pt modelId="{0F1685F1-2F5A-4C3F-81AA-EFB588C5D97F}" type="sibTrans" cxnId="{536B3EB5-9730-487A-9C8A-120F97987C59}">
      <dgm:prSet/>
      <dgm:spPr/>
      <dgm:t>
        <a:bodyPr/>
        <a:lstStyle/>
        <a:p>
          <a:endParaRPr lang="pt-BR"/>
        </a:p>
      </dgm:t>
    </dgm:pt>
    <dgm:pt modelId="{B87317DA-EC10-48CA-84D4-D1710DAF2F8D}">
      <dgm:prSet phldrT="[Texto]"/>
      <dgm:spPr/>
      <dgm:t>
        <a:bodyPr/>
        <a:lstStyle/>
        <a:p>
          <a:r>
            <a:rPr lang="pt-BR"/>
            <a:t>Comparativo de Ferramentas</a:t>
          </a:r>
        </a:p>
      </dgm:t>
    </dgm:pt>
    <dgm:pt modelId="{354F6298-8451-4993-B910-8613468A1920}" type="parTrans" cxnId="{7133049D-71C5-4A93-B3FD-5A26253ECCD2}">
      <dgm:prSet/>
      <dgm:spPr/>
      <dgm:t>
        <a:bodyPr/>
        <a:lstStyle/>
        <a:p>
          <a:endParaRPr lang="pt-BR"/>
        </a:p>
      </dgm:t>
    </dgm:pt>
    <dgm:pt modelId="{9283F64E-8312-45C6-A63D-0166F858E8DC}" type="sibTrans" cxnId="{7133049D-71C5-4A93-B3FD-5A26253ECCD2}">
      <dgm:prSet/>
      <dgm:spPr/>
      <dgm:t>
        <a:bodyPr/>
        <a:lstStyle/>
        <a:p>
          <a:endParaRPr lang="pt-BR"/>
        </a:p>
      </dgm:t>
    </dgm:pt>
    <dgm:pt modelId="{9E34E150-9876-44BE-9732-9F6468999470}">
      <dgm:prSet phldrT="[Texto]"/>
      <dgm:spPr/>
      <dgm:t>
        <a:bodyPr/>
        <a:lstStyle/>
        <a:p>
          <a:r>
            <a:rPr lang="pt-BR"/>
            <a:t>Definição</a:t>
          </a:r>
        </a:p>
      </dgm:t>
    </dgm:pt>
    <dgm:pt modelId="{23C45EC8-3FB6-4127-B4F7-1156FFC0A616}" type="parTrans" cxnId="{DF985EBD-1097-4A66-84F8-A9FE180EDFCB}">
      <dgm:prSet/>
      <dgm:spPr/>
      <dgm:t>
        <a:bodyPr/>
        <a:lstStyle/>
        <a:p>
          <a:endParaRPr lang="pt-BR"/>
        </a:p>
      </dgm:t>
    </dgm:pt>
    <dgm:pt modelId="{AF5ED527-464E-47EA-B74F-F1EECA7A08BB}" type="sibTrans" cxnId="{DF985EBD-1097-4A66-84F8-A9FE180EDFCB}">
      <dgm:prSet/>
      <dgm:spPr/>
      <dgm:t>
        <a:bodyPr/>
        <a:lstStyle/>
        <a:p>
          <a:endParaRPr lang="pt-BR"/>
        </a:p>
      </dgm:t>
    </dgm:pt>
    <dgm:pt modelId="{C52B0C44-29A3-4F61-9056-ABFEAF53733E}">
      <dgm:prSet phldrT="[Texto]"/>
      <dgm:spPr/>
      <dgm:t>
        <a:bodyPr/>
        <a:lstStyle/>
        <a:p>
          <a:r>
            <a:rPr lang="pt-BR"/>
            <a:t>Processos Organizacionais</a:t>
          </a:r>
        </a:p>
      </dgm:t>
    </dgm:pt>
    <dgm:pt modelId="{73683269-9D2E-46F6-8861-CE8E192CA238}" type="parTrans" cxnId="{44E68CB5-8FC7-4F13-A62E-AB517CDE91C2}">
      <dgm:prSet/>
      <dgm:spPr/>
      <dgm:t>
        <a:bodyPr/>
        <a:lstStyle/>
        <a:p>
          <a:endParaRPr lang="pt-BR"/>
        </a:p>
      </dgm:t>
    </dgm:pt>
    <dgm:pt modelId="{F992BC09-8A1E-4E84-AE3A-E128A1F972D5}" type="sibTrans" cxnId="{44E68CB5-8FC7-4F13-A62E-AB517CDE91C2}">
      <dgm:prSet/>
      <dgm:spPr/>
      <dgm:t>
        <a:bodyPr/>
        <a:lstStyle/>
        <a:p>
          <a:endParaRPr lang="pt-BR"/>
        </a:p>
      </dgm:t>
    </dgm:pt>
    <dgm:pt modelId="{6C9AAB72-4843-4C1D-A9AA-95557E81EAFC}">
      <dgm:prSet phldrT="[Texto]"/>
      <dgm:spPr/>
      <dgm:t>
        <a:bodyPr/>
        <a:lstStyle/>
        <a:p>
          <a:r>
            <a:rPr lang="pt-BR"/>
            <a:t>Importância nas Organizações</a:t>
          </a:r>
        </a:p>
      </dgm:t>
    </dgm:pt>
    <dgm:pt modelId="{A6FEE25F-9472-4FF7-889C-9E914D8B1E09}" type="parTrans" cxnId="{6D1E6BF2-5306-48BE-8EB0-926149A4AC2C}">
      <dgm:prSet/>
      <dgm:spPr/>
      <dgm:t>
        <a:bodyPr/>
        <a:lstStyle/>
        <a:p>
          <a:endParaRPr lang="pt-BR"/>
        </a:p>
      </dgm:t>
    </dgm:pt>
    <dgm:pt modelId="{59D95E87-2560-48F3-924D-44BAE7DD6DDF}" type="sibTrans" cxnId="{6D1E6BF2-5306-48BE-8EB0-926149A4AC2C}">
      <dgm:prSet/>
      <dgm:spPr/>
      <dgm:t>
        <a:bodyPr/>
        <a:lstStyle/>
        <a:p>
          <a:endParaRPr lang="pt-BR"/>
        </a:p>
      </dgm:t>
    </dgm:pt>
    <dgm:pt modelId="{D9E000C0-2281-4173-A087-C1EFBE431563}">
      <dgm:prSet phldrT="[Texto]"/>
      <dgm:spPr/>
      <dgm:t>
        <a:bodyPr/>
        <a:lstStyle/>
        <a:p>
          <a:r>
            <a:rPr lang="pt-BR"/>
            <a:t>BPM</a:t>
          </a:r>
        </a:p>
      </dgm:t>
    </dgm:pt>
    <dgm:pt modelId="{8E58561B-E0F3-4EA2-9299-4ED0E55060F5}" type="parTrans" cxnId="{DD8AA4A8-1766-497C-A139-DE1BA2D9FE26}">
      <dgm:prSet/>
      <dgm:spPr/>
      <dgm:t>
        <a:bodyPr/>
        <a:lstStyle/>
        <a:p>
          <a:endParaRPr lang="pt-BR"/>
        </a:p>
      </dgm:t>
    </dgm:pt>
    <dgm:pt modelId="{DE65EBA6-C571-4C18-A330-50617282F2D8}" type="sibTrans" cxnId="{DD8AA4A8-1766-497C-A139-DE1BA2D9FE26}">
      <dgm:prSet/>
      <dgm:spPr/>
      <dgm:t>
        <a:bodyPr/>
        <a:lstStyle/>
        <a:p>
          <a:endParaRPr lang="pt-BR"/>
        </a:p>
      </dgm:t>
    </dgm:pt>
    <dgm:pt modelId="{F7B8C992-E42F-4C6F-972A-791B8B0F9BB6}">
      <dgm:prSet phldrT="[Texto]"/>
      <dgm:spPr/>
      <dgm:t>
        <a:bodyPr/>
        <a:lstStyle/>
        <a:p>
          <a:r>
            <a:rPr lang="pt-BR"/>
            <a:t>BPMN</a:t>
          </a:r>
        </a:p>
      </dgm:t>
    </dgm:pt>
    <dgm:pt modelId="{B9336FBC-57A3-43AD-BA3F-1DDB670C79AC}" type="parTrans" cxnId="{6A7B4231-FFFE-488F-84E4-46057F15C16A}">
      <dgm:prSet/>
      <dgm:spPr/>
      <dgm:t>
        <a:bodyPr/>
        <a:lstStyle/>
        <a:p>
          <a:endParaRPr lang="pt-BR"/>
        </a:p>
      </dgm:t>
    </dgm:pt>
    <dgm:pt modelId="{28EE14B2-391C-4F19-8B02-56C5C0D7AB13}" type="sibTrans" cxnId="{6A7B4231-FFFE-488F-84E4-46057F15C16A}">
      <dgm:prSet/>
      <dgm:spPr/>
      <dgm:t>
        <a:bodyPr/>
        <a:lstStyle/>
        <a:p>
          <a:endParaRPr lang="pt-BR"/>
        </a:p>
      </dgm:t>
    </dgm:pt>
    <dgm:pt modelId="{5DD8FE3E-EA48-4D5B-8F8A-2FB3E4B89833}">
      <dgm:prSet phldrT="[Texto]"/>
      <dgm:spPr/>
      <dgm:t>
        <a:bodyPr/>
        <a:lstStyle/>
        <a:p>
          <a:r>
            <a:rPr lang="pt-BR"/>
            <a:t>BPMS</a:t>
          </a:r>
        </a:p>
      </dgm:t>
    </dgm:pt>
    <dgm:pt modelId="{A86A0233-EE60-478E-8BC5-7A43DBDFC4B4}" type="parTrans" cxnId="{5C844A46-A89A-4FF3-B489-63D30EA45C68}">
      <dgm:prSet/>
      <dgm:spPr/>
      <dgm:t>
        <a:bodyPr/>
        <a:lstStyle/>
        <a:p>
          <a:endParaRPr lang="pt-BR"/>
        </a:p>
      </dgm:t>
    </dgm:pt>
    <dgm:pt modelId="{B7DB4FD2-6245-46FA-BC27-96F63DA61F76}" type="sibTrans" cxnId="{5C844A46-A89A-4FF3-B489-63D30EA45C68}">
      <dgm:prSet/>
      <dgm:spPr/>
      <dgm:t>
        <a:bodyPr/>
        <a:lstStyle/>
        <a:p>
          <a:endParaRPr lang="pt-BR"/>
        </a:p>
      </dgm:t>
    </dgm:pt>
    <dgm:pt modelId="{D0926D58-FA67-49D3-AF9B-861CFE3D80F4}">
      <dgm:prSet phldrT="[Texto]"/>
      <dgm:spPr/>
      <dgm:t>
        <a:bodyPr/>
        <a:lstStyle/>
        <a:p>
          <a:r>
            <a:rPr lang="pt-BR" err="1"/>
            <a:t>Bizagi</a:t>
          </a:r>
          <a:endParaRPr lang="pt-BR"/>
        </a:p>
      </dgm:t>
    </dgm:pt>
    <dgm:pt modelId="{65AFD967-D712-4642-81D7-397D803DDF6B}" type="parTrans" cxnId="{D90A46AE-AA76-440F-9D39-45BD36287E47}">
      <dgm:prSet/>
      <dgm:spPr/>
      <dgm:t>
        <a:bodyPr/>
        <a:lstStyle/>
        <a:p>
          <a:endParaRPr lang="pt-BR"/>
        </a:p>
      </dgm:t>
    </dgm:pt>
    <dgm:pt modelId="{486332EA-0326-47B8-96EE-3E2BBC2E90A9}" type="sibTrans" cxnId="{D90A46AE-AA76-440F-9D39-45BD36287E47}">
      <dgm:prSet/>
      <dgm:spPr/>
      <dgm:t>
        <a:bodyPr/>
        <a:lstStyle/>
        <a:p>
          <a:endParaRPr lang="pt-BR"/>
        </a:p>
      </dgm:t>
    </dgm:pt>
    <dgm:pt modelId="{430D0559-0D20-46D2-BCCE-594621ACB389}">
      <dgm:prSet phldrT="[Texto]"/>
      <dgm:spPr/>
      <dgm:t>
        <a:bodyPr/>
        <a:lstStyle/>
        <a:p>
          <a:r>
            <a:rPr lang="pt-BR"/>
            <a:t>Bonita</a:t>
          </a:r>
        </a:p>
      </dgm:t>
    </dgm:pt>
    <dgm:pt modelId="{50C8DC8A-BBE5-4623-B34B-49985C417660}" type="parTrans" cxnId="{19DED893-8C73-4B6C-BB78-EC2FF66AD17C}">
      <dgm:prSet/>
      <dgm:spPr/>
      <dgm:t>
        <a:bodyPr/>
        <a:lstStyle/>
        <a:p>
          <a:endParaRPr lang="pt-BR"/>
        </a:p>
      </dgm:t>
    </dgm:pt>
    <dgm:pt modelId="{9696918A-6A2F-4AFD-91B5-B179CD5414F8}" type="sibTrans" cxnId="{19DED893-8C73-4B6C-BB78-EC2FF66AD17C}">
      <dgm:prSet/>
      <dgm:spPr/>
      <dgm:t>
        <a:bodyPr/>
        <a:lstStyle/>
        <a:p>
          <a:endParaRPr lang="pt-BR"/>
        </a:p>
      </dgm:t>
    </dgm:pt>
    <dgm:pt modelId="{DD2DF8A3-E2AC-4D49-B707-FB00A660DB8F}">
      <dgm:prSet phldrT="[Texto]"/>
      <dgm:spPr/>
      <dgm:t>
        <a:bodyPr/>
        <a:lstStyle/>
        <a:p>
          <a:r>
            <a:rPr lang="pt-BR" err="1"/>
            <a:t>ProcessMaker</a:t>
          </a:r>
          <a:endParaRPr lang="pt-BR"/>
        </a:p>
      </dgm:t>
    </dgm:pt>
    <dgm:pt modelId="{D1F9A4A1-4031-4861-8478-DDC55280B0F3}" type="parTrans" cxnId="{C7308B46-FAAF-4B27-9046-B1C9804F7EE3}">
      <dgm:prSet/>
      <dgm:spPr/>
      <dgm:t>
        <a:bodyPr/>
        <a:lstStyle/>
        <a:p>
          <a:endParaRPr lang="pt-BR"/>
        </a:p>
      </dgm:t>
    </dgm:pt>
    <dgm:pt modelId="{40209311-F040-4101-8B54-E295D8340841}" type="sibTrans" cxnId="{C7308B46-FAAF-4B27-9046-B1C9804F7EE3}">
      <dgm:prSet/>
      <dgm:spPr/>
      <dgm:t>
        <a:bodyPr/>
        <a:lstStyle/>
        <a:p>
          <a:endParaRPr lang="pt-BR"/>
        </a:p>
      </dgm:t>
    </dgm:pt>
    <dgm:pt modelId="{B6EFAD65-91B1-4F20-BC30-FAB78AB301C1}">
      <dgm:prSet phldrT="[Texto]"/>
      <dgm:spPr/>
      <dgm:t>
        <a:bodyPr/>
        <a:lstStyle/>
        <a:p>
          <a:r>
            <a:rPr lang="pt-BR" err="1"/>
            <a:t>Alfresco</a:t>
          </a:r>
          <a:endParaRPr lang="pt-BR"/>
        </a:p>
      </dgm:t>
    </dgm:pt>
    <dgm:pt modelId="{0DBEBCB1-39EF-4736-BF87-4DF3A6F46E1D}" type="parTrans" cxnId="{A657F5DB-3F4D-496C-A553-6AF053DFF62C}">
      <dgm:prSet/>
      <dgm:spPr/>
      <dgm:t>
        <a:bodyPr/>
        <a:lstStyle/>
        <a:p>
          <a:endParaRPr lang="pt-BR"/>
        </a:p>
      </dgm:t>
    </dgm:pt>
    <dgm:pt modelId="{972DD933-C415-4EFF-B0DF-FBEE0D2FACD3}" type="sibTrans" cxnId="{A657F5DB-3F4D-496C-A553-6AF053DFF62C}">
      <dgm:prSet/>
      <dgm:spPr/>
      <dgm:t>
        <a:bodyPr/>
        <a:lstStyle/>
        <a:p>
          <a:endParaRPr lang="pt-BR"/>
        </a:p>
      </dgm:t>
    </dgm:pt>
    <dgm:pt modelId="{57043ADA-7108-414B-84BB-03936D0D11A0}" type="pres">
      <dgm:prSet presAssocID="{1090B76D-C7AA-4429-B262-0C4096CFA2CD}" presName="rootnode" presStyleCnt="0">
        <dgm:presLayoutVars>
          <dgm:chMax/>
          <dgm:chPref/>
          <dgm:dir/>
          <dgm:animLvl val="lvl"/>
        </dgm:presLayoutVars>
      </dgm:prSet>
      <dgm:spPr/>
    </dgm:pt>
    <dgm:pt modelId="{BEEC7B7D-8E3C-45DB-BFA5-E7A6C0822FF9}" type="pres">
      <dgm:prSet presAssocID="{E7496EB5-87A3-4537-8733-BAB3F40925A0}" presName="composite" presStyleCnt="0"/>
      <dgm:spPr/>
    </dgm:pt>
    <dgm:pt modelId="{574AE675-4718-4578-873F-33538B0FEE53}" type="pres">
      <dgm:prSet presAssocID="{E7496EB5-87A3-4537-8733-BAB3F40925A0}" presName="LShape" presStyleLbl="alignNode1" presStyleIdx="0" presStyleCnt="5"/>
      <dgm:spPr/>
    </dgm:pt>
    <dgm:pt modelId="{81BDD1AB-30D8-4F9E-9359-D5CCD42011E5}" type="pres">
      <dgm:prSet presAssocID="{E7496EB5-87A3-4537-8733-BAB3F40925A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FCE37A1-DD01-41FB-8EE7-521807EC8110}" type="pres">
      <dgm:prSet presAssocID="{E7496EB5-87A3-4537-8733-BAB3F40925A0}" presName="Triangle" presStyleLbl="alignNode1" presStyleIdx="1" presStyleCnt="5"/>
      <dgm:spPr/>
    </dgm:pt>
    <dgm:pt modelId="{A50D90DB-9497-4D08-A248-4772764CC1E4}" type="pres">
      <dgm:prSet presAssocID="{CE19AAE4-080D-4E03-9E9D-E0D53E7E0FE4}" presName="sibTrans" presStyleCnt="0"/>
      <dgm:spPr/>
    </dgm:pt>
    <dgm:pt modelId="{B55FE360-4663-4453-9C8B-9819A7E0DD9C}" type="pres">
      <dgm:prSet presAssocID="{CE19AAE4-080D-4E03-9E9D-E0D53E7E0FE4}" presName="space" presStyleCnt="0"/>
      <dgm:spPr/>
    </dgm:pt>
    <dgm:pt modelId="{6E29CD15-1AA2-45CB-8AA0-AC267A6F1F5D}" type="pres">
      <dgm:prSet presAssocID="{CB778E12-C02D-40F7-B469-FDE9FC947EF7}" presName="composite" presStyleCnt="0"/>
      <dgm:spPr/>
    </dgm:pt>
    <dgm:pt modelId="{60B2D88E-5F11-4B46-860D-164342382DC3}" type="pres">
      <dgm:prSet presAssocID="{CB778E12-C02D-40F7-B469-FDE9FC947EF7}" presName="LShape" presStyleLbl="alignNode1" presStyleIdx="2" presStyleCnt="5"/>
      <dgm:spPr/>
    </dgm:pt>
    <dgm:pt modelId="{334E1855-74D1-49FE-969C-05AB54916317}" type="pres">
      <dgm:prSet presAssocID="{CB778E12-C02D-40F7-B469-FDE9FC947EF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56C8B7B-AB85-4B91-986E-EA8E1D907132}" type="pres">
      <dgm:prSet presAssocID="{CB778E12-C02D-40F7-B469-FDE9FC947EF7}" presName="Triangle" presStyleLbl="alignNode1" presStyleIdx="3" presStyleCnt="5"/>
      <dgm:spPr/>
    </dgm:pt>
    <dgm:pt modelId="{BD7DEFA8-7700-4A3C-9893-86A261F86836}" type="pres">
      <dgm:prSet presAssocID="{0F1685F1-2F5A-4C3F-81AA-EFB588C5D97F}" presName="sibTrans" presStyleCnt="0"/>
      <dgm:spPr/>
    </dgm:pt>
    <dgm:pt modelId="{12DDDFFB-C854-437C-9245-31D2D6B17398}" type="pres">
      <dgm:prSet presAssocID="{0F1685F1-2F5A-4C3F-81AA-EFB588C5D97F}" presName="space" presStyleCnt="0"/>
      <dgm:spPr/>
    </dgm:pt>
    <dgm:pt modelId="{B14C9933-39D1-4B61-814C-004CB06E0D09}" type="pres">
      <dgm:prSet presAssocID="{B87317DA-EC10-48CA-84D4-D1710DAF2F8D}" presName="composite" presStyleCnt="0"/>
      <dgm:spPr/>
    </dgm:pt>
    <dgm:pt modelId="{6E4172FD-6AE7-4457-AD46-3934EDE072D7}" type="pres">
      <dgm:prSet presAssocID="{B87317DA-EC10-48CA-84D4-D1710DAF2F8D}" presName="LShape" presStyleLbl="alignNode1" presStyleIdx="4" presStyleCnt="5"/>
      <dgm:spPr/>
    </dgm:pt>
    <dgm:pt modelId="{BBB5BFB1-8DF3-4B78-90A5-5D40C0C027B7}" type="pres">
      <dgm:prSet presAssocID="{B87317DA-EC10-48CA-84D4-D1710DAF2F8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8603F0A-DD7C-452E-B011-02A0745F4DE8}" type="presOf" srcId="{430D0559-0D20-46D2-BCCE-594621ACB389}" destId="{BBB5BFB1-8DF3-4B78-90A5-5D40C0C027B7}" srcOrd="0" destOrd="2" presId="urn:microsoft.com/office/officeart/2009/3/layout/StepUpProcess"/>
    <dgm:cxn modelId="{429A8B11-6B93-4748-B681-D5EA8148EC01}" type="presOf" srcId="{C52B0C44-29A3-4F61-9056-ABFEAF53733E}" destId="{81BDD1AB-30D8-4F9E-9359-D5CCD42011E5}" srcOrd="0" destOrd="2" presId="urn:microsoft.com/office/officeart/2009/3/layout/StepUpProcess"/>
    <dgm:cxn modelId="{0A86E216-E04F-40E0-A066-464EA0F5ACF1}" type="presOf" srcId="{5DD8FE3E-EA48-4D5B-8F8A-2FB3E4B89833}" destId="{334E1855-74D1-49FE-969C-05AB54916317}" srcOrd="0" destOrd="3" presId="urn:microsoft.com/office/officeart/2009/3/layout/StepUpProcess"/>
    <dgm:cxn modelId="{653F7818-2AAB-4146-812E-8000EC867465}" type="presOf" srcId="{DD2DF8A3-E2AC-4D49-B707-FB00A660DB8F}" destId="{BBB5BFB1-8DF3-4B78-90A5-5D40C0C027B7}" srcOrd="0" destOrd="3" presId="urn:microsoft.com/office/officeart/2009/3/layout/StepUpProcess"/>
    <dgm:cxn modelId="{6A7B4231-FFFE-488F-84E4-46057F15C16A}" srcId="{CB778E12-C02D-40F7-B469-FDE9FC947EF7}" destId="{F7B8C992-E42F-4C6F-972A-791B8B0F9BB6}" srcOrd="1" destOrd="0" parTransId="{B9336FBC-57A3-43AD-BA3F-1DDB670C79AC}" sibTransId="{28EE14B2-391C-4F19-8B02-56C5C0D7AB13}"/>
    <dgm:cxn modelId="{B98C7765-5FC9-4FF2-ADBD-48E88D480A73}" type="presOf" srcId="{D9E000C0-2281-4173-A087-C1EFBE431563}" destId="{334E1855-74D1-49FE-969C-05AB54916317}" srcOrd="0" destOrd="1" presId="urn:microsoft.com/office/officeart/2009/3/layout/StepUpProcess"/>
    <dgm:cxn modelId="{5C844A46-A89A-4FF3-B489-63D30EA45C68}" srcId="{CB778E12-C02D-40F7-B469-FDE9FC947EF7}" destId="{5DD8FE3E-EA48-4D5B-8F8A-2FB3E4B89833}" srcOrd="2" destOrd="0" parTransId="{A86A0233-EE60-478E-8BC5-7A43DBDFC4B4}" sibTransId="{B7DB4FD2-6245-46FA-BC27-96F63DA61F76}"/>
    <dgm:cxn modelId="{C7308B46-FAAF-4B27-9046-B1C9804F7EE3}" srcId="{B87317DA-EC10-48CA-84D4-D1710DAF2F8D}" destId="{DD2DF8A3-E2AC-4D49-B707-FB00A660DB8F}" srcOrd="2" destOrd="0" parTransId="{D1F9A4A1-4031-4861-8478-DDC55280B0F3}" sibTransId="{40209311-F040-4101-8B54-E295D8340841}"/>
    <dgm:cxn modelId="{90C3CF8F-474C-41AA-91E7-83A08596315C}" srcId="{1090B76D-C7AA-4429-B262-0C4096CFA2CD}" destId="{E7496EB5-87A3-4537-8733-BAB3F40925A0}" srcOrd="0" destOrd="0" parTransId="{2C810E2A-6CEF-46B8-B2F1-BF2339FB533A}" sibTransId="{CE19AAE4-080D-4E03-9E9D-E0D53E7E0FE4}"/>
    <dgm:cxn modelId="{19DED893-8C73-4B6C-BB78-EC2FF66AD17C}" srcId="{B87317DA-EC10-48CA-84D4-D1710DAF2F8D}" destId="{430D0559-0D20-46D2-BCCE-594621ACB389}" srcOrd="1" destOrd="0" parTransId="{50C8DC8A-BBE5-4623-B34B-49985C417660}" sibTransId="{9696918A-6A2F-4AFD-91B5-B179CD5414F8}"/>
    <dgm:cxn modelId="{CEF7699B-76B1-4BD9-B88B-2EB815537126}" type="presOf" srcId="{E7496EB5-87A3-4537-8733-BAB3F40925A0}" destId="{81BDD1AB-30D8-4F9E-9359-D5CCD42011E5}" srcOrd="0" destOrd="0" presId="urn:microsoft.com/office/officeart/2009/3/layout/StepUpProcess"/>
    <dgm:cxn modelId="{7133049D-71C5-4A93-B3FD-5A26253ECCD2}" srcId="{1090B76D-C7AA-4429-B262-0C4096CFA2CD}" destId="{B87317DA-EC10-48CA-84D4-D1710DAF2F8D}" srcOrd="2" destOrd="0" parTransId="{354F6298-8451-4993-B910-8613468A1920}" sibTransId="{9283F64E-8312-45C6-A63D-0166F858E8DC}"/>
    <dgm:cxn modelId="{DD8AA4A8-1766-497C-A139-DE1BA2D9FE26}" srcId="{CB778E12-C02D-40F7-B469-FDE9FC947EF7}" destId="{D9E000C0-2281-4173-A087-C1EFBE431563}" srcOrd="0" destOrd="0" parTransId="{8E58561B-E0F3-4EA2-9299-4ED0E55060F5}" sibTransId="{DE65EBA6-C571-4C18-A330-50617282F2D8}"/>
    <dgm:cxn modelId="{18124AA9-929F-42EA-9D3D-587D717DDB3B}" type="presOf" srcId="{1090B76D-C7AA-4429-B262-0C4096CFA2CD}" destId="{57043ADA-7108-414B-84BB-03936D0D11A0}" srcOrd="0" destOrd="0" presId="urn:microsoft.com/office/officeart/2009/3/layout/StepUpProcess"/>
    <dgm:cxn modelId="{7C799FAB-DE26-4BCD-A281-B46B93250826}" type="presOf" srcId="{9E34E150-9876-44BE-9732-9F6468999470}" destId="{81BDD1AB-30D8-4F9E-9359-D5CCD42011E5}" srcOrd="0" destOrd="1" presId="urn:microsoft.com/office/officeart/2009/3/layout/StepUpProcess"/>
    <dgm:cxn modelId="{D90A46AE-AA76-440F-9D39-45BD36287E47}" srcId="{B87317DA-EC10-48CA-84D4-D1710DAF2F8D}" destId="{D0926D58-FA67-49D3-AF9B-861CFE3D80F4}" srcOrd="0" destOrd="0" parTransId="{65AFD967-D712-4642-81D7-397D803DDF6B}" sibTransId="{486332EA-0326-47B8-96EE-3E2BBC2E90A9}"/>
    <dgm:cxn modelId="{536B3EB5-9730-487A-9C8A-120F97987C59}" srcId="{1090B76D-C7AA-4429-B262-0C4096CFA2CD}" destId="{CB778E12-C02D-40F7-B469-FDE9FC947EF7}" srcOrd="1" destOrd="0" parTransId="{C6B54F9F-9614-480E-9BAE-16C71BF06F6A}" sibTransId="{0F1685F1-2F5A-4C3F-81AA-EFB588C5D97F}"/>
    <dgm:cxn modelId="{44E68CB5-8FC7-4F13-A62E-AB517CDE91C2}" srcId="{E7496EB5-87A3-4537-8733-BAB3F40925A0}" destId="{C52B0C44-29A3-4F61-9056-ABFEAF53733E}" srcOrd="1" destOrd="0" parTransId="{73683269-9D2E-46F6-8861-CE8E192CA238}" sibTransId="{F992BC09-8A1E-4E84-AE3A-E128A1F972D5}"/>
    <dgm:cxn modelId="{DF985EBD-1097-4A66-84F8-A9FE180EDFCB}" srcId="{E7496EB5-87A3-4537-8733-BAB3F40925A0}" destId="{9E34E150-9876-44BE-9732-9F6468999470}" srcOrd="0" destOrd="0" parTransId="{23C45EC8-3FB6-4127-B4F7-1156FFC0A616}" sibTransId="{AF5ED527-464E-47EA-B74F-F1EECA7A08BB}"/>
    <dgm:cxn modelId="{1F78F6C8-90DC-47F3-A289-38AF1B915A7D}" type="presOf" srcId="{F7B8C992-E42F-4C6F-972A-791B8B0F9BB6}" destId="{334E1855-74D1-49FE-969C-05AB54916317}" srcOrd="0" destOrd="2" presId="urn:microsoft.com/office/officeart/2009/3/layout/StepUpProcess"/>
    <dgm:cxn modelId="{C1474ECE-B6AB-4955-9A45-DC2F6EAD1A2E}" type="presOf" srcId="{B6EFAD65-91B1-4F20-BC30-FAB78AB301C1}" destId="{BBB5BFB1-8DF3-4B78-90A5-5D40C0C027B7}" srcOrd="0" destOrd="4" presId="urn:microsoft.com/office/officeart/2009/3/layout/StepUpProcess"/>
    <dgm:cxn modelId="{A657F5DB-3F4D-496C-A553-6AF053DFF62C}" srcId="{B87317DA-EC10-48CA-84D4-D1710DAF2F8D}" destId="{B6EFAD65-91B1-4F20-BC30-FAB78AB301C1}" srcOrd="3" destOrd="0" parTransId="{0DBEBCB1-39EF-4736-BF87-4DF3A6F46E1D}" sibTransId="{972DD933-C415-4EFF-B0DF-FBEE0D2FACD3}"/>
    <dgm:cxn modelId="{5F7C1FE4-0198-49DA-9A67-E5081197B323}" type="presOf" srcId="{CB778E12-C02D-40F7-B469-FDE9FC947EF7}" destId="{334E1855-74D1-49FE-969C-05AB54916317}" srcOrd="0" destOrd="0" presId="urn:microsoft.com/office/officeart/2009/3/layout/StepUpProcess"/>
    <dgm:cxn modelId="{83EE59E8-9314-4550-88E6-1D9FB9A3E8DC}" type="presOf" srcId="{6C9AAB72-4843-4C1D-A9AA-95557E81EAFC}" destId="{81BDD1AB-30D8-4F9E-9359-D5CCD42011E5}" srcOrd="0" destOrd="3" presId="urn:microsoft.com/office/officeart/2009/3/layout/StepUpProcess"/>
    <dgm:cxn modelId="{6D1E6BF2-5306-48BE-8EB0-926149A4AC2C}" srcId="{E7496EB5-87A3-4537-8733-BAB3F40925A0}" destId="{6C9AAB72-4843-4C1D-A9AA-95557E81EAFC}" srcOrd="2" destOrd="0" parTransId="{A6FEE25F-9472-4FF7-889C-9E914D8B1E09}" sibTransId="{59D95E87-2560-48F3-924D-44BAE7DD6DDF}"/>
    <dgm:cxn modelId="{44D28CF8-75D2-41FD-A77E-5A47122DF712}" type="presOf" srcId="{B87317DA-EC10-48CA-84D4-D1710DAF2F8D}" destId="{BBB5BFB1-8DF3-4B78-90A5-5D40C0C027B7}" srcOrd="0" destOrd="0" presId="urn:microsoft.com/office/officeart/2009/3/layout/StepUpProcess"/>
    <dgm:cxn modelId="{AFEB35FC-CCBB-47EA-BCC3-DD4E72F643F4}" type="presOf" srcId="{D0926D58-FA67-49D3-AF9B-861CFE3D80F4}" destId="{BBB5BFB1-8DF3-4B78-90A5-5D40C0C027B7}" srcOrd="0" destOrd="1" presId="urn:microsoft.com/office/officeart/2009/3/layout/StepUpProcess"/>
    <dgm:cxn modelId="{881EDFA5-7FD8-440D-AA3A-4A92ED2E960E}" type="presParOf" srcId="{57043ADA-7108-414B-84BB-03936D0D11A0}" destId="{BEEC7B7D-8E3C-45DB-BFA5-E7A6C0822FF9}" srcOrd="0" destOrd="0" presId="urn:microsoft.com/office/officeart/2009/3/layout/StepUpProcess"/>
    <dgm:cxn modelId="{7164669F-A796-4FA8-ABBF-8AABCF6813AE}" type="presParOf" srcId="{BEEC7B7D-8E3C-45DB-BFA5-E7A6C0822FF9}" destId="{574AE675-4718-4578-873F-33538B0FEE53}" srcOrd="0" destOrd="0" presId="urn:microsoft.com/office/officeart/2009/3/layout/StepUpProcess"/>
    <dgm:cxn modelId="{CD26F8F3-EB5F-4E6F-AB2E-550368920490}" type="presParOf" srcId="{BEEC7B7D-8E3C-45DB-BFA5-E7A6C0822FF9}" destId="{81BDD1AB-30D8-4F9E-9359-D5CCD42011E5}" srcOrd="1" destOrd="0" presId="urn:microsoft.com/office/officeart/2009/3/layout/StepUpProcess"/>
    <dgm:cxn modelId="{9DBD6395-819D-40CC-B66B-D4E17EEB3ADF}" type="presParOf" srcId="{BEEC7B7D-8E3C-45DB-BFA5-E7A6C0822FF9}" destId="{BFCE37A1-DD01-41FB-8EE7-521807EC8110}" srcOrd="2" destOrd="0" presId="urn:microsoft.com/office/officeart/2009/3/layout/StepUpProcess"/>
    <dgm:cxn modelId="{F0A8E85B-8DE7-4826-9A0B-891E0DFE9208}" type="presParOf" srcId="{57043ADA-7108-414B-84BB-03936D0D11A0}" destId="{A50D90DB-9497-4D08-A248-4772764CC1E4}" srcOrd="1" destOrd="0" presId="urn:microsoft.com/office/officeart/2009/3/layout/StepUpProcess"/>
    <dgm:cxn modelId="{EAA924A5-E793-4BCE-9DAD-D13DAFB1F1A3}" type="presParOf" srcId="{A50D90DB-9497-4D08-A248-4772764CC1E4}" destId="{B55FE360-4663-4453-9C8B-9819A7E0DD9C}" srcOrd="0" destOrd="0" presId="urn:microsoft.com/office/officeart/2009/3/layout/StepUpProcess"/>
    <dgm:cxn modelId="{96D62621-B4FF-456E-8931-F60C8A87EC7F}" type="presParOf" srcId="{57043ADA-7108-414B-84BB-03936D0D11A0}" destId="{6E29CD15-1AA2-45CB-8AA0-AC267A6F1F5D}" srcOrd="2" destOrd="0" presId="urn:microsoft.com/office/officeart/2009/3/layout/StepUpProcess"/>
    <dgm:cxn modelId="{3A2884F4-E2D3-4189-8F05-544B4DD3FCE2}" type="presParOf" srcId="{6E29CD15-1AA2-45CB-8AA0-AC267A6F1F5D}" destId="{60B2D88E-5F11-4B46-860D-164342382DC3}" srcOrd="0" destOrd="0" presId="urn:microsoft.com/office/officeart/2009/3/layout/StepUpProcess"/>
    <dgm:cxn modelId="{D27B2240-633D-4140-8AD2-8A16B89CE46B}" type="presParOf" srcId="{6E29CD15-1AA2-45CB-8AA0-AC267A6F1F5D}" destId="{334E1855-74D1-49FE-969C-05AB54916317}" srcOrd="1" destOrd="0" presId="urn:microsoft.com/office/officeart/2009/3/layout/StepUpProcess"/>
    <dgm:cxn modelId="{46C10211-25DA-4917-BCBE-320C674FB856}" type="presParOf" srcId="{6E29CD15-1AA2-45CB-8AA0-AC267A6F1F5D}" destId="{356C8B7B-AB85-4B91-986E-EA8E1D907132}" srcOrd="2" destOrd="0" presId="urn:microsoft.com/office/officeart/2009/3/layout/StepUpProcess"/>
    <dgm:cxn modelId="{F0B35387-1E08-431F-8287-616163B6740B}" type="presParOf" srcId="{57043ADA-7108-414B-84BB-03936D0D11A0}" destId="{BD7DEFA8-7700-4A3C-9893-86A261F86836}" srcOrd="3" destOrd="0" presId="urn:microsoft.com/office/officeart/2009/3/layout/StepUpProcess"/>
    <dgm:cxn modelId="{ED90A5CD-D776-4DFC-900D-E17EA89E4E08}" type="presParOf" srcId="{BD7DEFA8-7700-4A3C-9893-86A261F86836}" destId="{12DDDFFB-C854-437C-9245-31D2D6B17398}" srcOrd="0" destOrd="0" presId="urn:microsoft.com/office/officeart/2009/3/layout/StepUpProcess"/>
    <dgm:cxn modelId="{39CDB3F7-0AB0-477E-A548-23E85C42BE9B}" type="presParOf" srcId="{57043ADA-7108-414B-84BB-03936D0D11A0}" destId="{B14C9933-39D1-4B61-814C-004CB06E0D09}" srcOrd="4" destOrd="0" presId="urn:microsoft.com/office/officeart/2009/3/layout/StepUpProcess"/>
    <dgm:cxn modelId="{B704E841-3F83-4D6E-BBA8-0312A499772A}" type="presParOf" srcId="{B14C9933-39D1-4B61-814C-004CB06E0D09}" destId="{6E4172FD-6AE7-4457-AD46-3934EDE072D7}" srcOrd="0" destOrd="0" presId="urn:microsoft.com/office/officeart/2009/3/layout/StepUpProcess"/>
    <dgm:cxn modelId="{22DA4681-12A7-4773-88C5-0447147C146A}" type="presParOf" srcId="{B14C9933-39D1-4B61-814C-004CB06E0D09}" destId="{BBB5BFB1-8DF3-4B78-90A5-5D40C0C027B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F0B9A1-D292-42DB-BDEF-14319CCFBF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27E345-92C0-4271-B168-99744883FD80}">
      <dgm:prSet phldrT="[Texto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BR"/>
            <a:t>Modelador de Processos </a:t>
          </a:r>
        </a:p>
      </dgm:t>
    </dgm:pt>
    <dgm:pt modelId="{1C059494-205D-4E0F-9236-D3DF80D378AA}" type="parTrans" cxnId="{C9B15A42-E14F-49CC-AE7C-CBB53FB06B43}">
      <dgm:prSet/>
      <dgm:spPr/>
      <dgm:t>
        <a:bodyPr/>
        <a:lstStyle/>
        <a:p>
          <a:endParaRPr lang="pt-BR"/>
        </a:p>
      </dgm:t>
    </dgm:pt>
    <dgm:pt modelId="{FDCAFC0D-4136-4243-8815-EF5EE450D18B}" type="sibTrans" cxnId="{C9B15A42-E14F-49CC-AE7C-CBB53FB06B43}">
      <dgm:prSet/>
      <dgm:spPr/>
      <dgm:t>
        <a:bodyPr/>
        <a:lstStyle/>
        <a:p>
          <a:endParaRPr lang="pt-BR"/>
        </a:p>
      </dgm:t>
    </dgm:pt>
    <dgm:pt modelId="{E03261FF-B0C5-4251-B082-8605CE33F7C2}">
      <dgm:prSet phldrT="[Texto]"/>
      <dgm:spPr/>
      <dgm:t>
        <a:bodyPr/>
        <a:lstStyle/>
        <a:p>
          <a:r>
            <a:rPr lang="pt-BR"/>
            <a:t>Motor de Execução</a:t>
          </a:r>
        </a:p>
      </dgm:t>
    </dgm:pt>
    <dgm:pt modelId="{7FFCB970-9FB7-4262-BE56-7BAB98E755FA}" type="parTrans" cxnId="{50EF4C3F-A4A7-4DA4-A330-E91B923900AA}">
      <dgm:prSet/>
      <dgm:spPr/>
      <dgm:t>
        <a:bodyPr/>
        <a:lstStyle/>
        <a:p>
          <a:endParaRPr lang="pt-BR"/>
        </a:p>
      </dgm:t>
    </dgm:pt>
    <dgm:pt modelId="{AFC9BCA9-3F57-405C-9CE6-198A0CBE331D}" type="sibTrans" cxnId="{50EF4C3F-A4A7-4DA4-A330-E91B923900AA}">
      <dgm:prSet/>
      <dgm:spPr/>
      <dgm:t>
        <a:bodyPr/>
        <a:lstStyle/>
        <a:p>
          <a:endParaRPr lang="pt-BR"/>
        </a:p>
      </dgm:t>
    </dgm:pt>
    <dgm:pt modelId="{F862D643-9F17-43B2-860D-3D23E6AF8AB0}">
      <dgm:prSet phldrT="[Texto]"/>
      <dgm:spPr/>
      <dgm:t>
        <a:bodyPr/>
        <a:lstStyle/>
        <a:p>
          <a:r>
            <a:rPr lang="pt-BR"/>
            <a:t>Regras de Negócio</a:t>
          </a:r>
        </a:p>
      </dgm:t>
    </dgm:pt>
    <dgm:pt modelId="{AB7F6872-CCF6-469C-A7C3-BDFF958A613F}" type="parTrans" cxnId="{8AE8A804-61F7-45E2-A949-28680359C823}">
      <dgm:prSet/>
      <dgm:spPr/>
      <dgm:t>
        <a:bodyPr/>
        <a:lstStyle/>
        <a:p>
          <a:endParaRPr lang="pt-BR"/>
        </a:p>
      </dgm:t>
    </dgm:pt>
    <dgm:pt modelId="{3393CEE8-4AA4-46FA-A414-BD7D8A7C6022}" type="sibTrans" cxnId="{8AE8A804-61F7-45E2-A949-28680359C823}">
      <dgm:prSet/>
      <dgm:spPr/>
      <dgm:t>
        <a:bodyPr/>
        <a:lstStyle/>
        <a:p>
          <a:endParaRPr lang="pt-BR"/>
        </a:p>
      </dgm:t>
    </dgm:pt>
    <dgm:pt modelId="{BF22C22E-547D-45A0-AC22-5B63A1C69F63}">
      <dgm:prSet phldrT="[Texto]"/>
      <dgm:spPr/>
      <dgm:t>
        <a:bodyPr/>
        <a:lstStyle/>
        <a:p>
          <a:r>
            <a:rPr lang="pt-BR"/>
            <a:t>Painéis de Monitoramento</a:t>
          </a:r>
        </a:p>
      </dgm:t>
    </dgm:pt>
    <dgm:pt modelId="{318370F2-6543-4B3E-8003-9CF6DE6477E2}" type="parTrans" cxnId="{CB96C698-6F36-4D62-9A5D-C593E10BA2F7}">
      <dgm:prSet/>
      <dgm:spPr/>
      <dgm:t>
        <a:bodyPr/>
        <a:lstStyle/>
        <a:p>
          <a:endParaRPr lang="pt-BR"/>
        </a:p>
      </dgm:t>
    </dgm:pt>
    <dgm:pt modelId="{51BCCE14-F2E2-4908-BE71-DC5F29D3031C}" type="sibTrans" cxnId="{CB96C698-6F36-4D62-9A5D-C593E10BA2F7}">
      <dgm:prSet/>
      <dgm:spPr/>
      <dgm:t>
        <a:bodyPr/>
        <a:lstStyle/>
        <a:p>
          <a:endParaRPr lang="pt-BR"/>
        </a:p>
      </dgm:t>
    </dgm:pt>
    <dgm:pt modelId="{471D8AD6-489F-4EAD-8EA3-6B3DC9C7A67D}">
      <dgm:prSet phldrT="[Texto]"/>
      <dgm:spPr/>
      <dgm:t>
        <a:bodyPr/>
        <a:lstStyle/>
        <a:p>
          <a:r>
            <a:rPr lang="pt-BR"/>
            <a:t>Módulos de Integração</a:t>
          </a:r>
        </a:p>
      </dgm:t>
    </dgm:pt>
    <dgm:pt modelId="{CC71B23B-BC72-4EFF-B9CF-2A32C33E5407}" type="parTrans" cxnId="{C5B38848-978F-481B-AF92-284ED46973A1}">
      <dgm:prSet/>
      <dgm:spPr/>
      <dgm:t>
        <a:bodyPr/>
        <a:lstStyle/>
        <a:p>
          <a:endParaRPr lang="pt-BR"/>
        </a:p>
      </dgm:t>
    </dgm:pt>
    <dgm:pt modelId="{D0560E58-0EA8-495F-9310-DBC62BF3FC48}" type="sibTrans" cxnId="{C5B38848-978F-481B-AF92-284ED46973A1}">
      <dgm:prSet/>
      <dgm:spPr/>
      <dgm:t>
        <a:bodyPr/>
        <a:lstStyle/>
        <a:p>
          <a:endParaRPr lang="pt-BR"/>
        </a:p>
      </dgm:t>
    </dgm:pt>
    <dgm:pt modelId="{296863C2-B2C1-4473-96F8-1125CDCE78AB}" type="pres">
      <dgm:prSet presAssocID="{26F0B9A1-D292-42DB-BDEF-14319CCFBF95}" presName="Name0" presStyleCnt="0">
        <dgm:presLayoutVars>
          <dgm:chMax val="7"/>
          <dgm:chPref val="7"/>
          <dgm:dir/>
        </dgm:presLayoutVars>
      </dgm:prSet>
      <dgm:spPr/>
    </dgm:pt>
    <dgm:pt modelId="{47A0C1F3-B116-4275-9AEE-58E48A51DF99}" type="pres">
      <dgm:prSet presAssocID="{26F0B9A1-D292-42DB-BDEF-14319CCFBF95}" presName="Name1" presStyleCnt="0"/>
      <dgm:spPr/>
    </dgm:pt>
    <dgm:pt modelId="{68CA4123-F080-4B74-90ED-FCDCFABD0BF1}" type="pres">
      <dgm:prSet presAssocID="{26F0B9A1-D292-42DB-BDEF-14319CCFBF95}" presName="cycle" presStyleCnt="0"/>
      <dgm:spPr/>
    </dgm:pt>
    <dgm:pt modelId="{3116E557-A0E8-4437-B066-33EE8D86FB5C}" type="pres">
      <dgm:prSet presAssocID="{26F0B9A1-D292-42DB-BDEF-14319CCFBF95}" presName="srcNode" presStyleLbl="node1" presStyleIdx="0" presStyleCnt="5"/>
      <dgm:spPr/>
    </dgm:pt>
    <dgm:pt modelId="{4FF8FF85-1BCA-41AA-A471-A26B06CEB9AB}" type="pres">
      <dgm:prSet presAssocID="{26F0B9A1-D292-42DB-BDEF-14319CCFBF95}" presName="conn" presStyleLbl="parChTrans1D2" presStyleIdx="0" presStyleCnt="1"/>
      <dgm:spPr/>
    </dgm:pt>
    <dgm:pt modelId="{521D67EF-CA3C-450F-B897-3C1EEDC4520A}" type="pres">
      <dgm:prSet presAssocID="{26F0B9A1-D292-42DB-BDEF-14319CCFBF95}" presName="extraNode" presStyleLbl="node1" presStyleIdx="0" presStyleCnt="5"/>
      <dgm:spPr/>
    </dgm:pt>
    <dgm:pt modelId="{610CF5B4-DE0E-4953-BAFA-276D735B26FB}" type="pres">
      <dgm:prSet presAssocID="{26F0B9A1-D292-42DB-BDEF-14319CCFBF95}" presName="dstNode" presStyleLbl="node1" presStyleIdx="0" presStyleCnt="5"/>
      <dgm:spPr/>
    </dgm:pt>
    <dgm:pt modelId="{EA1DE7A3-770C-45CA-A4C7-303867EF8C72}" type="pres">
      <dgm:prSet presAssocID="{9927E345-92C0-4271-B168-99744883FD80}" presName="text_1" presStyleLbl="node1" presStyleIdx="0" presStyleCnt="5">
        <dgm:presLayoutVars>
          <dgm:bulletEnabled val="1"/>
        </dgm:presLayoutVars>
      </dgm:prSet>
      <dgm:spPr/>
    </dgm:pt>
    <dgm:pt modelId="{F740903B-0D61-4692-A8E2-DA8D0BC16CC1}" type="pres">
      <dgm:prSet presAssocID="{9927E345-92C0-4271-B168-99744883FD80}" presName="accent_1" presStyleCnt="0"/>
      <dgm:spPr/>
    </dgm:pt>
    <dgm:pt modelId="{FD52B6A8-3825-4E7F-ABD8-34ADCB63DE51}" type="pres">
      <dgm:prSet presAssocID="{9927E345-92C0-4271-B168-99744883FD80}" presName="accentRepeatNode" presStyleLbl="solidFgAcc1" presStyleIdx="0" presStyleCnt="5" custLinFactNeighborX="2750" custLinFactNeighborY="203"/>
      <dgm:spPr/>
    </dgm:pt>
    <dgm:pt modelId="{994F5055-44B0-4988-9CB3-BE976E98AB8A}" type="pres">
      <dgm:prSet presAssocID="{E03261FF-B0C5-4251-B082-8605CE33F7C2}" presName="text_2" presStyleLbl="node1" presStyleIdx="1" presStyleCnt="5">
        <dgm:presLayoutVars>
          <dgm:bulletEnabled val="1"/>
        </dgm:presLayoutVars>
      </dgm:prSet>
      <dgm:spPr/>
    </dgm:pt>
    <dgm:pt modelId="{25690871-4FC1-4EE6-8599-F1B6ADCA8AB6}" type="pres">
      <dgm:prSet presAssocID="{E03261FF-B0C5-4251-B082-8605CE33F7C2}" presName="accent_2" presStyleCnt="0"/>
      <dgm:spPr/>
    </dgm:pt>
    <dgm:pt modelId="{627CEED6-BD43-4990-A48B-79B7F84E3291}" type="pres">
      <dgm:prSet presAssocID="{E03261FF-B0C5-4251-B082-8605CE33F7C2}" presName="accentRepeatNode" presStyleLbl="solidFgAcc1" presStyleIdx="1" presStyleCnt="5" custScaleX="98059" custScaleY="95322"/>
      <dgm:spPr/>
    </dgm:pt>
    <dgm:pt modelId="{263002E8-36BC-4B6E-8A90-18CBF3880D3D}" type="pres">
      <dgm:prSet presAssocID="{F862D643-9F17-43B2-860D-3D23E6AF8AB0}" presName="text_3" presStyleLbl="node1" presStyleIdx="2" presStyleCnt="5">
        <dgm:presLayoutVars>
          <dgm:bulletEnabled val="1"/>
        </dgm:presLayoutVars>
      </dgm:prSet>
      <dgm:spPr/>
    </dgm:pt>
    <dgm:pt modelId="{63AC0B15-A49B-42C6-BA39-DD75689E7B81}" type="pres">
      <dgm:prSet presAssocID="{F862D643-9F17-43B2-860D-3D23E6AF8AB0}" presName="accent_3" presStyleCnt="0"/>
      <dgm:spPr/>
    </dgm:pt>
    <dgm:pt modelId="{5EDED851-965F-4BD0-9436-3FBF762C86EF}" type="pres">
      <dgm:prSet presAssocID="{F862D643-9F17-43B2-860D-3D23E6AF8AB0}" presName="accentRepeatNode" presStyleLbl="solidFgAcc1" presStyleIdx="2" presStyleCnt="5" custLinFactNeighborX="-5686"/>
      <dgm:spPr/>
    </dgm:pt>
    <dgm:pt modelId="{4AF0DFF7-0E34-42F9-AE57-9D926DD12F07}" type="pres">
      <dgm:prSet presAssocID="{BF22C22E-547D-45A0-AC22-5B63A1C69F63}" presName="text_4" presStyleLbl="node1" presStyleIdx="3" presStyleCnt="5">
        <dgm:presLayoutVars>
          <dgm:bulletEnabled val="1"/>
        </dgm:presLayoutVars>
      </dgm:prSet>
      <dgm:spPr/>
    </dgm:pt>
    <dgm:pt modelId="{A964FD28-C7D6-4CDF-95A4-CC4066DBAA51}" type="pres">
      <dgm:prSet presAssocID="{BF22C22E-547D-45A0-AC22-5B63A1C69F63}" presName="accent_4" presStyleCnt="0"/>
      <dgm:spPr/>
    </dgm:pt>
    <dgm:pt modelId="{2C3E7F72-0748-496D-8D81-DA8B24B2B012}" type="pres">
      <dgm:prSet presAssocID="{BF22C22E-547D-45A0-AC22-5B63A1C69F63}" presName="accentRepeatNode" presStyleLbl="solidFgAcc1" presStyleIdx="3" presStyleCnt="5"/>
      <dgm:spPr/>
    </dgm:pt>
    <dgm:pt modelId="{9496060E-90E8-4BF4-9C87-BD52977789CB}" type="pres">
      <dgm:prSet presAssocID="{471D8AD6-489F-4EAD-8EA3-6B3DC9C7A67D}" presName="text_5" presStyleLbl="node1" presStyleIdx="4" presStyleCnt="5">
        <dgm:presLayoutVars>
          <dgm:bulletEnabled val="1"/>
        </dgm:presLayoutVars>
      </dgm:prSet>
      <dgm:spPr/>
    </dgm:pt>
    <dgm:pt modelId="{0474426F-3BEE-4153-8BD3-DC1FADAE596B}" type="pres">
      <dgm:prSet presAssocID="{471D8AD6-489F-4EAD-8EA3-6B3DC9C7A67D}" presName="accent_5" presStyleCnt="0"/>
      <dgm:spPr/>
    </dgm:pt>
    <dgm:pt modelId="{CD55296B-919E-4E57-93F5-76A6E2496034}" type="pres">
      <dgm:prSet presAssocID="{471D8AD6-489F-4EAD-8EA3-6B3DC9C7A67D}" presName="accentRepeatNode" presStyleLbl="solidFgAcc1" presStyleIdx="4" presStyleCnt="5"/>
      <dgm:spPr/>
    </dgm:pt>
  </dgm:ptLst>
  <dgm:cxnLst>
    <dgm:cxn modelId="{8AE8A804-61F7-45E2-A949-28680359C823}" srcId="{26F0B9A1-D292-42DB-BDEF-14319CCFBF95}" destId="{F862D643-9F17-43B2-860D-3D23E6AF8AB0}" srcOrd="2" destOrd="0" parTransId="{AB7F6872-CCF6-469C-A7C3-BDFF958A613F}" sibTransId="{3393CEE8-4AA4-46FA-A414-BD7D8A7C6022}"/>
    <dgm:cxn modelId="{A6D06E39-346A-462E-B712-612635BBB848}" type="presOf" srcId="{E03261FF-B0C5-4251-B082-8605CE33F7C2}" destId="{994F5055-44B0-4988-9CB3-BE976E98AB8A}" srcOrd="0" destOrd="0" presId="urn:microsoft.com/office/officeart/2008/layout/VerticalCurvedList"/>
    <dgm:cxn modelId="{50EF4C3F-A4A7-4DA4-A330-E91B923900AA}" srcId="{26F0B9A1-D292-42DB-BDEF-14319CCFBF95}" destId="{E03261FF-B0C5-4251-B082-8605CE33F7C2}" srcOrd="1" destOrd="0" parTransId="{7FFCB970-9FB7-4262-BE56-7BAB98E755FA}" sibTransId="{AFC9BCA9-3F57-405C-9CE6-198A0CBE331D}"/>
    <dgm:cxn modelId="{0AE54E5B-1C2E-4550-AA45-9042651E8A56}" type="presOf" srcId="{BF22C22E-547D-45A0-AC22-5B63A1C69F63}" destId="{4AF0DFF7-0E34-42F9-AE57-9D926DD12F07}" srcOrd="0" destOrd="0" presId="urn:microsoft.com/office/officeart/2008/layout/VerticalCurvedList"/>
    <dgm:cxn modelId="{C9B15A42-E14F-49CC-AE7C-CBB53FB06B43}" srcId="{26F0B9A1-D292-42DB-BDEF-14319CCFBF95}" destId="{9927E345-92C0-4271-B168-99744883FD80}" srcOrd="0" destOrd="0" parTransId="{1C059494-205D-4E0F-9236-D3DF80D378AA}" sibTransId="{FDCAFC0D-4136-4243-8815-EF5EE450D18B}"/>
    <dgm:cxn modelId="{C5B38848-978F-481B-AF92-284ED46973A1}" srcId="{26F0B9A1-D292-42DB-BDEF-14319CCFBF95}" destId="{471D8AD6-489F-4EAD-8EA3-6B3DC9C7A67D}" srcOrd="4" destOrd="0" parTransId="{CC71B23B-BC72-4EFF-B9CF-2A32C33E5407}" sibTransId="{D0560E58-0EA8-495F-9310-DBC62BF3FC48}"/>
    <dgm:cxn modelId="{FCE93778-0FE4-41A7-B6D5-05B42A5C7CC7}" type="presOf" srcId="{9927E345-92C0-4271-B168-99744883FD80}" destId="{EA1DE7A3-770C-45CA-A4C7-303867EF8C72}" srcOrd="0" destOrd="0" presId="urn:microsoft.com/office/officeart/2008/layout/VerticalCurvedList"/>
    <dgm:cxn modelId="{9EDE4883-6A0D-4A2B-AE20-5C0B07BB5B05}" type="presOf" srcId="{471D8AD6-489F-4EAD-8EA3-6B3DC9C7A67D}" destId="{9496060E-90E8-4BF4-9C87-BD52977789CB}" srcOrd="0" destOrd="0" presId="urn:microsoft.com/office/officeart/2008/layout/VerticalCurvedList"/>
    <dgm:cxn modelId="{CB96C698-6F36-4D62-9A5D-C593E10BA2F7}" srcId="{26F0B9A1-D292-42DB-BDEF-14319CCFBF95}" destId="{BF22C22E-547D-45A0-AC22-5B63A1C69F63}" srcOrd="3" destOrd="0" parTransId="{318370F2-6543-4B3E-8003-9CF6DE6477E2}" sibTransId="{51BCCE14-F2E2-4908-BE71-DC5F29D3031C}"/>
    <dgm:cxn modelId="{5E9352B8-8F7E-4253-884E-D99828611D30}" type="presOf" srcId="{F862D643-9F17-43B2-860D-3D23E6AF8AB0}" destId="{263002E8-36BC-4B6E-8A90-18CBF3880D3D}" srcOrd="0" destOrd="0" presId="urn:microsoft.com/office/officeart/2008/layout/VerticalCurvedList"/>
    <dgm:cxn modelId="{2F667FBD-9EAE-4701-8429-9109C9BF6E86}" type="presOf" srcId="{26F0B9A1-D292-42DB-BDEF-14319CCFBF95}" destId="{296863C2-B2C1-4473-96F8-1125CDCE78AB}" srcOrd="0" destOrd="0" presId="urn:microsoft.com/office/officeart/2008/layout/VerticalCurvedList"/>
    <dgm:cxn modelId="{DCCA49EF-99D1-4919-8591-A5B60C5DDE7A}" type="presOf" srcId="{FDCAFC0D-4136-4243-8815-EF5EE450D18B}" destId="{4FF8FF85-1BCA-41AA-A471-A26B06CEB9AB}" srcOrd="0" destOrd="0" presId="urn:microsoft.com/office/officeart/2008/layout/VerticalCurvedList"/>
    <dgm:cxn modelId="{F5D662A3-32A4-467D-B049-59D6529BC617}" type="presParOf" srcId="{296863C2-B2C1-4473-96F8-1125CDCE78AB}" destId="{47A0C1F3-B116-4275-9AEE-58E48A51DF99}" srcOrd="0" destOrd="0" presId="urn:microsoft.com/office/officeart/2008/layout/VerticalCurvedList"/>
    <dgm:cxn modelId="{3ADBA7E0-92FB-418C-AA1E-8EE564F9B96D}" type="presParOf" srcId="{47A0C1F3-B116-4275-9AEE-58E48A51DF99}" destId="{68CA4123-F080-4B74-90ED-FCDCFABD0BF1}" srcOrd="0" destOrd="0" presId="urn:microsoft.com/office/officeart/2008/layout/VerticalCurvedList"/>
    <dgm:cxn modelId="{B9D36B98-8081-4137-8F14-1A5476750409}" type="presParOf" srcId="{68CA4123-F080-4B74-90ED-FCDCFABD0BF1}" destId="{3116E557-A0E8-4437-B066-33EE8D86FB5C}" srcOrd="0" destOrd="0" presId="urn:microsoft.com/office/officeart/2008/layout/VerticalCurvedList"/>
    <dgm:cxn modelId="{BC6D6E2C-5EEA-497F-A058-CC87478117C9}" type="presParOf" srcId="{68CA4123-F080-4B74-90ED-FCDCFABD0BF1}" destId="{4FF8FF85-1BCA-41AA-A471-A26B06CEB9AB}" srcOrd="1" destOrd="0" presId="urn:microsoft.com/office/officeart/2008/layout/VerticalCurvedList"/>
    <dgm:cxn modelId="{6046DF1C-D45D-4E63-ABC1-A7C1AC061CB6}" type="presParOf" srcId="{68CA4123-F080-4B74-90ED-FCDCFABD0BF1}" destId="{521D67EF-CA3C-450F-B897-3C1EEDC4520A}" srcOrd="2" destOrd="0" presId="urn:microsoft.com/office/officeart/2008/layout/VerticalCurvedList"/>
    <dgm:cxn modelId="{0BF2945E-EC03-44BF-8744-7D663D8CD34B}" type="presParOf" srcId="{68CA4123-F080-4B74-90ED-FCDCFABD0BF1}" destId="{610CF5B4-DE0E-4953-BAFA-276D735B26FB}" srcOrd="3" destOrd="0" presId="urn:microsoft.com/office/officeart/2008/layout/VerticalCurvedList"/>
    <dgm:cxn modelId="{16916298-6A11-4864-A05F-D7D5246513B3}" type="presParOf" srcId="{47A0C1F3-B116-4275-9AEE-58E48A51DF99}" destId="{EA1DE7A3-770C-45CA-A4C7-303867EF8C72}" srcOrd="1" destOrd="0" presId="urn:microsoft.com/office/officeart/2008/layout/VerticalCurvedList"/>
    <dgm:cxn modelId="{1A5EA4B7-6133-4CA8-9FD8-94003ABFE9A7}" type="presParOf" srcId="{47A0C1F3-B116-4275-9AEE-58E48A51DF99}" destId="{F740903B-0D61-4692-A8E2-DA8D0BC16CC1}" srcOrd="2" destOrd="0" presId="urn:microsoft.com/office/officeart/2008/layout/VerticalCurvedList"/>
    <dgm:cxn modelId="{54BC37E8-5B97-4DD5-9F03-EBC69CB5047B}" type="presParOf" srcId="{F740903B-0D61-4692-A8E2-DA8D0BC16CC1}" destId="{FD52B6A8-3825-4E7F-ABD8-34ADCB63DE51}" srcOrd="0" destOrd="0" presId="urn:microsoft.com/office/officeart/2008/layout/VerticalCurvedList"/>
    <dgm:cxn modelId="{77CCAD67-D27C-4505-84C9-7A9F6961A741}" type="presParOf" srcId="{47A0C1F3-B116-4275-9AEE-58E48A51DF99}" destId="{994F5055-44B0-4988-9CB3-BE976E98AB8A}" srcOrd="3" destOrd="0" presId="urn:microsoft.com/office/officeart/2008/layout/VerticalCurvedList"/>
    <dgm:cxn modelId="{80855B9D-594D-4612-987F-CE87C4003E1A}" type="presParOf" srcId="{47A0C1F3-B116-4275-9AEE-58E48A51DF99}" destId="{25690871-4FC1-4EE6-8599-F1B6ADCA8AB6}" srcOrd="4" destOrd="0" presId="urn:microsoft.com/office/officeart/2008/layout/VerticalCurvedList"/>
    <dgm:cxn modelId="{E445744A-6958-4B0F-BECB-3542782E32C7}" type="presParOf" srcId="{25690871-4FC1-4EE6-8599-F1B6ADCA8AB6}" destId="{627CEED6-BD43-4990-A48B-79B7F84E3291}" srcOrd="0" destOrd="0" presId="urn:microsoft.com/office/officeart/2008/layout/VerticalCurvedList"/>
    <dgm:cxn modelId="{1E2527B4-8138-44FD-9D98-A9223E514D37}" type="presParOf" srcId="{47A0C1F3-B116-4275-9AEE-58E48A51DF99}" destId="{263002E8-36BC-4B6E-8A90-18CBF3880D3D}" srcOrd="5" destOrd="0" presId="urn:microsoft.com/office/officeart/2008/layout/VerticalCurvedList"/>
    <dgm:cxn modelId="{1A420A0E-9E85-4E79-8496-5049E3B7DCBF}" type="presParOf" srcId="{47A0C1F3-B116-4275-9AEE-58E48A51DF99}" destId="{63AC0B15-A49B-42C6-BA39-DD75689E7B81}" srcOrd="6" destOrd="0" presId="urn:microsoft.com/office/officeart/2008/layout/VerticalCurvedList"/>
    <dgm:cxn modelId="{C236CC37-FA04-46DA-ABAC-D413B0F50838}" type="presParOf" srcId="{63AC0B15-A49B-42C6-BA39-DD75689E7B81}" destId="{5EDED851-965F-4BD0-9436-3FBF762C86EF}" srcOrd="0" destOrd="0" presId="urn:microsoft.com/office/officeart/2008/layout/VerticalCurvedList"/>
    <dgm:cxn modelId="{E0269DA1-E8A1-4E86-A5B1-53DF8C973CD4}" type="presParOf" srcId="{47A0C1F3-B116-4275-9AEE-58E48A51DF99}" destId="{4AF0DFF7-0E34-42F9-AE57-9D926DD12F07}" srcOrd="7" destOrd="0" presId="urn:microsoft.com/office/officeart/2008/layout/VerticalCurvedList"/>
    <dgm:cxn modelId="{6791A6C7-FA32-45B9-BA7A-6EF353692A8F}" type="presParOf" srcId="{47A0C1F3-B116-4275-9AEE-58E48A51DF99}" destId="{A964FD28-C7D6-4CDF-95A4-CC4066DBAA51}" srcOrd="8" destOrd="0" presId="urn:microsoft.com/office/officeart/2008/layout/VerticalCurvedList"/>
    <dgm:cxn modelId="{16C3F003-09C3-4BC6-A239-38EAA07F999C}" type="presParOf" srcId="{A964FD28-C7D6-4CDF-95A4-CC4066DBAA51}" destId="{2C3E7F72-0748-496D-8D81-DA8B24B2B012}" srcOrd="0" destOrd="0" presId="urn:microsoft.com/office/officeart/2008/layout/VerticalCurvedList"/>
    <dgm:cxn modelId="{9838E2C1-E7CE-44B5-9081-5054A01433F9}" type="presParOf" srcId="{47A0C1F3-B116-4275-9AEE-58E48A51DF99}" destId="{9496060E-90E8-4BF4-9C87-BD52977789CB}" srcOrd="9" destOrd="0" presId="urn:microsoft.com/office/officeart/2008/layout/VerticalCurvedList"/>
    <dgm:cxn modelId="{915C0D20-7CB4-46D6-B8F6-657878B03C4C}" type="presParOf" srcId="{47A0C1F3-B116-4275-9AEE-58E48A51DF99}" destId="{0474426F-3BEE-4153-8BD3-DC1FADAE596B}" srcOrd="10" destOrd="0" presId="urn:microsoft.com/office/officeart/2008/layout/VerticalCurvedList"/>
    <dgm:cxn modelId="{7C7EA733-7C42-47AC-9A7F-78EDD1566DE1}" type="presParOf" srcId="{0474426F-3BEE-4153-8BD3-DC1FADAE596B}" destId="{CD55296B-919E-4E57-93F5-76A6E24960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F0B9A1-D292-42DB-BDEF-14319CCFBF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927E345-92C0-4271-B168-99744883FD80}">
      <dgm:prSet phldrT="[Texto]"/>
      <dgm:spPr/>
      <dgm:t>
        <a:bodyPr/>
        <a:lstStyle/>
        <a:p>
          <a:pPr>
            <a:buNone/>
          </a:pPr>
          <a:r>
            <a:rPr lang="pt-BR"/>
            <a:t>Criação de fluxos de trabalho utilizando notações como a BPMN </a:t>
          </a:r>
        </a:p>
      </dgm:t>
    </dgm:pt>
    <dgm:pt modelId="{1C059494-205D-4E0F-9236-D3DF80D378AA}" type="parTrans" cxnId="{C9B15A42-E14F-49CC-AE7C-CBB53FB06B43}">
      <dgm:prSet/>
      <dgm:spPr/>
      <dgm:t>
        <a:bodyPr/>
        <a:lstStyle/>
        <a:p>
          <a:endParaRPr lang="pt-BR"/>
        </a:p>
      </dgm:t>
    </dgm:pt>
    <dgm:pt modelId="{FDCAFC0D-4136-4243-8815-EF5EE450D18B}" type="sibTrans" cxnId="{C9B15A42-E14F-49CC-AE7C-CBB53FB06B43}">
      <dgm:prSet/>
      <dgm:spPr/>
      <dgm:t>
        <a:bodyPr/>
        <a:lstStyle/>
        <a:p>
          <a:endParaRPr lang="pt-BR"/>
        </a:p>
      </dgm:t>
    </dgm:pt>
    <dgm:pt modelId="{E03261FF-B0C5-4251-B082-8605CE33F7C2}">
      <dgm:prSet phldrT="[Texto]"/>
      <dgm:spPr/>
      <dgm:t>
        <a:bodyPr/>
        <a:lstStyle/>
        <a:p>
          <a:pPr>
            <a:buNone/>
          </a:pPr>
          <a:r>
            <a:rPr lang="pt-BR"/>
            <a:t>Execução automática dos processos, coordenação e realização de atividades e disparo de eventos</a:t>
          </a:r>
        </a:p>
      </dgm:t>
    </dgm:pt>
    <dgm:pt modelId="{7FFCB970-9FB7-4262-BE56-7BAB98E755FA}" type="parTrans" cxnId="{50EF4C3F-A4A7-4DA4-A330-E91B923900AA}">
      <dgm:prSet/>
      <dgm:spPr/>
      <dgm:t>
        <a:bodyPr/>
        <a:lstStyle/>
        <a:p>
          <a:endParaRPr lang="pt-BR"/>
        </a:p>
      </dgm:t>
    </dgm:pt>
    <dgm:pt modelId="{AFC9BCA9-3F57-405C-9CE6-198A0CBE331D}" type="sibTrans" cxnId="{50EF4C3F-A4A7-4DA4-A330-E91B923900AA}">
      <dgm:prSet/>
      <dgm:spPr/>
      <dgm:t>
        <a:bodyPr/>
        <a:lstStyle/>
        <a:p>
          <a:endParaRPr lang="pt-BR"/>
        </a:p>
      </dgm:t>
    </dgm:pt>
    <dgm:pt modelId="{F862D643-9F17-43B2-860D-3D23E6AF8AB0}">
      <dgm:prSet phldrT="[Texto]"/>
      <dgm:spPr/>
      <dgm:t>
        <a:bodyPr/>
        <a:lstStyle/>
        <a:p>
          <a:pPr>
            <a:buNone/>
          </a:pPr>
          <a:r>
            <a:rPr lang="pt-BR"/>
            <a:t>Armazenamento de políticas, regras e condições que governam as decisões durante a execução dos processos.</a:t>
          </a:r>
        </a:p>
      </dgm:t>
    </dgm:pt>
    <dgm:pt modelId="{AB7F6872-CCF6-469C-A7C3-BDFF958A613F}" type="parTrans" cxnId="{8AE8A804-61F7-45E2-A949-28680359C823}">
      <dgm:prSet/>
      <dgm:spPr/>
      <dgm:t>
        <a:bodyPr/>
        <a:lstStyle/>
        <a:p>
          <a:endParaRPr lang="pt-BR"/>
        </a:p>
      </dgm:t>
    </dgm:pt>
    <dgm:pt modelId="{3393CEE8-4AA4-46FA-A414-BD7D8A7C6022}" type="sibTrans" cxnId="{8AE8A804-61F7-45E2-A949-28680359C823}">
      <dgm:prSet/>
      <dgm:spPr/>
      <dgm:t>
        <a:bodyPr/>
        <a:lstStyle/>
        <a:p>
          <a:endParaRPr lang="pt-BR"/>
        </a:p>
      </dgm:t>
    </dgm:pt>
    <dgm:pt modelId="{BF22C22E-547D-45A0-AC22-5B63A1C69F63}">
      <dgm:prSet phldrT="[Texto]"/>
      <dgm:spPr/>
      <dgm:t>
        <a:bodyPr/>
        <a:lstStyle/>
        <a:p>
          <a:pPr>
            <a:buNone/>
          </a:pPr>
          <a:r>
            <a:rPr lang="pt-BR"/>
            <a:t>Fornecer indicadores de desempenho e relatórios em tempo real, permitir o acompanhamento da execução dos processos e identificação de gargalos ou desvios.</a:t>
          </a:r>
        </a:p>
      </dgm:t>
    </dgm:pt>
    <dgm:pt modelId="{318370F2-6543-4B3E-8003-9CF6DE6477E2}" type="parTrans" cxnId="{CB96C698-6F36-4D62-9A5D-C593E10BA2F7}">
      <dgm:prSet/>
      <dgm:spPr/>
      <dgm:t>
        <a:bodyPr/>
        <a:lstStyle/>
        <a:p>
          <a:endParaRPr lang="pt-BR"/>
        </a:p>
      </dgm:t>
    </dgm:pt>
    <dgm:pt modelId="{51BCCE14-F2E2-4908-BE71-DC5F29D3031C}" type="sibTrans" cxnId="{CB96C698-6F36-4D62-9A5D-C593E10BA2F7}">
      <dgm:prSet/>
      <dgm:spPr/>
      <dgm:t>
        <a:bodyPr/>
        <a:lstStyle/>
        <a:p>
          <a:endParaRPr lang="pt-BR"/>
        </a:p>
      </dgm:t>
    </dgm:pt>
    <dgm:pt modelId="{471D8AD6-489F-4EAD-8EA3-6B3DC9C7A67D}">
      <dgm:prSet phldrT="[Texto]"/>
      <dgm:spPr/>
      <dgm:t>
        <a:bodyPr/>
        <a:lstStyle/>
        <a:p>
          <a:pPr>
            <a:buNone/>
          </a:pPr>
          <a:r>
            <a:rPr lang="pt-BR"/>
            <a:t>Interoperabilidade do BPMS com outros sistemas como </a:t>
          </a:r>
          <a:r>
            <a:rPr lang="pt-BR" err="1"/>
            <a:t>ERPs</a:t>
          </a:r>
          <a:r>
            <a:rPr lang="pt-BR"/>
            <a:t>, </a:t>
          </a:r>
          <a:r>
            <a:rPr lang="pt-BR" err="1"/>
            <a:t>CRMs</a:t>
          </a:r>
          <a:r>
            <a:rPr lang="pt-BR"/>
            <a:t> e bancos de dados, garantindo a continuidade dos fluxos de entre aplicações distintas</a:t>
          </a:r>
        </a:p>
      </dgm:t>
    </dgm:pt>
    <dgm:pt modelId="{CC71B23B-BC72-4EFF-B9CF-2A32C33E5407}" type="parTrans" cxnId="{C5B38848-978F-481B-AF92-284ED46973A1}">
      <dgm:prSet/>
      <dgm:spPr/>
      <dgm:t>
        <a:bodyPr/>
        <a:lstStyle/>
        <a:p>
          <a:endParaRPr lang="pt-BR"/>
        </a:p>
      </dgm:t>
    </dgm:pt>
    <dgm:pt modelId="{D0560E58-0EA8-495F-9310-DBC62BF3FC48}" type="sibTrans" cxnId="{C5B38848-978F-481B-AF92-284ED46973A1}">
      <dgm:prSet/>
      <dgm:spPr/>
      <dgm:t>
        <a:bodyPr/>
        <a:lstStyle/>
        <a:p>
          <a:endParaRPr lang="pt-BR"/>
        </a:p>
      </dgm:t>
    </dgm:pt>
    <dgm:pt modelId="{296863C2-B2C1-4473-96F8-1125CDCE78AB}" type="pres">
      <dgm:prSet presAssocID="{26F0B9A1-D292-42DB-BDEF-14319CCFBF95}" presName="Name0" presStyleCnt="0">
        <dgm:presLayoutVars>
          <dgm:chMax val="7"/>
          <dgm:chPref val="7"/>
          <dgm:dir/>
        </dgm:presLayoutVars>
      </dgm:prSet>
      <dgm:spPr/>
    </dgm:pt>
    <dgm:pt modelId="{47A0C1F3-B116-4275-9AEE-58E48A51DF99}" type="pres">
      <dgm:prSet presAssocID="{26F0B9A1-D292-42DB-BDEF-14319CCFBF95}" presName="Name1" presStyleCnt="0"/>
      <dgm:spPr/>
    </dgm:pt>
    <dgm:pt modelId="{68CA4123-F080-4B74-90ED-FCDCFABD0BF1}" type="pres">
      <dgm:prSet presAssocID="{26F0B9A1-D292-42DB-BDEF-14319CCFBF95}" presName="cycle" presStyleCnt="0"/>
      <dgm:spPr/>
    </dgm:pt>
    <dgm:pt modelId="{3116E557-A0E8-4437-B066-33EE8D86FB5C}" type="pres">
      <dgm:prSet presAssocID="{26F0B9A1-D292-42DB-BDEF-14319CCFBF95}" presName="srcNode" presStyleLbl="node1" presStyleIdx="0" presStyleCnt="5"/>
      <dgm:spPr/>
    </dgm:pt>
    <dgm:pt modelId="{4FF8FF85-1BCA-41AA-A471-A26B06CEB9AB}" type="pres">
      <dgm:prSet presAssocID="{26F0B9A1-D292-42DB-BDEF-14319CCFBF95}" presName="conn" presStyleLbl="parChTrans1D2" presStyleIdx="0" presStyleCnt="1"/>
      <dgm:spPr/>
    </dgm:pt>
    <dgm:pt modelId="{521D67EF-CA3C-450F-B897-3C1EEDC4520A}" type="pres">
      <dgm:prSet presAssocID="{26F0B9A1-D292-42DB-BDEF-14319CCFBF95}" presName="extraNode" presStyleLbl="node1" presStyleIdx="0" presStyleCnt="5"/>
      <dgm:spPr/>
    </dgm:pt>
    <dgm:pt modelId="{610CF5B4-DE0E-4953-BAFA-276D735B26FB}" type="pres">
      <dgm:prSet presAssocID="{26F0B9A1-D292-42DB-BDEF-14319CCFBF95}" presName="dstNode" presStyleLbl="node1" presStyleIdx="0" presStyleCnt="5"/>
      <dgm:spPr/>
    </dgm:pt>
    <dgm:pt modelId="{EA1DE7A3-770C-45CA-A4C7-303867EF8C72}" type="pres">
      <dgm:prSet presAssocID="{9927E345-92C0-4271-B168-99744883FD80}" presName="text_1" presStyleLbl="node1" presStyleIdx="0" presStyleCnt="5" custLinFactNeighborX="312" custLinFactNeighborY="375">
        <dgm:presLayoutVars>
          <dgm:bulletEnabled val="1"/>
        </dgm:presLayoutVars>
      </dgm:prSet>
      <dgm:spPr/>
    </dgm:pt>
    <dgm:pt modelId="{F740903B-0D61-4692-A8E2-DA8D0BC16CC1}" type="pres">
      <dgm:prSet presAssocID="{9927E345-92C0-4271-B168-99744883FD80}" presName="accent_1" presStyleCnt="0"/>
      <dgm:spPr/>
    </dgm:pt>
    <dgm:pt modelId="{FD52B6A8-3825-4E7F-ABD8-34ADCB63DE51}" type="pres">
      <dgm:prSet presAssocID="{9927E345-92C0-4271-B168-99744883FD80}" presName="accentRepeatNode" presStyleLbl="solidFgAcc1" presStyleIdx="0" presStyleCnt="5" custLinFactNeighborX="2750" custLinFactNeighborY="203"/>
      <dgm:spPr/>
    </dgm:pt>
    <dgm:pt modelId="{994F5055-44B0-4988-9CB3-BE976E98AB8A}" type="pres">
      <dgm:prSet presAssocID="{E03261FF-B0C5-4251-B082-8605CE33F7C2}" presName="text_2" presStyleLbl="node1" presStyleIdx="1" presStyleCnt="5">
        <dgm:presLayoutVars>
          <dgm:bulletEnabled val="1"/>
        </dgm:presLayoutVars>
      </dgm:prSet>
      <dgm:spPr/>
    </dgm:pt>
    <dgm:pt modelId="{25690871-4FC1-4EE6-8599-F1B6ADCA8AB6}" type="pres">
      <dgm:prSet presAssocID="{E03261FF-B0C5-4251-B082-8605CE33F7C2}" presName="accent_2" presStyleCnt="0"/>
      <dgm:spPr/>
    </dgm:pt>
    <dgm:pt modelId="{627CEED6-BD43-4990-A48B-79B7F84E3291}" type="pres">
      <dgm:prSet presAssocID="{E03261FF-B0C5-4251-B082-8605CE33F7C2}" presName="accentRepeatNode" presStyleLbl="solidFgAcc1" presStyleIdx="1" presStyleCnt="5" custScaleX="98059" custScaleY="95322"/>
      <dgm:spPr/>
    </dgm:pt>
    <dgm:pt modelId="{263002E8-36BC-4B6E-8A90-18CBF3880D3D}" type="pres">
      <dgm:prSet presAssocID="{F862D643-9F17-43B2-860D-3D23E6AF8AB0}" presName="text_3" presStyleLbl="node1" presStyleIdx="2" presStyleCnt="5">
        <dgm:presLayoutVars>
          <dgm:bulletEnabled val="1"/>
        </dgm:presLayoutVars>
      </dgm:prSet>
      <dgm:spPr/>
    </dgm:pt>
    <dgm:pt modelId="{63AC0B15-A49B-42C6-BA39-DD75689E7B81}" type="pres">
      <dgm:prSet presAssocID="{F862D643-9F17-43B2-860D-3D23E6AF8AB0}" presName="accent_3" presStyleCnt="0"/>
      <dgm:spPr/>
    </dgm:pt>
    <dgm:pt modelId="{5EDED851-965F-4BD0-9436-3FBF762C86EF}" type="pres">
      <dgm:prSet presAssocID="{F862D643-9F17-43B2-860D-3D23E6AF8AB0}" presName="accentRepeatNode" presStyleLbl="solidFgAcc1" presStyleIdx="2" presStyleCnt="5" custLinFactNeighborX="-5686"/>
      <dgm:spPr/>
    </dgm:pt>
    <dgm:pt modelId="{4AF0DFF7-0E34-42F9-AE57-9D926DD12F07}" type="pres">
      <dgm:prSet presAssocID="{BF22C22E-547D-45A0-AC22-5B63A1C69F63}" presName="text_4" presStyleLbl="node1" presStyleIdx="3" presStyleCnt="5">
        <dgm:presLayoutVars>
          <dgm:bulletEnabled val="1"/>
        </dgm:presLayoutVars>
      </dgm:prSet>
      <dgm:spPr/>
    </dgm:pt>
    <dgm:pt modelId="{A964FD28-C7D6-4CDF-95A4-CC4066DBAA51}" type="pres">
      <dgm:prSet presAssocID="{BF22C22E-547D-45A0-AC22-5B63A1C69F63}" presName="accent_4" presStyleCnt="0"/>
      <dgm:spPr/>
    </dgm:pt>
    <dgm:pt modelId="{2C3E7F72-0748-496D-8D81-DA8B24B2B012}" type="pres">
      <dgm:prSet presAssocID="{BF22C22E-547D-45A0-AC22-5B63A1C69F63}" presName="accentRepeatNode" presStyleLbl="solidFgAcc1" presStyleIdx="3" presStyleCnt="5"/>
      <dgm:spPr/>
    </dgm:pt>
    <dgm:pt modelId="{9496060E-90E8-4BF4-9C87-BD52977789CB}" type="pres">
      <dgm:prSet presAssocID="{471D8AD6-489F-4EAD-8EA3-6B3DC9C7A67D}" presName="text_5" presStyleLbl="node1" presStyleIdx="4" presStyleCnt="5">
        <dgm:presLayoutVars>
          <dgm:bulletEnabled val="1"/>
        </dgm:presLayoutVars>
      </dgm:prSet>
      <dgm:spPr/>
    </dgm:pt>
    <dgm:pt modelId="{0474426F-3BEE-4153-8BD3-DC1FADAE596B}" type="pres">
      <dgm:prSet presAssocID="{471D8AD6-489F-4EAD-8EA3-6B3DC9C7A67D}" presName="accent_5" presStyleCnt="0"/>
      <dgm:spPr/>
    </dgm:pt>
    <dgm:pt modelId="{CD55296B-919E-4E57-93F5-76A6E2496034}" type="pres">
      <dgm:prSet presAssocID="{471D8AD6-489F-4EAD-8EA3-6B3DC9C7A67D}" presName="accentRepeatNode" presStyleLbl="solidFgAcc1" presStyleIdx="4" presStyleCnt="5"/>
      <dgm:spPr/>
    </dgm:pt>
  </dgm:ptLst>
  <dgm:cxnLst>
    <dgm:cxn modelId="{8AE8A804-61F7-45E2-A949-28680359C823}" srcId="{26F0B9A1-D292-42DB-BDEF-14319CCFBF95}" destId="{F862D643-9F17-43B2-860D-3D23E6AF8AB0}" srcOrd="2" destOrd="0" parTransId="{AB7F6872-CCF6-469C-A7C3-BDFF958A613F}" sibTransId="{3393CEE8-4AA4-46FA-A414-BD7D8A7C6022}"/>
    <dgm:cxn modelId="{A6D06E39-346A-462E-B712-612635BBB848}" type="presOf" srcId="{E03261FF-B0C5-4251-B082-8605CE33F7C2}" destId="{994F5055-44B0-4988-9CB3-BE976E98AB8A}" srcOrd="0" destOrd="0" presId="urn:microsoft.com/office/officeart/2008/layout/VerticalCurvedList"/>
    <dgm:cxn modelId="{50EF4C3F-A4A7-4DA4-A330-E91B923900AA}" srcId="{26F0B9A1-D292-42DB-BDEF-14319CCFBF95}" destId="{E03261FF-B0C5-4251-B082-8605CE33F7C2}" srcOrd="1" destOrd="0" parTransId="{7FFCB970-9FB7-4262-BE56-7BAB98E755FA}" sibTransId="{AFC9BCA9-3F57-405C-9CE6-198A0CBE331D}"/>
    <dgm:cxn modelId="{0AE54E5B-1C2E-4550-AA45-9042651E8A56}" type="presOf" srcId="{BF22C22E-547D-45A0-AC22-5B63A1C69F63}" destId="{4AF0DFF7-0E34-42F9-AE57-9D926DD12F07}" srcOrd="0" destOrd="0" presId="urn:microsoft.com/office/officeart/2008/layout/VerticalCurvedList"/>
    <dgm:cxn modelId="{C9B15A42-E14F-49CC-AE7C-CBB53FB06B43}" srcId="{26F0B9A1-D292-42DB-BDEF-14319CCFBF95}" destId="{9927E345-92C0-4271-B168-99744883FD80}" srcOrd="0" destOrd="0" parTransId="{1C059494-205D-4E0F-9236-D3DF80D378AA}" sibTransId="{FDCAFC0D-4136-4243-8815-EF5EE450D18B}"/>
    <dgm:cxn modelId="{C5B38848-978F-481B-AF92-284ED46973A1}" srcId="{26F0B9A1-D292-42DB-BDEF-14319CCFBF95}" destId="{471D8AD6-489F-4EAD-8EA3-6B3DC9C7A67D}" srcOrd="4" destOrd="0" parTransId="{CC71B23B-BC72-4EFF-B9CF-2A32C33E5407}" sibTransId="{D0560E58-0EA8-495F-9310-DBC62BF3FC48}"/>
    <dgm:cxn modelId="{FCE93778-0FE4-41A7-B6D5-05B42A5C7CC7}" type="presOf" srcId="{9927E345-92C0-4271-B168-99744883FD80}" destId="{EA1DE7A3-770C-45CA-A4C7-303867EF8C72}" srcOrd="0" destOrd="0" presId="urn:microsoft.com/office/officeart/2008/layout/VerticalCurvedList"/>
    <dgm:cxn modelId="{9EDE4883-6A0D-4A2B-AE20-5C0B07BB5B05}" type="presOf" srcId="{471D8AD6-489F-4EAD-8EA3-6B3DC9C7A67D}" destId="{9496060E-90E8-4BF4-9C87-BD52977789CB}" srcOrd="0" destOrd="0" presId="urn:microsoft.com/office/officeart/2008/layout/VerticalCurvedList"/>
    <dgm:cxn modelId="{CB96C698-6F36-4D62-9A5D-C593E10BA2F7}" srcId="{26F0B9A1-D292-42DB-BDEF-14319CCFBF95}" destId="{BF22C22E-547D-45A0-AC22-5B63A1C69F63}" srcOrd="3" destOrd="0" parTransId="{318370F2-6543-4B3E-8003-9CF6DE6477E2}" sibTransId="{51BCCE14-F2E2-4908-BE71-DC5F29D3031C}"/>
    <dgm:cxn modelId="{5E9352B8-8F7E-4253-884E-D99828611D30}" type="presOf" srcId="{F862D643-9F17-43B2-860D-3D23E6AF8AB0}" destId="{263002E8-36BC-4B6E-8A90-18CBF3880D3D}" srcOrd="0" destOrd="0" presId="urn:microsoft.com/office/officeart/2008/layout/VerticalCurvedList"/>
    <dgm:cxn modelId="{2F667FBD-9EAE-4701-8429-9109C9BF6E86}" type="presOf" srcId="{26F0B9A1-D292-42DB-BDEF-14319CCFBF95}" destId="{296863C2-B2C1-4473-96F8-1125CDCE78AB}" srcOrd="0" destOrd="0" presId="urn:microsoft.com/office/officeart/2008/layout/VerticalCurvedList"/>
    <dgm:cxn modelId="{DCCA49EF-99D1-4919-8591-A5B60C5DDE7A}" type="presOf" srcId="{FDCAFC0D-4136-4243-8815-EF5EE450D18B}" destId="{4FF8FF85-1BCA-41AA-A471-A26B06CEB9AB}" srcOrd="0" destOrd="0" presId="urn:microsoft.com/office/officeart/2008/layout/VerticalCurvedList"/>
    <dgm:cxn modelId="{F5D662A3-32A4-467D-B049-59D6529BC617}" type="presParOf" srcId="{296863C2-B2C1-4473-96F8-1125CDCE78AB}" destId="{47A0C1F3-B116-4275-9AEE-58E48A51DF99}" srcOrd="0" destOrd="0" presId="urn:microsoft.com/office/officeart/2008/layout/VerticalCurvedList"/>
    <dgm:cxn modelId="{3ADBA7E0-92FB-418C-AA1E-8EE564F9B96D}" type="presParOf" srcId="{47A0C1F3-B116-4275-9AEE-58E48A51DF99}" destId="{68CA4123-F080-4B74-90ED-FCDCFABD0BF1}" srcOrd="0" destOrd="0" presId="urn:microsoft.com/office/officeart/2008/layout/VerticalCurvedList"/>
    <dgm:cxn modelId="{B9D36B98-8081-4137-8F14-1A5476750409}" type="presParOf" srcId="{68CA4123-F080-4B74-90ED-FCDCFABD0BF1}" destId="{3116E557-A0E8-4437-B066-33EE8D86FB5C}" srcOrd="0" destOrd="0" presId="urn:microsoft.com/office/officeart/2008/layout/VerticalCurvedList"/>
    <dgm:cxn modelId="{BC6D6E2C-5EEA-497F-A058-CC87478117C9}" type="presParOf" srcId="{68CA4123-F080-4B74-90ED-FCDCFABD0BF1}" destId="{4FF8FF85-1BCA-41AA-A471-A26B06CEB9AB}" srcOrd="1" destOrd="0" presId="urn:microsoft.com/office/officeart/2008/layout/VerticalCurvedList"/>
    <dgm:cxn modelId="{6046DF1C-D45D-4E63-ABC1-A7C1AC061CB6}" type="presParOf" srcId="{68CA4123-F080-4B74-90ED-FCDCFABD0BF1}" destId="{521D67EF-CA3C-450F-B897-3C1EEDC4520A}" srcOrd="2" destOrd="0" presId="urn:microsoft.com/office/officeart/2008/layout/VerticalCurvedList"/>
    <dgm:cxn modelId="{0BF2945E-EC03-44BF-8744-7D663D8CD34B}" type="presParOf" srcId="{68CA4123-F080-4B74-90ED-FCDCFABD0BF1}" destId="{610CF5B4-DE0E-4953-BAFA-276D735B26FB}" srcOrd="3" destOrd="0" presId="urn:microsoft.com/office/officeart/2008/layout/VerticalCurvedList"/>
    <dgm:cxn modelId="{16916298-6A11-4864-A05F-D7D5246513B3}" type="presParOf" srcId="{47A0C1F3-B116-4275-9AEE-58E48A51DF99}" destId="{EA1DE7A3-770C-45CA-A4C7-303867EF8C72}" srcOrd="1" destOrd="0" presId="urn:microsoft.com/office/officeart/2008/layout/VerticalCurvedList"/>
    <dgm:cxn modelId="{1A5EA4B7-6133-4CA8-9FD8-94003ABFE9A7}" type="presParOf" srcId="{47A0C1F3-B116-4275-9AEE-58E48A51DF99}" destId="{F740903B-0D61-4692-A8E2-DA8D0BC16CC1}" srcOrd="2" destOrd="0" presId="urn:microsoft.com/office/officeart/2008/layout/VerticalCurvedList"/>
    <dgm:cxn modelId="{54BC37E8-5B97-4DD5-9F03-EBC69CB5047B}" type="presParOf" srcId="{F740903B-0D61-4692-A8E2-DA8D0BC16CC1}" destId="{FD52B6A8-3825-4E7F-ABD8-34ADCB63DE51}" srcOrd="0" destOrd="0" presId="urn:microsoft.com/office/officeart/2008/layout/VerticalCurvedList"/>
    <dgm:cxn modelId="{77CCAD67-D27C-4505-84C9-7A9F6961A741}" type="presParOf" srcId="{47A0C1F3-B116-4275-9AEE-58E48A51DF99}" destId="{994F5055-44B0-4988-9CB3-BE976E98AB8A}" srcOrd="3" destOrd="0" presId="urn:microsoft.com/office/officeart/2008/layout/VerticalCurvedList"/>
    <dgm:cxn modelId="{80855B9D-594D-4612-987F-CE87C4003E1A}" type="presParOf" srcId="{47A0C1F3-B116-4275-9AEE-58E48A51DF99}" destId="{25690871-4FC1-4EE6-8599-F1B6ADCA8AB6}" srcOrd="4" destOrd="0" presId="urn:microsoft.com/office/officeart/2008/layout/VerticalCurvedList"/>
    <dgm:cxn modelId="{E445744A-6958-4B0F-BECB-3542782E32C7}" type="presParOf" srcId="{25690871-4FC1-4EE6-8599-F1B6ADCA8AB6}" destId="{627CEED6-BD43-4990-A48B-79B7F84E3291}" srcOrd="0" destOrd="0" presId="urn:microsoft.com/office/officeart/2008/layout/VerticalCurvedList"/>
    <dgm:cxn modelId="{1E2527B4-8138-44FD-9D98-A9223E514D37}" type="presParOf" srcId="{47A0C1F3-B116-4275-9AEE-58E48A51DF99}" destId="{263002E8-36BC-4B6E-8A90-18CBF3880D3D}" srcOrd="5" destOrd="0" presId="urn:microsoft.com/office/officeart/2008/layout/VerticalCurvedList"/>
    <dgm:cxn modelId="{1A420A0E-9E85-4E79-8496-5049E3B7DCBF}" type="presParOf" srcId="{47A0C1F3-B116-4275-9AEE-58E48A51DF99}" destId="{63AC0B15-A49B-42C6-BA39-DD75689E7B81}" srcOrd="6" destOrd="0" presId="urn:microsoft.com/office/officeart/2008/layout/VerticalCurvedList"/>
    <dgm:cxn modelId="{C236CC37-FA04-46DA-ABAC-D413B0F50838}" type="presParOf" srcId="{63AC0B15-A49B-42C6-BA39-DD75689E7B81}" destId="{5EDED851-965F-4BD0-9436-3FBF762C86EF}" srcOrd="0" destOrd="0" presId="urn:microsoft.com/office/officeart/2008/layout/VerticalCurvedList"/>
    <dgm:cxn modelId="{E0269DA1-E8A1-4E86-A5B1-53DF8C973CD4}" type="presParOf" srcId="{47A0C1F3-B116-4275-9AEE-58E48A51DF99}" destId="{4AF0DFF7-0E34-42F9-AE57-9D926DD12F07}" srcOrd="7" destOrd="0" presId="urn:microsoft.com/office/officeart/2008/layout/VerticalCurvedList"/>
    <dgm:cxn modelId="{6791A6C7-FA32-45B9-BA7A-6EF353692A8F}" type="presParOf" srcId="{47A0C1F3-B116-4275-9AEE-58E48A51DF99}" destId="{A964FD28-C7D6-4CDF-95A4-CC4066DBAA51}" srcOrd="8" destOrd="0" presId="urn:microsoft.com/office/officeart/2008/layout/VerticalCurvedList"/>
    <dgm:cxn modelId="{16C3F003-09C3-4BC6-A239-38EAA07F999C}" type="presParOf" srcId="{A964FD28-C7D6-4CDF-95A4-CC4066DBAA51}" destId="{2C3E7F72-0748-496D-8D81-DA8B24B2B012}" srcOrd="0" destOrd="0" presId="urn:microsoft.com/office/officeart/2008/layout/VerticalCurvedList"/>
    <dgm:cxn modelId="{9838E2C1-E7CE-44B5-9081-5054A01433F9}" type="presParOf" srcId="{47A0C1F3-B116-4275-9AEE-58E48A51DF99}" destId="{9496060E-90E8-4BF4-9C87-BD52977789CB}" srcOrd="9" destOrd="0" presId="urn:microsoft.com/office/officeart/2008/layout/VerticalCurvedList"/>
    <dgm:cxn modelId="{915C0D20-7CB4-46D6-B8F6-657878B03C4C}" type="presParOf" srcId="{47A0C1F3-B116-4275-9AEE-58E48A51DF99}" destId="{0474426F-3BEE-4153-8BD3-DC1FADAE596B}" srcOrd="10" destOrd="0" presId="urn:microsoft.com/office/officeart/2008/layout/VerticalCurvedList"/>
    <dgm:cxn modelId="{7C7EA733-7C42-47AC-9A7F-78EDD1566DE1}" type="presParOf" srcId="{0474426F-3BEE-4153-8BD3-DC1FADAE596B}" destId="{CD55296B-919E-4E57-93F5-76A6E249603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041E-9ECE-4AE9-9488-07E6603B78DD}">
      <dsp:nvSpPr>
        <dsp:cNvPr id="0" name=""/>
        <dsp:cNvSpPr/>
      </dsp:nvSpPr>
      <dsp:spPr>
        <a:xfrm>
          <a:off x="0" y="405"/>
          <a:ext cx="7458075" cy="6550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Problemas</a:t>
          </a:r>
          <a:r>
            <a:rPr lang="pt-BR" sz="3500" b="1" kern="1200"/>
            <a:t> </a:t>
          </a:r>
          <a:r>
            <a:rPr lang="pt-BR" sz="2200" b="1" kern="1200"/>
            <a:t>Identificados</a:t>
          </a:r>
          <a:endParaRPr lang="en-US" sz="2200" kern="1200"/>
        </a:p>
      </dsp:txBody>
      <dsp:txXfrm>
        <a:off x="31976" y="32381"/>
        <a:ext cx="7394123" cy="591088"/>
      </dsp:txXfrm>
    </dsp:sp>
    <dsp:sp modelId="{97F7B42E-30AA-467A-B6D5-2787B290D750}">
      <dsp:nvSpPr>
        <dsp:cNvPr id="0" name=""/>
        <dsp:cNvSpPr/>
      </dsp:nvSpPr>
      <dsp:spPr>
        <a:xfrm>
          <a:off x="0" y="655445"/>
          <a:ext cx="7458075" cy="1685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9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Alto custo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e </a:t>
          </a: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complexidade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de implantação das ferramentas especializadas em gestão de processos.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Acesso restrito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a soluções modernas por parte de organizações pequeno e médio porte.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Carência de soluções 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que permitam monitoramento em tempo real e ações preventivas de forma acessível.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55445"/>
        <a:ext cx="7458075" cy="16858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041E-9ECE-4AE9-9488-07E6603B78DD}">
      <dsp:nvSpPr>
        <dsp:cNvPr id="0" name=""/>
        <dsp:cNvSpPr/>
      </dsp:nvSpPr>
      <dsp:spPr>
        <a:xfrm>
          <a:off x="0" y="278479"/>
          <a:ext cx="7458075" cy="6528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Motivação para o desenvolvimento</a:t>
          </a:r>
          <a:endParaRPr lang="en-US" sz="2200" kern="1200"/>
        </a:p>
      </dsp:txBody>
      <dsp:txXfrm>
        <a:off x="31871" y="310350"/>
        <a:ext cx="7394333" cy="589132"/>
      </dsp:txXfrm>
    </dsp:sp>
    <dsp:sp modelId="{97F7B42E-30AA-467A-B6D5-2787B290D750}">
      <dsp:nvSpPr>
        <dsp:cNvPr id="0" name=""/>
        <dsp:cNvSpPr/>
      </dsp:nvSpPr>
      <dsp:spPr>
        <a:xfrm>
          <a:off x="0" y="1005722"/>
          <a:ext cx="7458075" cy="1903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79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Reduzir barreiras financeiras e técnicas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para viabilizar uma gestão adequada de processos em organizações de diferentes portes e perfis.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Apoiar a Transformação Digital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por meio da democratização do acesso a essas ferramentas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b="1" kern="1200">
              <a:latin typeface="Arial" panose="020B0604020202020204" pitchFamily="34" charset="0"/>
              <a:cs typeface="Arial" panose="020B0604020202020204" pitchFamily="34" charset="0"/>
            </a:rPr>
            <a:t>Oferecer uma solução acessível</a:t>
          </a:r>
          <a:r>
            <a:rPr lang="pt-BR" sz="1600" kern="1200">
              <a:latin typeface="Arial" panose="020B0604020202020204" pitchFamily="34" charset="0"/>
              <a:cs typeface="Arial" panose="020B0604020202020204" pitchFamily="34" charset="0"/>
            </a:rPr>
            <a:t> e integrada para acompanhamento, execução de processos.</a:t>
          </a:r>
          <a:endParaRPr lang="en-US" sz="1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05722"/>
        <a:ext cx="7458075" cy="1903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757C9-37BA-47E7-BA4F-3B74542ABD4B}">
      <dsp:nvSpPr>
        <dsp:cNvPr id="0" name=""/>
        <dsp:cNvSpPr/>
      </dsp:nvSpPr>
      <dsp:spPr>
        <a:xfrm>
          <a:off x="1890122" y="53"/>
          <a:ext cx="2126387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 Ferramenta focada na execução e monitoramento de processos</a:t>
          </a:r>
        </a:p>
      </dsp:txBody>
      <dsp:txXfrm>
        <a:off x="1993736" y="103667"/>
        <a:ext cx="1919159" cy="1915324"/>
      </dsp:txXfrm>
    </dsp:sp>
    <dsp:sp modelId="{83A0FFF7-42B6-49C4-A453-63E4109A7C43}">
      <dsp:nvSpPr>
        <dsp:cNvPr id="0" name=""/>
        <dsp:cNvSpPr/>
      </dsp:nvSpPr>
      <dsp:spPr>
        <a:xfrm>
          <a:off x="1890122" y="2228732"/>
          <a:ext cx="2126387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 Solução acessível e flexível para organizações de diferentes portes e perfis</a:t>
          </a:r>
        </a:p>
      </dsp:txBody>
      <dsp:txXfrm>
        <a:off x="1993736" y="2332346"/>
        <a:ext cx="1919159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F20BD0-CE34-41BD-9A65-C76566748FA7}">
      <dsp:nvSpPr>
        <dsp:cNvPr id="0" name=""/>
        <dsp:cNvSpPr/>
      </dsp:nvSpPr>
      <dsp:spPr>
        <a:xfrm rot="10800000">
          <a:off x="1600019" y="408"/>
          <a:ext cx="5599116" cy="758864"/>
        </a:xfrm>
        <a:prstGeom prst="homePlat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Monitoramento em tempo real</a:t>
          </a:r>
        </a:p>
      </dsp:txBody>
      <dsp:txXfrm rot="10800000">
        <a:off x="1789735" y="408"/>
        <a:ext cx="5409400" cy="758864"/>
      </dsp:txXfrm>
    </dsp:sp>
    <dsp:sp modelId="{D2A8832C-8C6B-47C6-856E-C494FC53900F}">
      <dsp:nvSpPr>
        <dsp:cNvPr id="0" name=""/>
        <dsp:cNvSpPr/>
      </dsp:nvSpPr>
      <dsp:spPr>
        <a:xfrm>
          <a:off x="786023" y="408"/>
          <a:ext cx="758864" cy="7588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63F00-BC8F-4931-BB81-97601F8060BF}">
      <dsp:nvSpPr>
        <dsp:cNvPr id="0" name=""/>
        <dsp:cNvSpPr/>
      </dsp:nvSpPr>
      <dsp:spPr>
        <a:xfrm rot="10800000">
          <a:off x="1600019" y="985799"/>
          <a:ext cx="5599116" cy="758864"/>
        </a:xfrm>
        <a:prstGeom prst="homePlate">
          <a:avLst/>
        </a:prstGeom>
        <a:solidFill>
          <a:schemeClr val="accent1">
            <a:shade val="50000"/>
            <a:hueOff val="235860"/>
            <a:satOff val="-24791"/>
            <a:lumOff val="21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Gestão de tarefas e filas</a:t>
          </a:r>
        </a:p>
      </dsp:txBody>
      <dsp:txXfrm rot="10800000">
        <a:off x="1789735" y="985799"/>
        <a:ext cx="5409400" cy="758864"/>
      </dsp:txXfrm>
    </dsp:sp>
    <dsp:sp modelId="{CFB8ADEC-9EE6-4DC6-9C6A-B26045167AE2}">
      <dsp:nvSpPr>
        <dsp:cNvPr id="0" name=""/>
        <dsp:cNvSpPr/>
      </dsp:nvSpPr>
      <dsp:spPr>
        <a:xfrm>
          <a:off x="795077" y="958640"/>
          <a:ext cx="758864" cy="7588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DF0B8-0713-42F6-91D2-03BB693C2A85}">
      <dsp:nvSpPr>
        <dsp:cNvPr id="0" name=""/>
        <dsp:cNvSpPr/>
      </dsp:nvSpPr>
      <dsp:spPr>
        <a:xfrm rot="10800000">
          <a:off x="1600019" y="1971191"/>
          <a:ext cx="5599116" cy="758864"/>
        </a:xfrm>
        <a:prstGeom prst="homePlate">
          <a:avLst/>
        </a:prstGeom>
        <a:solidFill>
          <a:schemeClr val="accent1">
            <a:shade val="50000"/>
            <a:hueOff val="471719"/>
            <a:satOff val="-49582"/>
            <a:lumOff val="427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Controle de versões</a:t>
          </a:r>
        </a:p>
      </dsp:txBody>
      <dsp:txXfrm rot="10800000">
        <a:off x="1789735" y="1971191"/>
        <a:ext cx="5409400" cy="758864"/>
      </dsp:txXfrm>
    </dsp:sp>
    <dsp:sp modelId="{F1A5C576-F81F-4F36-87B7-C5CEE02CCB28}">
      <dsp:nvSpPr>
        <dsp:cNvPr id="0" name=""/>
        <dsp:cNvSpPr/>
      </dsp:nvSpPr>
      <dsp:spPr>
        <a:xfrm>
          <a:off x="795077" y="1911711"/>
          <a:ext cx="758864" cy="7588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287D-2862-47EE-A2A2-F49E434CCE6F}">
      <dsp:nvSpPr>
        <dsp:cNvPr id="0" name=""/>
        <dsp:cNvSpPr/>
      </dsp:nvSpPr>
      <dsp:spPr>
        <a:xfrm rot="10800000">
          <a:off x="1600019" y="2956582"/>
          <a:ext cx="5599116" cy="758864"/>
        </a:xfrm>
        <a:prstGeom prst="homePlate">
          <a:avLst/>
        </a:prstGeom>
        <a:solidFill>
          <a:schemeClr val="accent1">
            <a:shade val="50000"/>
            <a:hueOff val="471719"/>
            <a:satOff val="-49582"/>
            <a:lumOff val="427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Emissão de alertas automáticos</a:t>
          </a:r>
        </a:p>
      </dsp:txBody>
      <dsp:txXfrm rot="10800000">
        <a:off x="1789735" y="2956582"/>
        <a:ext cx="5409400" cy="758864"/>
      </dsp:txXfrm>
    </dsp:sp>
    <dsp:sp modelId="{5288E29D-5E32-4C9B-B786-3FA2D00CCC68}">
      <dsp:nvSpPr>
        <dsp:cNvPr id="0" name=""/>
        <dsp:cNvSpPr/>
      </dsp:nvSpPr>
      <dsp:spPr>
        <a:xfrm>
          <a:off x="795077" y="2932974"/>
          <a:ext cx="758864" cy="75886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30EFF-8383-479B-BC4E-6E69F8C21251}">
      <dsp:nvSpPr>
        <dsp:cNvPr id="0" name=""/>
        <dsp:cNvSpPr/>
      </dsp:nvSpPr>
      <dsp:spPr>
        <a:xfrm rot="10800000">
          <a:off x="1600019" y="3941973"/>
          <a:ext cx="5599116" cy="758864"/>
        </a:xfrm>
        <a:prstGeom prst="homePlate">
          <a:avLst/>
        </a:prstGeom>
        <a:solidFill>
          <a:schemeClr val="accent1">
            <a:shade val="50000"/>
            <a:hueOff val="235860"/>
            <a:satOff val="-24791"/>
            <a:lumOff val="213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638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Redução de custos e aumento de acessibilidade</a:t>
          </a:r>
        </a:p>
      </dsp:txBody>
      <dsp:txXfrm rot="10800000">
        <a:off x="1789735" y="3941973"/>
        <a:ext cx="5409400" cy="758864"/>
      </dsp:txXfrm>
    </dsp:sp>
    <dsp:sp modelId="{0513C114-0DE2-4F33-8926-E18A0FBCC4B0}">
      <dsp:nvSpPr>
        <dsp:cNvPr id="0" name=""/>
        <dsp:cNvSpPr/>
      </dsp:nvSpPr>
      <dsp:spPr>
        <a:xfrm>
          <a:off x="822236" y="3905176"/>
          <a:ext cx="758864" cy="75886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47DDB-7A67-40FA-AFC6-9B85F75FAFB2}">
      <dsp:nvSpPr>
        <dsp:cNvPr id="0" name=""/>
        <dsp:cNvSpPr/>
      </dsp:nvSpPr>
      <dsp:spPr>
        <a:xfrm>
          <a:off x="1285" y="903039"/>
          <a:ext cx="1952302" cy="1610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Melhorar processos internos e obter a certificação CERNE 1.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341" y="940095"/>
        <a:ext cx="1878190" cy="1191077"/>
      </dsp:txXfrm>
    </dsp:sp>
    <dsp:sp modelId="{BA5D31C4-CAD2-46DF-A972-51EB1140C55B}">
      <dsp:nvSpPr>
        <dsp:cNvPr id="0" name=""/>
        <dsp:cNvSpPr/>
      </dsp:nvSpPr>
      <dsp:spPr>
        <a:xfrm>
          <a:off x="1069534" y="1182772"/>
          <a:ext cx="2306334" cy="2306334"/>
        </a:xfrm>
        <a:prstGeom prst="leftCircularArrow">
          <a:avLst>
            <a:gd name="adj1" fmla="val 3814"/>
            <a:gd name="adj2" fmla="val 476861"/>
            <a:gd name="adj3" fmla="val 2252371"/>
            <a:gd name="adj4" fmla="val 9024489"/>
            <a:gd name="adj5" fmla="val 445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59675-5DD5-4F88-BE7F-6DA62E8D883F}">
      <dsp:nvSpPr>
        <dsp:cNvPr id="0" name=""/>
        <dsp:cNvSpPr/>
      </dsp:nvSpPr>
      <dsp:spPr>
        <a:xfrm>
          <a:off x="435130" y="2168228"/>
          <a:ext cx="1735379" cy="69010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Objetivo</a:t>
          </a:r>
          <a:endParaRPr lang="en-US" sz="1700" kern="1200"/>
        </a:p>
      </dsp:txBody>
      <dsp:txXfrm>
        <a:off x="455342" y="2188440"/>
        <a:ext cx="1694955" cy="649679"/>
      </dsp:txXfrm>
    </dsp:sp>
    <dsp:sp modelId="{58958C95-A49E-4A24-B1D5-DDCB4AFF715E}">
      <dsp:nvSpPr>
        <dsp:cNvPr id="0" name=""/>
        <dsp:cNvSpPr/>
      </dsp:nvSpPr>
      <dsp:spPr>
        <a:xfrm>
          <a:off x="2589430" y="903039"/>
          <a:ext cx="1952302" cy="16102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Modelagem e padronização de processos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Digitalização e organização de fluxos 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26486" y="1285147"/>
        <a:ext cx="1878190" cy="1191077"/>
      </dsp:txXfrm>
    </dsp:sp>
    <dsp:sp modelId="{3B206623-9D5D-433E-8E2C-1715DE0B14E1}">
      <dsp:nvSpPr>
        <dsp:cNvPr id="0" name=""/>
        <dsp:cNvSpPr/>
      </dsp:nvSpPr>
      <dsp:spPr>
        <a:xfrm rot="20918205">
          <a:off x="3600079" y="-391542"/>
          <a:ext cx="3465183" cy="3465183"/>
        </a:xfrm>
        <a:prstGeom prst="circularArrow">
          <a:avLst>
            <a:gd name="adj1" fmla="val 2539"/>
            <a:gd name="adj2" fmla="val 307959"/>
            <a:gd name="adj3" fmla="val 19510361"/>
            <a:gd name="adj4" fmla="val 12569342"/>
            <a:gd name="adj5" fmla="val 2962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B18A6-481F-4D74-A7CA-A83DF59E71DD}">
      <dsp:nvSpPr>
        <dsp:cNvPr id="0" name=""/>
        <dsp:cNvSpPr/>
      </dsp:nvSpPr>
      <dsp:spPr>
        <a:xfrm>
          <a:off x="3023275" y="557987"/>
          <a:ext cx="1735379" cy="69010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Ações Implementadas</a:t>
          </a:r>
          <a:endParaRPr lang="en-US" sz="1700" kern="1200"/>
        </a:p>
      </dsp:txBody>
      <dsp:txXfrm>
        <a:off x="3043487" y="578199"/>
        <a:ext cx="1694955" cy="649679"/>
      </dsp:txXfrm>
    </dsp:sp>
    <dsp:sp modelId="{C7A2FD1D-976D-482E-9EA9-F65661767D97}">
      <dsp:nvSpPr>
        <dsp:cNvPr id="0" name=""/>
        <dsp:cNvSpPr/>
      </dsp:nvSpPr>
      <dsp:spPr>
        <a:xfrm>
          <a:off x="5178860" y="545364"/>
          <a:ext cx="3531265" cy="23255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Padronização das atividades.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Aumento da qualidade no suporte às empresas incubadas.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Treinamento da equipe e facilidade no rodízio de funções.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Criação de indicadores para medir desempenho.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Mudança cultural focada em metas e resultados.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>
              <a:latin typeface="Arial" panose="020B0604020202020204" pitchFamily="34" charset="0"/>
              <a:cs typeface="Arial" panose="020B0604020202020204" pitchFamily="34" charset="0"/>
            </a:rPr>
            <a:t>Maior comprometimento dos incubados.</a:t>
          </a:r>
          <a:endParaRPr lang="en-US" sz="12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32378" y="598882"/>
        <a:ext cx="3424229" cy="1720213"/>
      </dsp:txXfrm>
    </dsp:sp>
    <dsp:sp modelId="{AF5C63BC-E582-446B-801E-59BFDF4E4A0A}">
      <dsp:nvSpPr>
        <dsp:cNvPr id="0" name=""/>
        <dsp:cNvSpPr/>
      </dsp:nvSpPr>
      <dsp:spPr>
        <a:xfrm>
          <a:off x="6974746" y="2726216"/>
          <a:ext cx="1735379" cy="690103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393099"/>
            <a:satOff val="-41319"/>
            <a:lumOff val="356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/>
            <a:t>Resultados Alcançados</a:t>
          </a:r>
          <a:endParaRPr lang="en-US" sz="1700" kern="1200"/>
        </a:p>
      </dsp:txBody>
      <dsp:txXfrm>
        <a:off x="6994958" y="2746428"/>
        <a:ext cx="1694955" cy="6496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B6E68-3F9F-4B6E-BBBB-5A38030892C7}">
      <dsp:nvSpPr>
        <dsp:cNvPr id="0" name=""/>
        <dsp:cNvSpPr/>
      </dsp:nvSpPr>
      <dsp:spPr>
        <a:xfrm>
          <a:off x="224367" y="503562"/>
          <a:ext cx="5265344" cy="164542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BR" sz="1900" kern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Quais são os principais desafios na execução e no monitoramento de atividades em processos organizacionais?</a:t>
          </a:r>
          <a:endParaRPr lang="pt-BR" sz="1900" kern="1200"/>
        </a:p>
      </dsp:txBody>
      <dsp:txXfrm>
        <a:off x="224367" y="503562"/>
        <a:ext cx="5265344" cy="1645420"/>
      </dsp:txXfrm>
    </dsp:sp>
    <dsp:sp modelId="{92DF9CC6-55B1-46DD-932D-6DB39A4F1F3F}">
      <dsp:nvSpPr>
        <dsp:cNvPr id="0" name=""/>
        <dsp:cNvSpPr/>
      </dsp:nvSpPr>
      <dsp:spPr>
        <a:xfrm>
          <a:off x="4978" y="265891"/>
          <a:ext cx="1151794" cy="172769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460DC-9D8B-476A-92C9-3A16F333069F}">
      <dsp:nvSpPr>
        <dsp:cNvPr id="0" name=""/>
        <dsp:cNvSpPr/>
      </dsp:nvSpPr>
      <dsp:spPr>
        <a:xfrm>
          <a:off x="5928814" y="503562"/>
          <a:ext cx="5265344" cy="164542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Como as abordagens e ferramentas de BPM podem contribuir estrategicamente para a transformação digital e melhoria contínua dos processos organizacionais?</a:t>
          </a:r>
        </a:p>
      </dsp:txBody>
      <dsp:txXfrm>
        <a:off x="5928814" y="503562"/>
        <a:ext cx="5265344" cy="1645420"/>
      </dsp:txXfrm>
    </dsp:sp>
    <dsp:sp modelId="{C4EB9C5C-7FE5-4D62-BD1D-A62F5F95DACC}">
      <dsp:nvSpPr>
        <dsp:cNvPr id="0" name=""/>
        <dsp:cNvSpPr/>
      </dsp:nvSpPr>
      <dsp:spPr>
        <a:xfrm>
          <a:off x="5709425" y="265891"/>
          <a:ext cx="1151794" cy="1727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13F0E-F61B-4BEE-AA24-1B5BFA17FDCC}">
      <dsp:nvSpPr>
        <dsp:cNvPr id="0" name=""/>
        <dsp:cNvSpPr/>
      </dsp:nvSpPr>
      <dsp:spPr>
        <a:xfrm>
          <a:off x="3076591" y="2574963"/>
          <a:ext cx="5265344" cy="1645420"/>
        </a:xfrm>
        <a:prstGeom prst="rect">
          <a:avLst/>
        </a:prstGeom>
        <a:solidFill>
          <a:schemeClr val="accent4">
            <a:alpha val="4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498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rPr>
            <a:t>Quais são os componentes essenciais de um BPMS e como eles impactam diretamente na eficiência operacional e no controle dos processos nas organizações?</a:t>
          </a:r>
        </a:p>
      </dsp:txBody>
      <dsp:txXfrm>
        <a:off x="3076591" y="2574963"/>
        <a:ext cx="5265344" cy="1645420"/>
      </dsp:txXfrm>
    </dsp:sp>
    <dsp:sp modelId="{8C9E1DD9-821C-4B9B-A3E3-54925904C12D}">
      <dsp:nvSpPr>
        <dsp:cNvPr id="0" name=""/>
        <dsp:cNvSpPr/>
      </dsp:nvSpPr>
      <dsp:spPr>
        <a:xfrm>
          <a:off x="2857201" y="2337292"/>
          <a:ext cx="1151794" cy="1727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AE675-4718-4578-873F-33538B0FEE53}">
      <dsp:nvSpPr>
        <dsp:cNvPr id="0" name=""/>
        <dsp:cNvSpPr/>
      </dsp:nvSpPr>
      <dsp:spPr>
        <a:xfrm rot="5400000">
          <a:off x="545583" y="1858580"/>
          <a:ext cx="1625834" cy="270535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BDD1AB-30D8-4F9E-9359-D5CCD42011E5}">
      <dsp:nvSpPr>
        <dsp:cNvPr id="0" name=""/>
        <dsp:cNvSpPr/>
      </dsp:nvSpPr>
      <dsp:spPr>
        <a:xfrm>
          <a:off x="274191" y="2666897"/>
          <a:ext cx="2442407" cy="2140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Processos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Definição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Processos Organizacionais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Importância nas Organizações</a:t>
          </a:r>
        </a:p>
      </dsp:txBody>
      <dsp:txXfrm>
        <a:off x="274191" y="2666897"/>
        <a:ext cx="2442407" cy="2140913"/>
      </dsp:txXfrm>
    </dsp:sp>
    <dsp:sp modelId="{BFCE37A1-DD01-41FB-8EE7-521807EC8110}">
      <dsp:nvSpPr>
        <dsp:cNvPr id="0" name=""/>
        <dsp:cNvSpPr/>
      </dsp:nvSpPr>
      <dsp:spPr>
        <a:xfrm>
          <a:off x="2255767" y="1659408"/>
          <a:ext cx="460831" cy="46083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235860"/>
                <a:satOff val="-24791"/>
                <a:lumOff val="21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35860"/>
                <a:satOff val="-24791"/>
                <a:lumOff val="21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35860"/>
                <a:satOff val="-24791"/>
                <a:lumOff val="21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235860"/>
              <a:satOff val="-24791"/>
              <a:lumOff val="21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B2D88E-5F11-4B46-860D-164342382DC3}">
      <dsp:nvSpPr>
        <dsp:cNvPr id="0" name=""/>
        <dsp:cNvSpPr/>
      </dsp:nvSpPr>
      <dsp:spPr>
        <a:xfrm rot="5400000">
          <a:off x="3535567" y="1118705"/>
          <a:ext cx="1625834" cy="270535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50000"/>
                <a:hueOff val="471719"/>
                <a:satOff val="-49582"/>
                <a:lumOff val="427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71719"/>
                <a:satOff val="-49582"/>
                <a:lumOff val="427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71719"/>
                <a:satOff val="-49582"/>
                <a:lumOff val="427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471719"/>
              <a:satOff val="-49582"/>
              <a:lumOff val="427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E1855-74D1-49FE-969C-05AB54916317}">
      <dsp:nvSpPr>
        <dsp:cNvPr id="0" name=""/>
        <dsp:cNvSpPr/>
      </dsp:nvSpPr>
      <dsp:spPr>
        <a:xfrm>
          <a:off x="3264175" y="1927023"/>
          <a:ext cx="2442407" cy="2140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Gestão de Processos de Negócio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BPM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BPMN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BPMS</a:t>
          </a:r>
        </a:p>
      </dsp:txBody>
      <dsp:txXfrm>
        <a:off x="3264175" y="1927023"/>
        <a:ext cx="2442407" cy="2140913"/>
      </dsp:txXfrm>
    </dsp:sp>
    <dsp:sp modelId="{356C8B7B-AB85-4B91-986E-EA8E1D907132}">
      <dsp:nvSpPr>
        <dsp:cNvPr id="0" name=""/>
        <dsp:cNvSpPr/>
      </dsp:nvSpPr>
      <dsp:spPr>
        <a:xfrm>
          <a:off x="5245751" y="919534"/>
          <a:ext cx="460831" cy="46083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50000"/>
                <a:hueOff val="471719"/>
                <a:satOff val="-49582"/>
                <a:lumOff val="427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71719"/>
                <a:satOff val="-49582"/>
                <a:lumOff val="427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71719"/>
                <a:satOff val="-49582"/>
                <a:lumOff val="427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471719"/>
              <a:satOff val="-49582"/>
              <a:lumOff val="4278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4172FD-6AE7-4457-AD46-3934EDE072D7}">
      <dsp:nvSpPr>
        <dsp:cNvPr id="0" name=""/>
        <dsp:cNvSpPr/>
      </dsp:nvSpPr>
      <dsp:spPr>
        <a:xfrm rot="5400000">
          <a:off x="6525551" y="378831"/>
          <a:ext cx="1625834" cy="270535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50000"/>
                <a:hueOff val="235860"/>
                <a:satOff val="-24791"/>
                <a:lumOff val="213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35860"/>
                <a:satOff val="-24791"/>
                <a:lumOff val="213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35860"/>
                <a:satOff val="-24791"/>
                <a:lumOff val="213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235860"/>
              <a:satOff val="-24791"/>
              <a:lumOff val="2139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B5BFB1-8DF3-4B78-90A5-5D40C0C027B7}">
      <dsp:nvSpPr>
        <dsp:cNvPr id="0" name=""/>
        <dsp:cNvSpPr/>
      </dsp:nvSpPr>
      <dsp:spPr>
        <a:xfrm>
          <a:off x="6254159" y="1187148"/>
          <a:ext cx="2442407" cy="2140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Comparativo de Ferramentas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err="1"/>
            <a:t>Bizagi</a:t>
          </a:r>
          <a:endParaRPr lang="pt-BR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Bonita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err="1"/>
            <a:t>ProcessMaker</a:t>
          </a:r>
          <a:endParaRPr lang="pt-BR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err="1"/>
            <a:t>Alfresco</a:t>
          </a:r>
          <a:endParaRPr lang="pt-BR" sz="1800" kern="1200"/>
        </a:p>
      </dsp:txBody>
      <dsp:txXfrm>
        <a:off x="6254159" y="1187148"/>
        <a:ext cx="2442407" cy="21409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FF85-1BCA-41AA-A471-A26B06CEB9AB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DE7A3-770C-45CA-A4C7-303867EF8C72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Modelador de Processos </a:t>
          </a:r>
        </a:p>
      </dsp:txBody>
      <dsp:txXfrm>
        <a:off x="411090" y="271871"/>
        <a:ext cx="10044785" cy="544091"/>
      </dsp:txXfrm>
    </dsp:sp>
    <dsp:sp modelId="{FD52B6A8-3825-4E7F-ABD8-34ADCB63DE51}">
      <dsp:nvSpPr>
        <dsp:cNvPr id="0" name=""/>
        <dsp:cNvSpPr/>
      </dsp:nvSpPr>
      <dsp:spPr>
        <a:xfrm>
          <a:off x="89736" y="20524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F5055-44B0-4988-9CB3-BE976E98AB8A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Motor de Execução</a:t>
          </a:r>
        </a:p>
      </dsp:txBody>
      <dsp:txXfrm>
        <a:off x="800969" y="1087747"/>
        <a:ext cx="9654905" cy="544091"/>
      </dsp:txXfrm>
    </dsp:sp>
    <dsp:sp modelId="{627CEED6-BD43-4990-A48B-79B7F84E3291}">
      <dsp:nvSpPr>
        <dsp:cNvPr id="0" name=""/>
        <dsp:cNvSpPr/>
      </dsp:nvSpPr>
      <dsp:spPr>
        <a:xfrm>
          <a:off x="467513" y="1035643"/>
          <a:ext cx="666913" cy="64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002E8-36BC-4B6E-8A90-18CBF3880D3D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Regras de Negócio</a:t>
          </a:r>
        </a:p>
      </dsp:txBody>
      <dsp:txXfrm>
        <a:off x="920631" y="1903623"/>
        <a:ext cx="9535243" cy="544091"/>
      </dsp:txXfrm>
    </dsp:sp>
    <dsp:sp modelId="{5EDED851-965F-4BD0-9436-3FBF762C86EF}">
      <dsp:nvSpPr>
        <dsp:cNvPr id="0" name=""/>
        <dsp:cNvSpPr/>
      </dsp:nvSpPr>
      <dsp:spPr>
        <a:xfrm>
          <a:off x="541903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0DFF7-0E34-42F9-AE57-9D926DD12F07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Painéis de Monitoramento</a:t>
          </a:r>
        </a:p>
      </dsp:txBody>
      <dsp:txXfrm>
        <a:off x="800969" y="2719499"/>
        <a:ext cx="9654905" cy="544091"/>
      </dsp:txXfrm>
    </dsp:sp>
    <dsp:sp modelId="{2C3E7F72-0748-496D-8D81-DA8B24B2B012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060E-90E8-4BF4-9C87-BD52977789C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Módulos de Integração</a:t>
          </a:r>
        </a:p>
      </dsp:txBody>
      <dsp:txXfrm>
        <a:off x="411090" y="3535375"/>
        <a:ext cx="10044785" cy="544091"/>
      </dsp:txXfrm>
    </dsp:sp>
    <dsp:sp modelId="{CD55296B-919E-4E57-93F5-76A6E2496034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FF85-1BCA-41AA-A471-A26B06CEB9AB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DE7A3-770C-45CA-A4C7-303867EF8C72}">
      <dsp:nvSpPr>
        <dsp:cNvPr id="0" name=""/>
        <dsp:cNvSpPr/>
      </dsp:nvSpPr>
      <dsp:spPr>
        <a:xfrm>
          <a:off x="442429" y="273911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Criação de fluxos de trabalho utilizando notações como a BPMN </a:t>
          </a:r>
        </a:p>
      </dsp:txBody>
      <dsp:txXfrm>
        <a:off x="442429" y="273911"/>
        <a:ext cx="10044785" cy="544091"/>
      </dsp:txXfrm>
    </dsp:sp>
    <dsp:sp modelId="{FD52B6A8-3825-4E7F-ABD8-34ADCB63DE51}">
      <dsp:nvSpPr>
        <dsp:cNvPr id="0" name=""/>
        <dsp:cNvSpPr/>
      </dsp:nvSpPr>
      <dsp:spPr>
        <a:xfrm>
          <a:off x="89736" y="20524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F5055-44B0-4988-9CB3-BE976E98AB8A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Execução automática dos processos, coordenação e realização de atividades e disparo de eventos</a:t>
          </a:r>
        </a:p>
      </dsp:txBody>
      <dsp:txXfrm>
        <a:off x="800969" y="1087747"/>
        <a:ext cx="9654905" cy="544091"/>
      </dsp:txXfrm>
    </dsp:sp>
    <dsp:sp modelId="{627CEED6-BD43-4990-A48B-79B7F84E3291}">
      <dsp:nvSpPr>
        <dsp:cNvPr id="0" name=""/>
        <dsp:cNvSpPr/>
      </dsp:nvSpPr>
      <dsp:spPr>
        <a:xfrm>
          <a:off x="467513" y="1035643"/>
          <a:ext cx="666913" cy="6482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002E8-36BC-4B6E-8A90-18CBF3880D3D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Armazenamento de políticas, regras e condições que governam as decisões durante a execução dos processos.</a:t>
          </a:r>
        </a:p>
      </dsp:txBody>
      <dsp:txXfrm>
        <a:off x="920631" y="1903623"/>
        <a:ext cx="9535243" cy="544091"/>
      </dsp:txXfrm>
    </dsp:sp>
    <dsp:sp modelId="{5EDED851-965F-4BD0-9436-3FBF762C86EF}">
      <dsp:nvSpPr>
        <dsp:cNvPr id="0" name=""/>
        <dsp:cNvSpPr/>
      </dsp:nvSpPr>
      <dsp:spPr>
        <a:xfrm>
          <a:off x="541903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0DFF7-0E34-42F9-AE57-9D926DD12F07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Fornecer indicadores de desempenho e relatórios em tempo real, permitir o acompanhamento da execução dos processos e identificação de gargalos ou desvios.</a:t>
          </a:r>
        </a:p>
      </dsp:txBody>
      <dsp:txXfrm>
        <a:off x="800969" y="2719499"/>
        <a:ext cx="9654905" cy="544091"/>
      </dsp:txXfrm>
    </dsp:sp>
    <dsp:sp modelId="{2C3E7F72-0748-496D-8D81-DA8B24B2B012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060E-90E8-4BF4-9C87-BD52977789C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Interoperabilidade do BPMS com outros sistemas como </a:t>
          </a:r>
          <a:r>
            <a:rPr lang="pt-BR" sz="1600" kern="1200" err="1"/>
            <a:t>ERPs</a:t>
          </a:r>
          <a:r>
            <a:rPr lang="pt-BR" sz="1600" kern="1200"/>
            <a:t>, </a:t>
          </a:r>
          <a:r>
            <a:rPr lang="pt-BR" sz="1600" kern="1200" err="1"/>
            <a:t>CRMs</a:t>
          </a:r>
          <a:r>
            <a:rPr lang="pt-BR" sz="1600" kern="1200"/>
            <a:t> e bancos de dados, garantindo a continuidade dos fluxos de entre aplicações distintas</a:t>
          </a:r>
        </a:p>
      </dsp:txBody>
      <dsp:txXfrm>
        <a:off x="411090" y="3535375"/>
        <a:ext cx="10044785" cy="544091"/>
      </dsp:txXfrm>
    </dsp:sp>
    <dsp:sp modelId="{CD55296B-919E-4E57-93F5-76A6E2496034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3796-CEA5-4583-9B19-79583D08CE11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F0A65-C5CD-4897-A61F-D588CA1690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97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F0A65-C5CD-4897-A61F-D588CA1690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688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F0A65-C5CD-4897-A61F-D588CA1690C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26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F0A65-C5CD-4897-A61F-D588CA1690C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A067C-8FDC-7FE5-2896-9CB1E6F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82D776-4DAD-1755-E6C0-FB194F3F9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A3FF2B-34BD-F2B5-1E3A-10DCBABC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9CBEF-FE06-2596-BCFB-1870BFBB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25F76-B6E7-B9F2-9E03-668FFF76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40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A9EA-9468-E5E9-E599-5C1A90A4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5685E-0FA1-4572-4571-45208FB1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BCEA9D-49C8-F00E-1120-E5F34477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C56657-0D85-5FEF-C367-323028C2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6EDF29-579E-ED64-D295-0D90DE80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3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A90AB-0C58-5E76-19C8-68F1CC746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A0D0D2-F9F5-32B6-D849-00FD021E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6CAD0-F3BC-7DB3-D4CE-94029CE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975D5-6063-C27F-F657-DDE604BE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7928D-0A41-3BB7-B65C-A70CD807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09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23BA-964E-4207-DB15-743D502C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F2B95-A3D8-3F56-2C55-D9A2DC62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9BAF38-7EE7-5DBD-3F17-FCC0AC1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E668C-BC08-D9EE-ED1F-61721C7C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56848B-6A18-05E8-7E61-4AEF8B51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48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5A5FF-9418-17E3-3404-4767C0F9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693B8-74EF-2AF0-0BAF-D8C59A65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675DAB-FFF2-A9BA-B5DE-B6B66DC7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34CB7-6390-A5A4-C257-387B4411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EA7C4-EF5A-1CAB-27A2-238FD95B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1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4A882-DACB-BB70-0603-94302716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2ABAD-F3FC-FB59-D51E-50D96E9FA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C9393D-5124-FE24-A483-95F38B7C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9F64FF-54C3-F80E-C909-2CF4DFB2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3B457-289D-6A0A-C1CA-5E9926CF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366B1A-9A93-C065-E6DF-2F7450A0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82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87315-D2AB-0CF1-B885-DFA5EE68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8B268-C553-6970-1C14-0B300A8C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E5F9B8-4ABE-5F5D-155F-89C4E204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8F7FD1-C60B-4799-0E46-3750E9B2F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C69B59-3294-0542-8C9C-229E5FAA6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DDBA5A-00B2-BBC3-C591-FBCEBFA7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92D2A2-DD7B-C5A6-D258-3397C69B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9E3F16-9F6C-17DA-DBB8-7827F727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71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0B509-B918-9905-CC15-55A241130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63E1DE-71BA-E309-8BE3-DC6D0D6E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E2B0DD-FF6C-B76C-5DCD-381808E6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467053-3C1E-BD60-8520-C2ADFDDE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1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A2E854-275A-8762-873F-F6D19ABC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955FC1-77BA-352B-C6CA-39F8515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EF33E8-AB24-74D4-F11E-2A67016A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1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3DD51-00F4-4CC2-C3E9-7ECC7AF5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81E13E-AE11-522D-9B2A-21016DE1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DF53D1-F5B2-0668-8530-0D740CC92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995DDB-3ACC-7D50-0269-0F4B52AC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B590DA-EEEA-AC2B-E4ED-12347C29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6C91D-823E-DD25-C221-8D7A61F6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66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F8406-5EB6-2D92-7821-3A00AE28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4C472E-817C-0239-ACAC-2E625970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DB8EEE-D48B-B281-40A6-46818264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AEEFF9-F075-20F5-3172-66A9F4A4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F11A9A-D23D-E1A0-9E00-C3C27717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E33AC-F11E-5C3E-7177-70714D17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4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A68B7A-2420-08DC-81E2-46EB2605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BD2AAD-DBF7-C39A-E2A3-6112BAA79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3244C-892D-C44B-4C80-086DDA020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4838B-A4DC-4E13-AC3B-6AABFFE7565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EB49B-293E-20D7-2AF4-342DBB9AB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A12DC3-DCDD-9247-FF8A-CB7DF11AF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EBB03-9612-4131-94E5-83824275C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5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31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jpeg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2.xml"/><Relationship Id="rId10" Type="http://schemas.openxmlformats.org/officeDocument/2006/relationships/image" Target="../media/image4.png"/><Relationship Id="rId19" Type="http://schemas.openxmlformats.org/officeDocument/2006/relationships/image" Target="../media/image1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8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9.sv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25.sv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32.png"/><Relationship Id="rId17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31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9.sv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Imagem gerada">
            <a:extLst>
              <a:ext uri="{FF2B5EF4-FFF2-40B4-BE49-F238E27FC236}">
                <a16:creationId xmlns:a16="http://schemas.microsoft.com/office/drawing/2014/main" id="{EB4C9DD8-9706-6ACC-9728-6274829B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52" y="-334979"/>
            <a:ext cx="6366095" cy="63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3A2A0B-6B4E-70A3-36E2-D0CBCDCA55AB}"/>
              </a:ext>
            </a:extLst>
          </p:cNvPr>
          <p:cNvSpPr txBox="1"/>
          <p:nvPr/>
        </p:nvSpPr>
        <p:spPr>
          <a:xfrm>
            <a:off x="4562946" y="4065006"/>
            <a:ext cx="373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2">
                    <a:lumMod val="75000"/>
                    <a:lumOff val="25000"/>
                  </a:schemeClr>
                </a:solidFill>
              </a:rPr>
              <a:t>Gest</a:t>
            </a:r>
            <a:r>
              <a:rPr lang="pt-BR" sz="2800" err="1">
                <a:solidFill>
                  <a:schemeClr val="tx2">
                    <a:lumMod val="75000"/>
                    <a:lumOff val="25000"/>
                  </a:schemeClr>
                </a:solidFill>
              </a:rPr>
              <a:t>ão</a:t>
            </a:r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de</a:t>
            </a:r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 Processos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6837A8-2F00-907D-AC44-DA9B2D18CCD7}"/>
              </a:ext>
            </a:extLst>
          </p:cNvPr>
          <p:cNvSpPr txBox="1"/>
          <p:nvPr/>
        </p:nvSpPr>
        <p:spPr>
          <a:xfrm>
            <a:off x="3561023" y="6031116"/>
            <a:ext cx="5742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Alunos: </a:t>
            </a:r>
            <a:r>
              <a:rPr lang="pt-BR"/>
              <a:t>Eduardo Moura, João Merlin, Leonardo Klein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D23522D-5D80-7D2E-5B1A-FF6BD7C521D7}"/>
              </a:ext>
            </a:extLst>
          </p:cNvPr>
          <p:cNvSpPr txBox="1"/>
          <p:nvPr/>
        </p:nvSpPr>
        <p:spPr>
          <a:xfrm>
            <a:off x="3770763" y="5661784"/>
            <a:ext cx="5323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Orientadora</a:t>
            </a:r>
            <a:r>
              <a:rPr lang="pt-BR"/>
              <a:t>: Kelly Christine </a:t>
            </a:r>
            <a:r>
              <a:rPr lang="pt-BR" err="1"/>
              <a:t>Landolfi</a:t>
            </a:r>
            <a:r>
              <a:rPr lang="pt-BR"/>
              <a:t> </a:t>
            </a:r>
            <a:r>
              <a:rPr lang="pt-BR" err="1"/>
              <a:t>Bettio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44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2B02-92EB-0B38-18B3-68A00FC5C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D4539-62EA-529D-F611-4F0B8291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444" y="0"/>
            <a:ext cx="5613150" cy="744985"/>
          </a:xfrm>
        </p:spPr>
        <p:txBody>
          <a:bodyPr>
            <a:noAutofit/>
          </a:bodyPr>
          <a:lstStyle/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Componentes essenciais do BPMS </a:t>
            </a:r>
            <a:endParaRPr lang="pt-BR" sz="280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24D39CA7-8211-083D-D27F-B329B0E75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883B66B3-1C12-9FEC-AA92-CD5CF7702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76267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áfico 14" descr="Projeto com preenchimento sólido">
            <a:extLst>
              <a:ext uri="{FF2B5EF4-FFF2-40B4-BE49-F238E27FC236}">
                <a16:creationId xmlns:a16="http://schemas.microsoft.com/office/drawing/2014/main" id="{FEA92779-A495-2260-E684-F54E023C2F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769" y="1527241"/>
            <a:ext cx="519422" cy="519422"/>
          </a:xfrm>
          <a:prstGeom prst="rect">
            <a:avLst/>
          </a:prstGeom>
        </p:spPr>
      </p:pic>
      <p:pic>
        <p:nvPicPr>
          <p:cNvPr id="17" name="Gráfico 16" descr="Engrenagem única com preenchimento sólido">
            <a:extLst>
              <a:ext uri="{FF2B5EF4-FFF2-40B4-BE49-F238E27FC236}">
                <a16:creationId xmlns:a16="http://schemas.microsoft.com/office/drawing/2014/main" id="{863A26C7-95BA-E51F-A091-4B2BE85C8D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16822" y="2290524"/>
            <a:ext cx="646749" cy="646749"/>
          </a:xfrm>
          <a:prstGeom prst="rect">
            <a:avLst/>
          </a:prstGeom>
        </p:spPr>
      </p:pic>
      <p:pic>
        <p:nvPicPr>
          <p:cNvPr id="19" name="Gráfico 18" descr="Juiz com preenchimento sólido">
            <a:extLst>
              <a:ext uri="{FF2B5EF4-FFF2-40B4-BE49-F238E27FC236}">
                <a16:creationId xmlns:a16="http://schemas.microsoft.com/office/drawing/2014/main" id="{12151231-9D7A-DF79-33C6-A84C2A4F42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7262" y="3071577"/>
            <a:ext cx="646750" cy="646750"/>
          </a:xfrm>
          <a:prstGeom prst="rect">
            <a:avLst/>
          </a:prstGeom>
        </p:spPr>
      </p:pic>
      <p:pic>
        <p:nvPicPr>
          <p:cNvPr id="21" name="Gráfico 20" descr="Olho com preenchimento sólido">
            <a:extLst>
              <a:ext uri="{FF2B5EF4-FFF2-40B4-BE49-F238E27FC236}">
                <a16:creationId xmlns:a16="http://schemas.microsoft.com/office/drawing/2014/main" id="{9510422A-361C-1BC4-1FB3-891E6DF542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280607" y="3880056"/>
            <a:ext cx="719178" cy="719178"/>
          </a:xfrm>
          <a:prstGeom prst="rect">
            <a:avLst/>
          </a:prstGeom>
        </p:spPr>
      </p:pic>
      <p:pic>
        <p:nvPicPr>
          <p:cNvPr id="22" name="Gráfico 21" descr="Conexões com preenchimento sólido">
            <a:extLst>
              <a:ext uri="{FF2B5EF4-FFF2-40B4-BE49-F238E27FC236}">
                <a16:creationId xmlns:a16="http://schemas.microsoft.com/office/drawing/2014/main" id="{5A069BFA-D3BE-6999-9133-42C26DBB15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926892" y="4743241"/>
            <a:ext cx="646749" cy="6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3B524-D8E3-46E0-B5F5-6F99D43B5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4F5A5-B968-3A17-20D5-1A0C8065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62828"/>
            <a:ext cx="4879093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Casos de </a:t>
            </a:r>
            <a:r>
              <a:rPr lang="en-US" sz="2800" kern="12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uso</a:t>
            </a:r>
            <a:endParaRPr lang="en-US" sz="2800" kern="120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Imagem gerada">
            <a:extLst>
              <a:ext uri="{FF2B5EF4-FFF2-40B4-BE49-F238E27FC236}">
                <a16:creationId xmlns:a16="http://schemas.microsoft.com/office/drawing/2014/main" id="{83160362-A531-0493-5ECA-5BFD3DB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64EDE23C-E473-35C1-A5D0-2C0633864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341" y="0"/>
            <a:ext cx="6255318" cy="7046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611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6C869-8197-EBE0-F8B3-2C7B0A47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BB438E14-A388-4B4B-86A9-90637CC11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EC0E2954-8073-F956-2CAA-CE3B6765A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30365"/>
              </p:ext>
            </p:extLst>
          </p:nvPr>
        </p:nvGraphicFramePr>
        <p:xfrm>
          <a:off x="1055111" y="1068196"/>
          <a:ext cx="4512770" cy="505296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480624">
                  <a:extLst>
                    <a:ext uri="{9D8B030D-6E8A-4147-A177-3AD203B41FA5}">
                      <a16:colId xmlns:a16="http://schemas.microsoft.com/office/drawing/2014/main" val="699061077"/>
                    </a:ext>
                  </a:extLst>
                </a:gridCol>
                <a:gridCol w="3293618">
                  <a:extLst>
                    <a:ext uri="{9D8B030D-6E8A-4147-A177-3AD203B41FA5}">
                      <a16:colId xmlns:a16="http://schemas.microsoft.com/office/drawing/2014/main" val="4272407631"/>
                    </a:ext>
                  </a:extLst>
                </a:gridCol>
                <a:gridCol w="738528">
                  <a:extLst>
                    <a:ext uri="{9D8B030D-6E8A-4147-A177-3AD203B41FA5}">
                      <a16:colId xmlns:a16="http://schemas.microsoft.com/office/drawing/2014/main" val="2231908868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Requisito Funcional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Prioridade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34303229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atribuir usuários a filas de tarefas.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208506817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Gerar alertas automaticamente para os colaboradores atribuídos a uma tarefa.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Baixa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300489785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cadastrar novos processos. (Via input BPMN x API)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25581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definir a baseline de um processo.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340889335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editar processos existentes.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0847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e colaboradores consultar processos definidos.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560831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cadastrar artefatos.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5747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vincular artefatos às atividades dos processos.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423785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RF09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colaborar preencher artefatos vinculados a suas atividades.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3121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criar a baseline de um artefato.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1821939513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visualizar versões dos artefatos.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97" marR="52697" marT="0" marB="0" anchor="ctr"/>
                </a:tc>
                <a:extLst>
                  <a:ext uri="{0D108BD9-81ED-4DB2-BD59-A6C34878D82A}">
                    <a16:rowId xmlns:a16="http://schemas.microsoft.com/office/drawing/2014/main" val="3046373349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D9FADFD8-0143-FD53-F0AB-3937DEA0D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16347"/>
              </p:ext>
            </p:extLst>
          </p:nvPr>
        </p:nvGraphicFramePr>
        <p:xfrm>
          <a:off x="6378734" y="1068196"/>
          <a:ext cx="4758155" cy="5090186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12889">
                  <a:extLst>
                    <a:ext uri="{9D8B030D-6E8A-4147-A177-3AD203B41FA5}">
                      <a16:colId xmlns:a16="http://schemas.microsoft.com/office/drawing/2014/main" val="839258866"/>
                    </a:ext>
                  </a:extLst>
                </a:gridCol>
                <a:gridCol w="3514724">
                  <a:extLst>
                    <a:ext uri="{9D8B030D-6E8A-4147-A177-3AD203B41FA5}">
                      <a16:colId xmlns:a16="http://schemas.microsoft.com/office/drawing/2014/main" val="2541692910"/>
                    </a:ext>
                  </a:extLst>
                </a:gridCol>
                <a:gridCol w="730542">
                  <a:extLst>
                    <a:ext uri="{9D8B030D-6E8A-4147-A177-3AD203B41FA5}">
                      <a16:colId xmlns:a16="http://schemas.microsoft.com/office/drawing/2014/main" val="1034406626"/>
                    </a:ext>
                  </a:extLst>
                </a:gridCol>
              </a:tblGrid>
              <a:tr h="37531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900">
                          <a:effectLst/>
                        </a:rPr>
                        <a:t>ID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49" marR="51549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900">
                          <a:effectLst/>
                        </a:rPr>
                        <a:t>Requisito Funcional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49" marR="51549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900">
                          <a:effectLst/>
                        </a:rPr>
                        <a:t>Prioridade</a:t>
                      </a:r>
                      <a:endParaRPr lang="en-US" sz="9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549" marR="51549" marT="0" marB="0" anchor="ctr"/>
                </a:tc>
                <a:extLst>
                  <a:ext uri="{0D108BD9-81ED-4DB2-BD59-A6C34878D82A}">
                    <a16:rowId xmlns:a16="http://schemas.microsoft.com/office/drawing/2014/main" val="2141820515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analista de processos visualizar diferentes versões dos processos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4219388738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RF13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aos usuários consultar instâncias de processos em andamento.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4291163979"/>
                  </a:ext>
                </a:extLst>
              </a:tr>
              <a:tr h="4147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RF14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colaborador consultar a fila de tarefas atribuídas.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4260735536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RF15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colaborador executar/tramitar suas tarefas atribuídas.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294222229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RF16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Atualizar automaticamente o status da tarefa quando atualizada pelo colaborador.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1574682521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RF17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aos usuários visualizar artefatos vinculados à atividade da tarefa.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2025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RF18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colaborador anexar artefatos adicionais às atividades/tarefas atribuídas a ele.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Média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/>
                </a:tc>
                <a:extLst>
                  <a:ext uri="{0D108BD9-81ED-4DB2-BD59-A6C34878D82A}">
                    <a16:rowId xmlns:a16="http://schemas.microsoft.com/office/drawing/2014/main" val="3512513956"/>
                  </a:ext>
                </a:extLst>
              </a:tr>
              <a:tr h="4147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RF19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administrador cadastrar novos usuários.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991535"/>
                  </a:ext>
                </a:extLst>
              </a:tr>
              <a:tr h="4147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RF20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administrador editar dados dos usuários existentes.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965908"/>
                  </a:ext>
                </a:extLst>
              </a:tr>
              <a:tr h="41474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RF21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administrador excluir usuários existentes.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755983"/>
                  </a:ext>
                </a:extLst>
              </a:tr>
              <a:tr h="4166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RF22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Permitir ao administrador atribuir perfis de acesso aos usuários cadastrados.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Alta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6" marR="56236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56451"/>
                  </a:ext>
                </a:extLst>
              </a:tr>
            </a:tbl>
          </a:graphicData>
        </a:graphic>
      </p:graphicFrame>
      <p:sp>
        <p:nvSpPr>
          <p:cNvPr id="24" name="CaixaDeTexto 23">
            <a:extLst>
              <a:ext uri="{FF2B5EF4-FFF2-40B4-BE49-F238E27FC236}">
                <a16:creationId xmlns:a16="http://schemas.microsoft.com/office/drawing/2014/main" id="{486F0F2D-DB2B-A0B4-EF41-0944AE16E88F}"/>
              </a:ext>
            </a:extLst>
          </p:cNvPr>
          <p:cNvSpPr txBox="1"/>
          <p:nvPr/>
        </p:nvSpPr>
        <p:spPr>
          <a:xfrm>
            <a:off x="-13675" y="0"/>
            <a:ext cx="373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Requisitos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funcionais</a:t>
            </a:r>
            <a:r>
              <a:rPr lang="en-US" sz="280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13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39FC0-2F8C-305D-0CCB-8B2D979F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4F91FD5C-E424-CEBA-8D84-551B1DDC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BE36FAF-504F-D089-0FA4-6E76814F2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" b="3359"/>
          <a:stretch/>
        </p:blipFill>
        <p:spPr>
          <a:xfrm>
            <a:off x="907896" y="881337"/>
            <a:ext cx="3738865" cy="51136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8E3925-7DB7-24E9-9985-F403B7785DB8}"/>
              </a:ext>
            </a:extLst>
          </p:cNvPr>
          <p:cNvSpPr txBox="1"/>
          <p:nvPr/>
        </p:nvSpPr>
        <p:spPr>
          <a:xfrm>
            <a:off x="1254949" y="4643790"/>
            <a:ext cx="3044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Lucas Silva</a:t>
            </a:r>
          </a:p>
          <a:p>
            <a:endParaRPr lang="pt-BR"/>
          </a:p>
          <a:p>
            <a:r>
              <a:rPr lang="pt-BR" sz="1200">
                <a:solidFill>
                  <a:schemeClr val="bg2">
                    <a:lumMod val="90000"/>
                  </a:schemeClr>
                </a:solidFill>
              </a:rPr>
              <a:t>OCUPAÇÃO</a:t>
            </a:r>
          </a:p>
          <a:p>
            <a:r>
              <a:rPr lang="pt-BR" sz="1200" b="1">
                <a:solidFill>
                  <a:schemeClr val="bg1"/>
                </a:solidFill>
              </a:rPr>
              <a:t>Técnico de Instalação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09B06F-3084-6D52-B206-5C179E526C72}"/>
              </a:ext>
            </a:extLst>
          </p:cNvPr>
          <p:cNvSpPr txBox="1"/>
          <p:nvPr/>
        </p:nvSpPr>
        <p:spPr>
          <a:xfrm>
            <a:off x="5120640" y="1000209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Informações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663A10-7A6D-5E9A-2755-146CB2FAE4E9}"/>
              </a:ext>
            </a:extLst>
          </p:cNvPr>
          <p:cNvSpPr txBox="1"/>
          <p:nvPr/>
        </p:nvSpPr>
        <p:spPr>
          <a:xfrm>
            <a:off x="5120640" y="1593105"/>
            <a:ext cx="184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Idade:</a:t>
            </a:r>
            <a:r>
              <a:rPr lang="pt-BR" sz="1400"/>
              <a:t> 26  anos</a:t>
            </a:r>
          </a:p>
          <a:p>
            <a:r>
              <a:rPr lang="pt-BR" sz="1400" b="1"/>
              <a:t>Gênero: </a:t>
            </a:r>
            <a:r>
              <a:rPr lang="pt-BR" sz="1400"/>
              <a:t>Masculino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DE5AAF-16AE-A730-5A4F-DFC81FDFB9F2}"/>
              </a:ext>
            </a:extLst>
          </p:cNvPr>
          <p:cNvSpPr txBox="1"/>
          <p:nvPr/>
        </p:nvSpPr>
        <p:spPr>
          <a:xfrm>
            <a:off x="7376160" y="1593105"/>
            <a:ext cx="200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Localização: </a:t>
            </a:r>
            <a:r>
              <a:rPr lang="pt-BR" sz="1400"/>
              <a:t>Curitiba</a:t>
            </a:r>
          </a:p>
          <a:p>
            <a:r>
              <a:rPr lang="pt-BR" sz="1400" b="1"/>
              <a:t>Salario: </a:t>
            </a:r>
            <a:r>
              <a:rPr lang="pt-BR" sz="1400"/>
              <a:t>5.550/mês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F069270-C76A-0CAE-E922-28CD266E4917}"/>
              </a:ext>
            </a:extLst>
          </p:cNvPr>
          <p:cNvSpPr txBox="1"/>
          <p:nvPr/>
        </p:nvSpPr>
        <p:spPr>
          <a:xfrm>
            <a:off x="5120641" y="2278334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Nível de instrução:</a:t>
            </a:r>
            <a:r>
              <a:rPr lang="pt-BR" sz="1400"/>
              <a:t> Curso técnico em Redes de Computadores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Valores:</a:t>
            </a:r>
            <a:r>
              <a:rPr lang="pt-BR" sz="1400"/>
              <a:t> Agilidade, Comprometimento, Clareza nas informações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Medos:</a:t>
            </a:r>
            <a:r>
              <a:rPr lang="pt-BR" sz="1400"/>
              <a:t> Perder prazos, não receber atualizações críticas, ser responsabilizado por falhas de comunicação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Frustrações:</a:t>
            </a:r>
            <a:r>
              <a:rPr lang="pt-BR" sz="1400"/>
              <a:t> OS desatualizadas, falta de sistema centralizado, comunicação manual excessiva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Objetivo no sistema: </a:t>
            </a:r>
            <a:r>
              <a:rPr lang="pt-BR" sz="1400"/>
              <a:t>Acompanhar tarefas em tempo real, atualizar status, receber alertas automáticos, consultar histórico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CD0392-4731-6340-66D5-AA5EBDB698DA}"/>
              </a:ext>
            </a:extLst>
          </p:cNvPr>
          <p:cNvSpPr txBox="1"/>
          <p:nvPr/>
        </p:nvSpPr>
        <p:spPr>
          <a:xfrm>
            <a:off x="5120640" y="4601691"/>
            <a:ext cx="6400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Lucas Silva executa atividades de instalação, manutenção e suporte técnico em campo, atendendo clientes residenciais e comerciais. Ele recebe ordens de serviço com detalhes sobre o tipo de instalação ou reparo a ser realizado. Seu maior desafio é manter-se atualizado sobre as tarefas, gerenciar corretamente o status das ordens e reportar problemas rapidamente, mesmo com pouco tempo e alta demanda diária.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9CE8F5-10B2-91D1-D16D-D295CA341473}"/>
              </a:ext>
            </a:extLst>
          </p:cNvPr>
          <p:cNvSpPr txBox="1"/>
          <p:nvPr/>
        </p:nvSpPr>
        <p:spPr>
          <a:xfrm>
            <a:off x="5120640" y="4201031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Necessidade</a:t>
            </a:r>
          </a:p>
        </p:txBody>
      </p:sp>
    </p:spTree>
    <p:extLst>
      <p:ext uri="{BB962C8B-B14F-4D97-AF65-F5344CB8AC3E}">
        <p14:creationId xmlns:p14="http://schemas.microsoft.com/office/powerpoint/2010/main" val="62061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EEE3-3A2D-371C-1EC1-7249C31C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A056C7E0-BD72-586F-1768-A706BF6E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0CEB38-4508-C8CF-43E2-B879E5753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r="348"/>
          <a:stretch/>
        </p:blipFill>
        <p:spPr>
          <a:xfrm>
            <a:off x="907896" y="881337"/>
            <a:ext cx="3738865" cy="51136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3C0EEB-D142-166A-4877-FE45F96402EF}"/>
              </a:ext>
            </a:extLst>
          </p:cNvPr>
          <p:cNvSpPr txBox="1"/>
          <p:nvPr/>
        </p:nvSpPr>
        <p:spPr>
          <a:xfrm>
            <a:off x="5120640" y="927057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Informações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989530-3219-6170-0A93-32FC279240FE}"/>
              </a:ext>
            </a:extLst>
          </p:cNvPr>
          <p:cNvSpPr txBox="1"/>
          <p:nvPr/>
        </p:nvSpPr>
        <p:spPr>
          <a:xfrm>
            <a:off x="5120640" y="1519953"/>
            <a:ext cx="184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Idade: </a:t>
            </a:r>
            <a:r>
              <a:rPr lang="pt-BR" sz="1400"/>
              <a:t>33 anos</a:t>
            </a:r>
          </a:p>
          <a:p>
            <a:r>
              <a:rPr lang="pt-BR" sz="1400" b="1"/>
              <a:t>Gênero: </a:t>
            </a:r>
            <a:r>
              <a:rPr lang="pt-BR" sz="1400"/>
              <a:t>Feminino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2084F8-996E-3202-2C5A-525B97D82724}"/>
              </a:ext>
            </a:extLst>
          </p:cNvPr>
          <p:cNvSpPr txBox="1"/>
          <p:nvPr/>
        </p:nvSpPr>
        <p:spPr>
          <a:xfrm>
            <a:off x="7376160" y="1519953"/>
            <a:ext cx="200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Localização: </a:t>
            </a:r>
            <a:r>
              <a:rPr lang="pt-BR" sz="1400"/>
              <a:t>Curitiba</a:t>
            </a:r>
          </a:p>
          <a:p>
            <a:r>
              <a:rPr lang="pt-BR" sz="1400" b="1"/>
              <a:t>Salario: </a:t>
            </a:r>
            <a:r>
              <a:rPr lang="pt-BR" sz="1400"/>
              <a:t>6.550/mês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725567-D637-C2F1-69B8-A39C40077995}"/>
              </a:ext>
            </a:extLst>
          </p:cNvPr>
          <p:cNvSpPr txBox="1"/>
          <p:nvPr/>
        </p:nvSpPr>
        <p:spPr>
          <a:xfrm>
            <a:off x="5120641" y="2205182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Nível de instrução:</a:t>
            </a:r>
            <a:r>
              <a:rPr lang="pt-BR" sz="1400"/>
              <a:t> Ensino Superior completo em Administração + Certificação BPM.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Valores:</a:t>
            </a:r>
            <a:r>
              <a:rPr lang="pt-BR" sz="1400"/>
              <a:t> Eficiência, melhoria contínua, inovação.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Medos:</a:t>
            </a:r>
            <a:r>
              <a:rPr lang="pt-BR" sz="1400"/>
              <a:t> Processos mal mapeados gerando retrabalho, falta de aderência da equipe.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Frustrações:</a:t>
            </a:r>
            <a:r>
              <a:rPr lang="pt-BR" sz="1400"/>
              <a:t> Ferramentas pouco flexíveis, dificuldade em acompanhar indicadores de execução.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Objetivo no sistema:</a:t>
            </a:r>
            <a:r>
              <a:rPr lang="pt-BR" sz="1400"/>
              <a:t> Criar, </a:t>
            </a:r>
            <a:r>
              <a:rPr lang="pt-BR" sz="1400" err="1"/>
              <a:t>versionar</a:t>
            </a:r>
            <a:r>
              <a:rPr lang="pt-BR" sz="1400"/>
              <a:t> e acompanhar a execução dos processos com clareza e agilidade.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9B899C0-DD3A-3824-B3E8-2AC2C6074E90}"/>
              </a:ext>
            </a:extLst>
          </p:cNvPr>
          <p:cNvSpPr txBox="1"/>
          <p:nvPr/>
        </p:nvSpPr>
        <p:spPr>
          <a:xfrm>
            <a:off x="5120640" y="4693131"/>
            <a:ext cx="640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Karina está sempre revisando e redesenhando os processos da organização. Ela precisa de uma ferramenta que permita desenhar fluxos, </a:t>
            </a:r>
            <a:r>
              <a:rPr lang="pt-BR" sz="1400" err="1"/>
              <a:t>versionar</a:t>
            </a:r>
            <a:r>
              <a:rPr lang="pt-BR" sz="1400"/>
              <a:t> artefatos, acompanhar a execução e identificar gargalos. Tem perfil técnico, mas valoriza muito a usabilidade.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D44C51-4580-4A2B-A8B2-8BCF04288A91}"/>
              </a:ext>
            </a:extLst>
          </p:cNvPr>
          <p:cNvSpPr txBox="1"/>
          <p:nvPr/>
        </p:nvSpPr>
        <p:spPr>
          <a:xfrm>
            <a:off x="5120640" y="4292471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Necessidade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64B77EA-D8E0-485C-FA89-AEB75656D5FA}"/>
              </a:ext>
            </a:extLst>
          </p:cNvPr>
          <p:cNvSpPr txBox="1"/>
          <p:nvPr/>
        </p:nvSpPr>
        <p:spPr>
          <a:xfrm>
            <a:off x="1254949" y="4652934"/>
            <a:ext cx="3044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Karina Marques</a:t>
            </a:r>
          </a:p>
          <a:p>
            <a:endParaRPr lang="pt-BR"/>
          </a:p>
          <a:p>
            <a:r>
              <a:rPr lang="pt-BR" sz="1200">
                <a:solidFill>
                  <a:schemeClr val="bg2">
                    <a:lumMod val="90000"/>
                  </a:schemeClr>
                </a:solidFill>
              </a:rPr>
              <a:t>OCUPAÇÃO</a:t>
            </a:r>
          </a:p>
          <a:p>
            <a:r>
              <a:rPr lang="pt-BR" sz="1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Analista de Processos</a:t>
            </a:r>
            <a:endParaRPr lang="pt-BR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84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A877-0FB7-B48F-281D-B0DBC63FE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2A2C27A4-C061-5AB3-DBD7-4FB32DB5E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CD20DD-2AE0-2A19-E7A4-4AA4DE5E2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" b="34"/>
          <a:stretch/>
        </p:blipFill>
        <p:spPr>
          <a:xfrm>
            <a:off x="907896" y="881337"/>
            <a:ext cx="3738865" cy="511361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6D16845-AB25-47AA-E022-29419EA79F0B}"/>
              </a:ext>
            </a:extLst>
          </p:cNvPr>
          <p:cNvSpPr txBox="1"/>
          <p:nvPr/>
        </p:nvSpPr>
        <p:spPr>
          <a:xfrm>
            <a:off x="5120640" y="927057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Informações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E0E04E-0274-152B-CEC3-0FA0FB753DCB}"/>
              </a:ext>
            </a:extLst>
          </p:cNvPr>
          <p:cNvSpPr txBox="1"/>
          <p:nvPr/>
        </p:nvSpPr>
        <p:spPr>
          <a:xfrm>
            <a:off x="5120640" y="1519953"/>
            <a:ext cx="184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Idade: </a:t>
            </a:r>
            <a:r>
              <a:rPr lang="pt-BR" sz="1400"/>
              <a:t>26 anos</a:t>
            </a:r>
          </a:p>
          <a:p>
            <a:r>
              <a:rPr lang="pt-BR" sz="1400" b="1"/>
              <a:t>Gênero: </a:t>
            </a:r>
            <a:r>
              <a:rPr lang="pt-BR" sz="1400"/>
              <a:t>Masculino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2F7ACC-8E97-C01E-A8C4-CAC3C6795931}"/>
              </a:ext>
            </a:extLst>
          </p:cNvPr>
          <p:cNvSpPr txBox="1"/>
          <p:nvPr/>
        </p:nvSpPr>
        <p:spPr>
          <a:xfrm>
            <a:off x="7376160" y="1519953"/>
            <a:ext cx="2005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/>
              <a:t>Localização: </a:t>
            </a:r>
            <a:r>
              <a:rPr lang="pt-BR" sz="1400"/>
              <a:t>Curitiba</a:t>
            </a:r>
          </a:p>
          <a:p>
            <a:r>
              <a:rPr lang="pt-BR" sz="1400" b="1"/>
              <a:t>Salario: </a:t>
            </a:r>
            <a:r>
              <a:rPr lang="pt-BR" sz="1400"/>
              <a:t>5.550/mês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6A88CFA-C94A-7DE4-948F-AD0C5799C188}"/>
              </a:ext>
            </a:extLst>
          </p:cNvPr>
          <p:cNvSpPr txBox="1"/>
          <p:nvPr/>
        </p:nvSpPr>
        <p:spPr>
          <a:xfrm>
            <a:off x="5120641" y="2205182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Nível de instrução:</a:t>
            </a:r>
            <a:r>
              <a:rPr lang="pt-BR" sz="1400"/>
              <a:t> Pós-graduado em Gestão de Tecnologia da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Valores:</a:t>
            </a:r>
            <a:r>
              <a:rPr lang="pt-BR" sz="1400"/>
              <a:t> Segurança, organização, confiabilidade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Medos:</a:t>
            </a:r>
            <a:r>
              <a:rPr lang="pt-BR" sz="1400"/>
              <a:t> Perder dados críticos, sistema fora do ar, usuários com acesso indevido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Frustrações:</a:t>
            </a:r>
            <a:r>
              <a:rPr lang="pt-BR" sz="1400"/>
              <a:t> Sistemas engessados, que não permitem controle granular de acesso, e falta de histórico de alterações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/>
              <a:t>Objetivo no sistema:</a:t>
            </a:r>
            <a:r>
              <a:rPr lang="pt-BR" sz="1400"/>
              <a:t> Ter total controle sobre os cadastros, perfis, versionamento e segurança do ambiente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ECBE1F-3710-DEA1-B648-FF4806CB1CD2}"/>
              </a:ext>
            </a:extLst>
          </p:cNvPr>
          <p:cNvSpPr txBox="1"/>
          <p:nvPr/>
        </p:nvSpPr>
        <p:spPr>
          <a:xfrm>
            <a:off x="5120640" y="4693131"/>
            <a:ext cx="64008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/>
              <a:t>João Paulo cuida da infraestrutura e da administração dos sistemas internos da empresa. Ele valoriza plataformas que oferecem rastreabilidade e controle detalhado de usuários e permissões. Gosta de sistemas intuitivos, mas prioriza a segurança acima de tudo.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F3C723-61E0-C40E-3DE1-EEA08EA69B96}"/>
              </a:ext>
            </a:extLst>
          </p:cNvPr>
          <p:cNvSpPr txBox="1"/>
          <p:nvPr/>
        </p:nvSpPr>
        <p:spPr>
          <a:xfrm>
            <a:off x="5120640" y="4292471"/>
            <a:ext cx="71510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/>
              <a:t>Necessidade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41A6CB5-97AC-B4FD-8491-BF688E836729}"/>
              </a:ext>
            </a:extLst>
          </p:cNvPr>
          <p:cNvSpPr txBox="1"/>
          <p:nvPr/>
        </p:nvSpPr>
        <p:spPr>
          <a:xfrm>
            <a:off x="1254949" y="4652934"/>
            <a:ext cx="3044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João Paulo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90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OCUPAÇÃO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Suporte de TI</a:t>
            </a:r>
            <a:endParaRPr kumimoji="0" lang="pt-BR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262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D2A1C-E426-15F5-DB89-D88B3B74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155CA97E-CE52-F867-2F7C-721EE12D6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C2E715-491A-99F4-8238-3A1F1322E9F3}"/>
              </a:ext>
            </a:extLst>
          </p:cNvPr>
          <p:cNvSpPr txBox="1"/>
          <p:nvPr/>
        </p:nvSpPr>
        <p:spPr>
          <a:xfrm>
            <a:off x="0" y="-87166"/>
            <a:ext cx="6373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Principais</a:t>
            </a:r>
            <a:r>
              <a:rPr lang="pt-BR" sz="4000">
                <a:latin typeface="+mj-lt"/>
              </a:rPr>
              <a:t> </a:t>
            </a:r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riscos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2C84D44-9EC1-6098-EA9B-A38DDD9D4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42634"/>
              </p:ext>
            </p:extLst>
          </p:nvPr>
        </p:nvGraphicFramePr>
        <p:xfrm>
          <a:off x="2098894" y="1629624"/>
          <a:ext cx="7541537" cy="3215257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1041148">
                  <a:extLst>
                    <a:ext uri="{9D8B030D-6E8A-4147-A177-3AD203B41FA5}">
                      <a16:colId xmlns:a16="http://schemas.microsoft.com/office/drawing/2014/main" val="3548783565"/>
                    </a:ext>
                  </a:extLst>
                </a:gridCol>
                <a:gridCol w="2941000">
                  <a:extLst>
                    <a:ext uri="{9D8B030D-6E8A-4147-A177-3AD203B41FA5}">
                      <a16:colId xmlns:a16="http://schemas.microsoft.com/office/drawing/2014/main" val="657229023"/>
                    </a:ext>
                  </a:extLst>
                </a:gridCol>
                <a:gridCol w="1186463">
                  <a:extLst>
                    <a:ext uri="{9D8B030D-6E8A-4147-A177-3AD203B41FA5}">
                      <a16:colId xmlns:a16="http://schemas.microsoft.com/office/drawing/2014/main" val="2683241140"/>
                    </a:ext>
                  </a:extLst>
                </a:gridCol>
                <a:gridCol w="1186463">
                  <a:extLst>
                    <a:ext uri="{9D8B030D-6E8A-4147-A177-3AD203B41FA5}">
                      <a16:colId xmlns:a16="http://schemas.microsoft.com/office/drawing/2014/main" val="598445377"/>
                    </a:ext>
                  </a:extLst>
                </a:gridCol>
                <a:gridCol w="1186463">
                  <a:extLst>
                    <a:ext uri="{9D8B030D-6E8A-4147-A177-3AD203B41FA5}">
                      <a16:colId xmlns:a16="http://schemas.microsoft.com/office/drawing/2014/main" val="2983307830"/>
                    </a:ext>
                  </a:extLst>
                </a:gridCol>
              </a:tblGrid>
              <a:tr h="2042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effectLst/>
                        </a:rPr>
                        <a:t>Descrição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effectLst/>
                        </a:rPr>
                        <a:t>Probabilidade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effectLst/>
                        </a:rPr>
                        <a:t>Impacto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>
                          <a:effectLst/>
                        </a:rPr>
                        <a:t>Severidade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9970459"/>
                  </a:ext>
                </a:extLst>
              </a:tr>
              <a:tr h="376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com tecnologias adotadas no desenvolvimento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pt-B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591860"/>
                  </a:ext>
                </a:extLst>
              </a:tr>
              <a:tr h="752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RIS4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Subestimação do tempo e esforço necessários para as etapas de desenvolvimento, resultando em atrasos no cronograma e sobrecarga da equipe.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pt-B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334920"/>
                  </a:ext>
                </a:extLst>
              </a:tr>
              <a:tr h="752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RIS3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em identificar e validar os requisitos funcionais e não funcionais da ferramenta com base nas necessidades reais do usuário.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68382"/>
                  </a:ext>
                </a:extLst>
              </a:tr>
              <a:tr h="564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RIS5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 em encontrar estudos acadêmicos e relatos de experiência atuais diretamente relacionados ao tema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00226"/>
                  </a:ext>
                </a:extLst>
              </a:tr>
              <a:tr h="5645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RIS7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2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Ocorrência de grandes mudanças de escopo durante o desenvolvimento do projeto</a:t>
                      </a:r>
                      <a:endParaRPr lang="en-US" sz="12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Baixa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2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Alto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Média</a:t>
                      </a:r>
                      <a:endParaRPr lang="en-US" sz="12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888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235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E7C0-6228-F70D-4050-5DEE2BF6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FCDF8DB3-15E1-0CDA-0092-CE6726E6C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8206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252A126-ADD5-A60F-21A2-D2D2497C7A55}"/>
              </a:ext>
            </a:extLst>
          </p:cNvPr>
          <p:cNvSpPr txBox="1"/>
          <p:nvPr/>
        </p:nvSpPr>
        <p:spPr>
          <a:xfrm>
            <a:off x="0" y="0"/>
            <a:ext cx="2953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Cronograma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0FF73D3-5F13-A365-8FDB-3B7566B26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73861"/>
              </p:ext>
            </p:extLst>
          </p:nvPr>
        </p:nvGraphicFramePr>
        <p:xfrm>
          <a:off x="3658362" y="457460"/>
          <a:ext cx="7917180" cy="5870315"/>
        </p:xfrm>
        <a:graphic>
          <a:graphicData uri="http://schemas.openxmlformats.org/drawingml/2006/table">
            <a:tbl>
              <a:tblPr/>
              <a:tblGrid>
                <a:gridCol w="910105">
                  <a:extLst>
                    <a:ext uri="{9D8B030D-6E8A-4147-A177-3AD203B41FA5}">
                      <a16:colId xmlns:a16="http://schemas.microsoft.com/office/drawing/2014/main" val="2705445675"/>
                    </a:ext>
                  </a:extLst>
                </a:gridCol>
                <a:gridCol w="1585788">
                  <a:extLst>
                    <a:ext uri="{9D8B030D-6E8A-4147-A177-3AD203B41FA5}">
                      <a16:colId xmlns:a16="http://schemas.microsoft.com/office/drawing/2014/main" val="2833852695"/>
                    </a:ext>
                  </a:extLst>
                </a:gridCol>
                <a:gridCol w="5421287">
                  <a:extLst>
                    <a:ext uri="{9D8B030D-6E8A-4147-A177-3AD203B41FA5}">
                      <a16:colId xmlns:a16="http://schemas.microsoft.com/office/drawing/2014/main" val="1891557515"/>
                    </a:ext>
                  </a:extLst>
                </a:gridCol>
              </a:tblGrid>
              <a:tr h="296644">
                <a:tc>
                  <a:txBody>
                    <a:bodyPr/>
                    <a:lstStyle/>
                    <a:p>
                      <a:pPr algn="l"/>
                      <a:r>
                        <a:rPr lang="pt-BR" sz="1200" b="1">
                          <a:solidFill>
                            <a:schemeClr val="tx1"/>
                          </a:solidFill>
                          <a:effectLst/>
                        </a:rPr>
                        <a:t>Sprint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>
                          <a:solidFill>
                            <a:schemeClr val="tx1"/>
                          </a:solidFill>
                          <a:effectLst/>
                        </a:rPr>
                        <a:t>Período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b="1">
                          <a:solidFill>
                            <a:schemeClr val="tx1"/>
                          </a:solidFill>
                          <a:effectLst/>
                        </a:rPr>
                        <a:t>Resumo das Atividades</a:t>
                      </a:r>
                      <a:endParaRPr lang="pt-B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814216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17/03 – 24/03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Pesquisa sobre gerência de processos e ferramentas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467329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24/03 – 31/03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Organização do Trello, Definição do escopo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37653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31/03 – 07/04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Strings de busca, Metodologia da Revisão, Diagrama de Caso de Uso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79041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07/04 – 14/04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Introdução, Seleção de artigos, Desenvolvimento da Revisão de Literatura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351952"/>
                  </a:ext>
                </a:extLst>
              </a:tr>
              <a:tr h="381522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14/04 – 21/04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Correções da orientadora, Finalização de capítulos, Revisão de referências, Slides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885073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21/04 – 28/04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Entrega Artefato 1ª Avaliação, Slides apresentação, Início Entrega 2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745602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7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28/04 – 05/05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Plano de validação, Revisão dos capítulos, Definições para protótipo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78603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8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05/05 – 12/05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TDE 03, Desenvolvimento do protótipo/piloto, Capacitação da equipe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95527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9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12/05 – 19/05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Desenvolvimento do protótipo/piloto, Capacitação da equipe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680372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10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19/05 – 26/05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Desenvolvimento do protótipo/piloto, Entrega TDE 04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66988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11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26/05 – 02/06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Teste e validação do protótipo/piloto, Desenvolvimento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8827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12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02/06 – 09/06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Continuação do desenvolvimento e validação do protótipo/piloto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545367"/>
                  </a:ext>
                </a:extLst>
              </a:tr>
              <a:tr h="515827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13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09/06 – 16/06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2ª Avaliação Somativa: Entrega do protótipo/piloto, Apresentação e Documento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346724"/>
                  </a:ext>
                </a:extLst>
              </a:tr>
              <a:tr h="205412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14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16/06 – 23/06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Recuperação RA2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63153"/>
                  </a:ext>
                </a:extLst>
              </a:tr>
              <a:tr h="35292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15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23/06 – 30/06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Recuperação estendida: protótipo/piloto, apresentação e documento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09929"/>
                  </a:ext>
                </a:extLst>
              </a:tr>
              <a:tr h="199848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16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30/06 – 07/07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effectLst/>
                        </a:rPr>
                        <a:t>Recuperação estendida (continuação)</a:t>
                      </a:r>
                    </a:p>
                  </a:txBody>
                  <a:tcPr marL="30429" marR="30429" marT="15214" marB="152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0680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C142D74-F635-0D4D-D3D4-24EF4046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15668"/>
              </p:ext>
            </p:extLst>
          </p:nvPr>
        </p:nvGraphicFramePr>
        <p:xfrm>
          <a:off x="697022" y="2612638"/>
          <a:ext cx="2317687" cy="1595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7687">
                  <a:extLst>
                    <a:ext uri="{9D8B030D-6E8A-4147-A177-3AD203B41FA5}">
                      <a16:colId xmlns:a16="http://schemas.microsoft.com/office/drawing/2014/main" val="3943983975"/>
                    </a:ext>
                  </a:extLst>
                </a:gridCol>
              </a:tblGrid>
              <a:tr h="319177">
                <a:tc>
                  <a:txBody>
                    <a:bodyPr/>
                    <a:lstStyle/>
                    <a:p>
                      <a:r>
                        <a:rPr lang="en-US" sz="1200" b="1"/>
                        <a:t>Etapas do projeto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91235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r>
                        <a:rPr lang="en-US" sz="1200"/>
                        <a:t>Pesquisa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41585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r>
                        <a:rPr lang="en-US" sz="1200"/>
                        <a:t>Desenvolvimento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562436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r>
                        <a:rPr lang="en-US" sz="1200"/>
                        <a:t>Validação 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27654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r>
                        <a:rPr lang="en-US" sz="1200"/>
                        <a:t>Avaliação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940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83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19DD6-9D8A-ACD3-BF30-2FFF07CA4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A22C7-D810-BB3A-EF12-3B6C145F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031265D9-C200-A5EC-886C-BEA8206EF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130" y="1275070"/>
            <a:ext cx="3876165" cy="38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4FAA7B-6013-C0A6-03C0-D751FD66D256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Problematização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Objetivo</a:t>
            </a:r>
            <a:r>
              <a:rPr lang="en-US" sz="1400"/>
              <a:t> do </a:t>
            </a:r>
            <a:r>
              <a:rPr lang="en-US" sz="1400" err="1"/>
              <a:t>Projeto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400"/>
              <a:t>Importância do BPM nas organizações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Comparativo</a:t>
            </a:r>
            <a:r>
              <a:rPr lang="en-US" sz="1400"/>
              <a:t> entre Ferramentas BPMS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Revisão</a:t>
            </a:r>
            <a:r>
              <a:rPr lang="en-US" sz="1400"/>
              <a:t> de </a:t>
            </a:r>
            <a:r>
              <a:rPr lang="en-US" sz="1400" err="1"/>
              <a:t>Literatura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Componentes</a:t>
            </a:r>
            <a:r>
              <a:rPr lang="en-US" sz="1400"/>
              <a:t> </a:t>
            </a:r>
            <a:r>
              <a:rPr lang="en-US" sz="1400" err="1"/>
              <a:t>essenciais</a:t>
            </a:r>
            <a:r>
              <a:rPr lang="en-US" sz="1400"/>
              <a:t> de um BPMS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Escopo</a:t>
            </a:r>
            <a:r>
              <a:rPr lang="en-US" sz="1400"/>
              <a:t> e Publico Alvo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Riscos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Cronograma</a:t>
            </a: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7F49DF8-CC98-9EE9-8674-A199AD5A1577}"/>
              </a:ext>
            </a:extLst>
          </p:cNvPr>
          <p:cNvSpPr/>
          <p:nvPr/>
        </p:nvSpPr>
        <p:spPr>
          <a:xfrm>
            <a:off x="7978267" y="660690"/>
            <a:ext cx="3788775" cy="2070916"/>
          </a:xfrm>
          <a:prstGeom prst="roundRect">
            <a:avLst/>
          </a:prstGeom>
          <a:solidFill>
            <a:schemeClr val="bg1"/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D6F5A0D6-A7FF-7F9E-B489-CBF08DA40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7392"/>
              </p:ext>
            </p:extLst>
          </p:nvPr>
        </p:nvGraphicFramePr>
        <p:xfrm>
          <a:off x="182085" y="878880"/>
          <a:ext cx="7458075" cy="2341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20755F4D-DE48-8878-35FA-2399FDFE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1954" y="0"/>
            <a:ext cx="3619029" cy="504008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Problematização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25771EA-7784-A7B1-94F5-7F64D96AD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7446" y="2218945"/>
            <a:ext cx="819300" cy="3552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79F0314-C84E-5330-EAD3-F3EB2AC05A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4416" y="996114"/>
            <a:ext cx="1905266" cy="3429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C085A8-6EC9-3434-0892-CD0AC62FB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48575" y="1542399"/>
            <a:ext cx="1702214" cy="400907"/>
          </a:xfrm>
          <a:prstGeom prst="rect">
            <a:avLst/>
          </a:prstGeom>
        </p:spPr>
      </p:pic>
      <p:pic>
        <p:nvPicPr>
          <p:cNvPr id="15" name="Picture 4" descr="Mapeamento de Processos com Bizagi">
            <a:extLst>
              <a:ext uri="{FF2B5EF4-FFF2-40B4-BE49-F238E27FC236}">
                <a16:creationId xmlns:a16="http://schemas.microsoft.com/office/drawing/2014/main" id="{2AE78FE4-542A-D94C-4612-B748B7C7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010" y="1354097"/>
            <a:ext cx="684103" cy="684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0AA98D2-374D-30AE-6543-FABCBAC662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64620" y="785802"/>
            <a:ext cx="655830" cy="3096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FC255C7-5762-B744-11C6-7FEB161EE1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97055" y="1999274"/>
            <a:ext cx="2056833" cy="4703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3DB0AC-D0AE-8DA8-60D6-9D0BA2AAE615}"/>
              </a:ext>
            </a:extLst>
          </p:cNvPr>
          <p:cNvSpPr txBox="1"/>
          <p:nvPr/>
        </p:nvSpPr>
        <p:spPr>
          <a:xfrm>
            <a:off x="8168010" y="2733224"/>
            <a:ext cx="32622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/>
              <a:t>Ferramentas de modelagem gratuitas</a:t>
            </a:r>
          </a:p>
        </p:txBody>
      </p:sp>
      <p:graphicFrame>
        <p:nvGraphicFramePr>
          <p:cNvPr id="23" name="Espaço Reservado para Conteúdo 8">
            <a:extLst>
              <a:ext uri="{FF2B5EF4-FFF2-40B4-BE49-F238E27FC236}">
                <a16:creationId xmlns:a16="http://schemas.microsoft.com/office/drawing/2014/main" id="{4330BA63-0189-E352-5D95-FB808F1FD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664866"/>
              </p:ext>
            </p:extLst>
          </p:nvPr>
        </p:nvGraphicFramePr>
        <p:xfrm>
          <a:off x="182085" y="3595433"/>
          <a:ext cx="7458075" cy="3262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9C4DF39F-2764-56DB-3423-15C33CFE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41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Graphic spid="2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8D8C1-EEDA-5886-483F-292C0822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551" y="0"/>
            <a:ext cx="3636946" cy="504675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Objetivo do Projeto</a:t>
            </a:r>
            <a:endParaRPr lang="pt-BR" sz="2800">
              <a:solidFill>
                <a:srgbClr val="FF0000"/>
              </a:solidFill>
            </a:endParaRPr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02C57AFE-21DD-0E30-7508-46F40B0F28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31888"/>
              </p:ext>
            </p:extLst>
          </p:nvPr>
        </p:nvGraphicFramePr>
        <p:xfrm>
          <a:off x="-382132" y="1469427"/>
          <a:ext cx="59066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7CA7BB02-958B-E7F2-79C6-F5AF18169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a 16">
            <a:extLst>
              <a:ext uri="{FF2B5EF4-FFF2-40B4-BE49-F238E27FC236}">
                <a16:creationId xmlns:a16="http://schemas.microsoft.com/office/drawing/2014/main" id="{82EE5650-EB13-4F8F-0651-4BEA535BC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8825078"/>
              </p:ext>
            </p:extLst>
          </p:nvPr>
        </p:nvGraphicFramePr>
        <p:xfrm>
          <a:off x="3762751" y="1469427"/>
          <a:ext cx="8419724" cy="4701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890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F8EA8-5785-AE49-AB08-FF90D033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m gerada">
            <a:extLst>
              <a:ext uri="{FF2B5EF4-FFF2-40B4-BE49-F238E27FC236}">
                <a16:creationId xmlns:a16="http://schemas.microsoft.com/office/drawing/2014/main" id="{F6A5B7E3-837F-A54D-7763-9FCEFA5D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 descr="Cuidado com preenchimento sólido">
            <a:extLst>
              <a:ext uri="{FF2B5EF4-FFF2-40B4-BE49-F238E27FC236}">
                <a16:creationId xmlns:a16="http://schemas.microsoft.com/office/drawing/2014/main" id="{B8EAC37E-295B-E28C-B31A-CCA35F3C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96996" y="-2752376"/>
            <a:ext cx="914400" cy="914400"/>
          </a:xfrm>
          <a:prstGeom prst="rect">
            <a:avLst/>
          </a:prstGeom>
        </p:spPr>
      </p:pic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BDCE36EF-9032-C699-3A1D-E11D6A838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27182"/>
              </p:ext>
            </p:extLst>
          </p:nvPr>
        </p:nvGraphicFramePr>
        <p:xfrm>
          <a:off x="1740937" y="1720840"/>
          <a:ext cx="8710126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926520-A5F5-509B-31AC-DE183FEA1394}"/>
              </a:ext>
            </a:extLst>
          </p:cNvPr>
          <p:cNvSpPr txBox="1"/>
          <p:nvPr/>
        </p:nvSpPr>
        <p:spPr>
          <a:xfrm>
            <a:off x="0" y="0"/>
            <a:ext cx="98437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Importância</a:t>
            </a:r>
            <a:r>
              <a:rPr lang="en-US" sz="25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do BPM </a:t>
            </a:r>
            <a:r>
              <a:rPr lang="en-US" sz="25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nas</a:t>
            </a:r>
            <a:r>
              <a:rPr lang="en-US" sz="25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err="1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organizações</a:t>
            </a:r>
            <a:r>
              <a:rPr lang="en-US" sz="25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: case TECCAMPOS: BPM + CERNE 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45FADF-61C1-A374-BF6E-22F2D690A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130573"/>
              </p:ext>
            </p:extLst>
          </p:nvPr>
        </p:nvGraphicFramePr>
        <p:xfrm>
          <a:off x="1078329" y="1602418"/>
          <a:ext cx="10035342" cy="3653163"/>
        </p:xfrm>
        <a:graphic>
          <a:graphicData uri="http://schemas.openxmlformats.org/drawingml/2006/table">
            <a:tbl>
              <a:tblPr firstRow="1" bandRow="1"/>
              <a:tblGrid>
                <a:gridCol w="3571686">
                  <a:extLst>
                    <a:ext uri="{9D8B030D-6E8A-4147-A177-3AD203B41FA5}">
                      <a16:colId xmlns:a16="http://schemas.microsoft.com/office/drawing/2014/main" val="3186784748"/>
                    </a:ext>
                  </a:extLst>
                </a:gridCol>
                <a:gridCol w="1376127">
                  <a:extLst>
                    <a:ext uri="{9D8B030D-6E8A-4147-A177-3AD203B41FA5}">
                      <a16:colId xmlns:a16="http://schemas.microsoft.com/office/drawing/2014/main" val="2686922835"/>
                    </a:ext>
                  </a:extLst>
                </a:gridCol>
                <a:gridCol w="1414887">
                  <a:extLst>
                    <a:ext uri="{9D8B030D-6E8A-4147-A177-3AD203B41FA5}">
                      <a16:colId xmlns:a16="http://schemas.microsoft.com/office/drawing/2014/main" val="52174729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459016735"/>
                    </a:ext>
                  </a:extLst>
                </a:gridCol>
                <a:gridCol w="2101017">
                  <a:extLst>
                    <a:ext uri="{9D8B030D-6E8A-4147-A177-3AD203B41FA5}">
                      <a16:colId xmlns:a16="http://schemas.microsoft.com/office/drawing/2014/main" val="3415244370"/>
                    </a:ext>
                  </a:extLst>
                </a:gridCol>
              </a:tblGrid>
              <a:tr h="2734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Funcionalidade X Ferramenta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Bizagi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Bonita BPM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ProcessMaker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Alfresco Process Services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29459"/>
                  </a:ext>
                </a:extLst>
              </a:tr>
              <a:tr h="61225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 automática de processos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598747"/>
                  </a:ext>
                </a:extLst>
              </a:tr>
              <a:tr h="508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Monitoramento em tempo real das instâncias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49637"/>
                  </a:ext>
                </a:extLst>
              </a:tr>
              <a:tr h="7347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detalhado de instâncias (status, histórico, atrasos)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64295"/>
                  </a:ext>
                </a:extLst>
              </a:tr>
              <a:tr h="508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Visualização amigável do status do processo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 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24070"/>
                  </a:ext>
                </a:extLst>
              </a:tr>
              <a:tr h="508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Facilidade de implantação e uso para gestão de processos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Parcial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024816"/>
                  </a:ext>
                </a:extLst>
              </a:tr>
              <a:tr h="5081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Gratuito para uso completo de gestão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buNone/>
                      </a:pPr>
                      <a:r>
                        <a:rPr lang="pt-BR" sz="1200" b="0" i="0" u="none" strike="noStrike" kern="1200">
                          <a:solidFill>
                            <a:srgbClr val="9C57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Parcial</a:t>
                      </a: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2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pt-BR" sz="12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128" marR="13128" marT="131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47571"/>
                  </a:ext>
                </a:extLst>
              </a:tr>
            </a:tbl>
          </a:graphicData>
        </a:graphic>
      </p:graphicFrame>
      <p:pic>
        <p:nvPicPr>
          <p:cNvPr id="5" name="Picture 2" descr="Imagem gerada">
            <a:extLst>
              <a:ext uri="{FF2B5EF4-FFF2-40B4-BE49-F238E27FC236}">
                <a16:creationId xmlns:a16="http://schemas.microsoft.com/office/drawing/2014/main" id="{7E619473-9353-7EE3-940C-2A9810FE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B1FDBAC-5140-CA96-7E74-8793A514DF6F}"/>
              </a:ext>
            </a:extLst>
          </p:cNvPr>
          <p:cNvSpPr txBox="1">
            <a:spLocks/>
          </p:cNvSpPr>
          <p:nvPr/>
        </p:nvSpPr>
        <p:spPr>
          <a:xfrm>
            <a:off x="-46022" y="-35370"/>
            <a:ext cx="6142022" cy="612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Comparação entre as ferramentas BPMS</a:t>
            </a:r>
          </a:p>
        </p:txBody>
      </p:sp>
    </p:spTree>
    <p:extLst>
      <p:ext uri="{BB962C8B-B14F-4D97-AF65-F5344CB8AC3E}">
        <p14:creationId xmlns:p14="http://schemas.microsoft.com/office/powerpoint/2010/main" val="28726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9312-7F43-71A6-320C-4FBBEB8C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25168D5-10A4-BE83-A379-D8D43B0F1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702830"/>
              </p:ext>
            </p:extLst>
          </p:nvPr>
        </p:nvGraphicFramePr>
        <p:xfrm>
          <a:off x="624689" y="1690688"/>
          <a:ext cx="11199137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364AFFAE-44B9-4E72-E9D2-97763B61D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477EE24-5CBB-9E81-0F16-EBEF27B3E9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281127" cy="504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Revisão de Literatura</a:t>
            </a:r>
          </a:p>
        </p:txBody>
      </p:sp>
    </p:spTree>
    <p:extLst>
      <p:ext uri="{BB962C8B-B14F-4D97-AF65-F5344CB8AC3E}">
        <p14:creationId xmlns:p14="http://schemas.microsoft.com/office/powerpoint/2010/main" val="3145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5FDCB-A4C5-BC6D-0C65-90B0E7DD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64F2E-67D9-C3DF-E703-257F9ED2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281127" cy="504008"/>
          </a:xfrm>
        </p:spPr>
        <p:txBody>
          <a:bodyPr>
            <a:normAutofit/>
          </a:bodyPr>
          <a:lstStyle/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</a:rPr>
              <a:t>Revisão de Literatura</a:t>
            </a:r>
          </a:p>
        </p:txBody>
      </p:sp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EF4684D3-12D1-1534-7CDD-1BEA962C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832B43-2756-5A50-0D51-478668603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181665"/>
              </p:ext>
            </p:extLst>
          </p:nvPr>
        </p:nvGraphicFramePr>
        <p:xfrm>
          <a:off x="1744804" y="1471146"/>
          <a:ext cx="8702392" cy="5726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Gráfico 7" descr="Ferramentas de mineração estrutura de tópicos">
            <a:extLst>
              <a:ext uri="{FF2B5EF4-FFF2-40B4-BE49-F238E27FC236}">
                <a16:creationId xmlns:a16="http://schemas.microsoft.com/office/drawing/2014/main" id="{BB25A2B8-ABB7-569D-360D-D0873B8E2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516522" y="1360282"/>
            <a:ext cx="914400" cy="914400"/>
          </a:xfrm>
          <a:prstGeom prst="rect">
            <a:avLst/>
          </a:prstGeom>
        </p:spPr>
      </p:pic>
      <p:pic>
        <p:nvPicPr>
          <p:cNvPr id="10" name="Gráfico 9" descr="Gráfico de decisão estrutura de tópicos">
            <a:extLst>
              <a:ext uri="{FF2B5EF4-FFF2-40B4-BE49-F238E27FC236}">
                <a16:creationId xmlns:a16="http://schemas.microsoft.com/office/drawing/2014/main" id="{E8774746-B98B-68BB-978E-87A222477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800" y="2085796"/>
            <a:ext cx="914400" cy="914400"/>
          </a:xfrm>
          <a:prstGeom prst="rect">
            <a:avLst/>
          </a:prstGeom>
        </p:spPr>
      </p:pic>
      <p:pic>
        <p:nvPicPr>
          <p:cNvPr id="12" name="Gráfico 11" descr="Ciclo com pessoas estrutura de tópicos">
            <a:extLst>
              <a:ext uri="{FF2B5EF4-FFF2-40B4-BE49-F238E27FC236}">
                <a16:creationId xmlns:a16="http://schemas.microsoft.com/office/drawing/2014/main" id="{7AA0796A-18E9-0FCA-E56D-DAA98D6EE2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52803" y="28915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F8B3-294A-6618-FB05-2DFFD5A71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419E1-8CFE-2A3F-B046-00F806F2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033" y="-140377"/>
            <a:ext cx="5812325" cy="1009470"/>
          </a:xfrm>
        </p:spPr>
        <p:txBody>
          <a:bodyPr>
            <a:noAutofit/>
          </a:bodyPr>
          <a:lstStyle/>
          <a:p>
            <a:pPr algn="ctr"/>
            <a:r>
              <a:rPr lang="pt-BR" sz="2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Componentes essenciais do BPMS </a:t>
            </a:r>
            <a:endParaRPr lang="pt-BR" sz="280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Picture 2" descr="Imagem gerada">
            <a:extLst>
              <a:ext uri="{FF2B5EF4-FFF2-40B4-BE49-F238E27FC236}">
                <a16:creationId xmlns:a16="http://schemas.microsoft.com/office/drawing/2014/main" id="{38A5A4B1-4B5D-6529-DCD5-26E2CE58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4942"/>
            <a:ext cx="1855866" cy="18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DFEFB8D3-0ED1-AC6E-CFC1-515F7ADE9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83465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Gráfico 14" descr="Projeto com preenchimento sólido">
            <a:extLst>
              <a:ext uri="{FF2B5EF4-FFF2-40B4-BE49-F238E27FC236}">
                <a16:creationId xmlns:a16="http://schemas.microsoft.com/office/drawing/2014/main" id="{FB82E64C-1C8A-854D-D9C1-50C4A33BC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4769" y="1527241"/>
            <a:ext cx="519422" cy="519422"/>
          </a:xfrm>
          <a:prstGeom prst="rect">
            <a:avLst/>
          </a:prstGeom>
        </p:spPr>
      </p:pic>
      <p:pic>
        <p:nvPicPr>
          <p:cNvPr id="17" name="Gráfico 16" descr="Engrenagem única com preenchimento sólido">
            <a:extLst>
              <a:ext uri="{FF2B5EF4-FFF2-40B4-BE49-F238E27FC236}">
                <a16:creationId xmlns:a16="http://schemas.microsoft.com/office/drawing/2014/main" id="{1B9AD6EC-AA8D-1B8A-7502-C3A09AD4B6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316822" y="2290524"/>
            <a:ext cx="646749" cy="646749"/>
          </a:xfrm>
          <a:prstGeom prst="rect">
            <a:avLst/>
          </a:prstGeom>
        </p:spPr>
      </p:pic>
      <p:pic>
        <p:nvPicPr>
          <p:cNvPr id="19" name="Gráfico 18" descr="Juiz com preenchimento sólido">
            <a:extLst>
              <a:ext uri="{FF2B5EF4-FFF2-40B4-BE49-F238E27FC236}">
                <a16:creationId xmlns:a16="http://schemas.microsoft.com/office/drawing/2014/main" id="{F78C0815-EF7D-BE2A-3144-E494F38BAF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07262" y="3071577"/>
            <a:ext cx="646750" cy="646750"/>
          </a:xfrm>
          <a:prstGeom prst="rect">
            <a:avLst/>
          </a:prstGeom>
        </p:spPr>
      </p:pic>
      <p:pic>
        <p:nvPicPr>
          <p:cNvPr id="21" name="Gráfico 20" descr="Olho com preenchimento sólido">
            <a:extLst>
              <a:ext uri="{FF2B5EF4-FFF2-40B4-BE49-F238E27FC236}">
                <a16:creationId xmlns:a16="http://schemas.microsoft.com/office/drawing/2014/main" id="{803FD158-2C45-5E9B-3B4C-1E4B8AC72C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280607" y="3880056"/>
            <a:ext cx="719178" cy="719178"/>
          </a:xfrm>
          <a:prstGeom prst="rect">
            <a:avLst/>
          </a:prstGeom>
        </p:spPr>
      </p:pic>
      <p:pic>
        <p:nvPicPr>
          <p:cNvPr id="22" name="Gráfico 21" descr="Conexões com preenchimento sólido">
            <a:extLst>
              <a:ext uri="{FF2B5EF4-FFF2-40B4-BE49-F238E27FC236}">
                <a16:creationId xmlns:a16="http://schemas.microsoft.com/office/drawing/2014/main" id="{511583BC-C469-CA81-A46D-C298DEBBE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926892" y="4743241"/>
            <a:ext cx="646749" cy="6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72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c4e05b-afa3-41b3-a297-1d626b7b7e2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8F5B7C2481D47BD000912068B9E95" ma:contentTypeVersion="15" ma:contentTypeDescription="Create a new document." ma:contentTypeScope="" ma:versionID="8dc1689b8d663a4a160b2f1d511d2efa">
  <xsd:schema xmlns:xsd="http://www.w3.org/2001/XMLSchema" xmlns:xs="http://www.w3.org/2001/XMLSchema" xmlns:p="http://schemas.microsoft.com/office/2006/metadata/properties" xmlns:ns3="efc4e05b-afa3-41b3-a297-1d626b7b7e29" xmlns:ns4="ae8cc4b9-bcee-4ce0-bd22-1219977a138b" targetNamespace="http://schemas.microsoft.com/office/2006/metadata/properties" ma:root="true" ma:fieldsID="b6bf33e410ebff3ede02c510b6ad45a6" ns3:_="" ns4:_="">
    <xsd:import namespace="efc4e05b-afa3-41b3-a297-1d626b7b7e29"/>
    <xsd:import namespace="ae8cc4b9-bcee-4ce0-bd22-1219977a13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4e05b-afa3-41b3-a297-1d626b7b7e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cc4b9-bcee-4ce0-bd22-1219977a138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74EEAA-4912-4582-9BAB-52884B1F423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efc4e05b-afa3-41b3-a297-1d626b7b7e29"/>
    <ds:schemaRef ds:uri="http://schemas.openxmlformats.org/package/2006/metadata/core-properties"/>
    <ds:schemaRef ds:uri="ae8cc4b9-bcee-4ce0-bd22-1219977a138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F80EF14-B040-4870-95CC-DFCBAB568C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C9D9C4-2E28-44BF-A90B-517E34AFF692}">
  <ds:schemaRefs>
    <ds:schemaRef ds:uri="ae8cc4b9-bcee-4ce0-bd22-1219977a138b"/>
    <ds:schemaRef ds:uri="efc4e05b-afa3-41b3-a297-1d626b7b7e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1602</Words>
  <Application>Microsoft Office PowerPoint</Application>
  <PresentationFormat>Widescreen</PresentationFormat>
  <Paragraphs>325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Tema do Office</vt:lpstr>
      <vt:lpstr>Apresentação do PowerPoint</vt:lpstr>
      <vt:lpstr>Agenda</vt:lpstr>
      <vt:lpstr>Problematização</vt:lpstr>
      <vt:lpstr>Objetivo do Projeto</vt:lpstr>
      <vt:lpstr>Apresentação do PowerPoint</vt:lpstr>
      <vt:lpstr>Apresentação do PowerPoint</vt:lpstr>
      <vt:lpstr>Apresentação do PowerPoint</vt:lpstr>
      <vt:lpstr>Revisão de Literatura</vt:lpstr>
      <vt:lpstr> Componentes essenciais do BPMS </vt:lpstr>
      <vt:lpstr> Componentes essenciais do BPMS 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Mesquita Klein</dc:creator>
  <cp:lastModifiedBy>Eduardo Moura de Resende Jargas</cp:lastModifiedBy>
  <cp:revision>2</cp:revision>
  <dcterms:created xsi:type="dcterms:W3CDTF">2025-04-28T02:02:09Z</dcterms:created>
  <dcterms:modified xsi:type="dcterms:W3CDTF">2025-06-16T19:47:39Z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0x0101008758F5B7C2481D47BD000912068B9E95</vt:lpwstr>
  </property>
</Properties>
</file>