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2CA8EB-6485-4F04-84BC-2464830BCA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Bank 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80697E-9F77-4404-A81F-2346D8A18E2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06-04-2024 22:43:41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" id="2" name="slide2">
            <a:extLst>
              <a:ext uri="{FF2B5EF4-FFF2-40B4-BE49-F238E27FC236}">
                <a16:creationId xmlns:a16="http://schemas.microsoft.com/office/drawing/2014/main" id="{BBCCED86-2A7B-4B7A-A5A7-BD82134654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3" name="slide3">
            <a:extLst>
              <a:ext uri="{FF2B5EF4-FFF2-40B4-BE49-F238E27FC236}">
                <a16:creationId xmlns:a16="http://schemas.microsoft.com/office/drawing/2014/main" id="{4221C106-861E-41C6-85F7-FEF3C1D0B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tails" id="4" name="slide4">
            <a:extLst>
              <a:ext uri="{FF2B5EF4-FFF2-40B4-BE49-F238E27FC236}">
                <a16:creationId xmlns:a16="http://schemas.microsoft.com/office/drawing/2014/main" id="{9D59F952-3146-4F45-9E29-CEBA26AE9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2024-04-06T17:13:42Z</dcterms:created>
  <dcterms:modified xsi:type="dcterms:W3CDTF">2024-04-06T17:13:42Z</dcterms:modified>
</cp:coreProperties>
</file>