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17BB-18ED-C042-A59D-157641188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41B4D-02CD-3640-B7DF-8BE4271FD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84B55-2D4C-7D4C-894B-C2565D7F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62A4-F7AA-BE47-962E-4F6347DB5653}" type="datetimeFigureOut">
              <a:rPr lang="en-US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D70CB-9881-FE48-9215-9464A5FF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4992-42BB-5344-A39F-692B573C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25CD-5EEF-6F4E-BB1C-3B97A71A8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1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FE48-5C71-3446-BABE-D7F2534C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AD78A-614A-564C-9C03-CC40D0FC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68980-31C0-FF47-B876-41793AD2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62A4-F7AA-BE47-962E-4F6347DB5653}" type="datetimeFigureOut">
              <a:rPr lang="en-US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4DB8-63E9-E54C-9138-95A99A6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C9F0-B1A4-C344-BC54-9372882A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25CD-5EEF-6F4E-BB1C-3B97A71A8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91226-9864-694B-BF34-4D251A2F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29CA0-E2E4-9341-8738-4C6FE200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9836-E6DE-BF4E-A7A4-B4FB0B69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62A4-F7AA-BE47-962E-4F6347DB5653}" type="datetimeFigureOut">
              <a:rPr lang="en-US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8AC0-AEDE-4F43-99A5-59DC5032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B5BD-2E6F-BA4A-AD18-1A784CCE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25CD-5EEF-6F4E-BB1C-3B97A71A8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F6D1-C0FB-0246-B912-5BF219D7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674A-A23A-3443-8A00-9854BABD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B9C58-B00C-1A4F-8E90-12AEA905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62A4-F7AA-BE47-962E-4F6347DB5653}" type="datetimeFigureOut">
              <a:rPr lang="en-US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6D6D-D181-AF46-8856-0BA533F1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3498-8DDD-754A-8547-B4C73C0D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25CD-5EEF-6F4E-BB1C-3B97A71A8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1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15E1-D1C7-5C4C-9273-7DBD48DA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2880-D4E9-3A44-B4F3-C7B19180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6300-A724-B14D-A228-93DEFF3B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62A4-F7AA-BE47-962E-4F6347DB5653}" type="datetimeFigureOut">
              <a:rPr lang="en-US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EB591-341E-1544-8863-9047439D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4A5FC-87CA-F044-8BE3-4DBDCCC3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25CD-5EEF-6F4E-BB1C-3B97A71A8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E727-10DA-B443-BB4C-16AC5615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42D7-67F5-8242-B87E-731E56EE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EF0F1-8D60-0A42-934B-1786C5651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B853B-2544-C340-8C4B-95DD847F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62A4-F7AA-BE47-962E-4F6347DB5653}" type="datetimeFigureOut">
              <a:rPr lang="en-US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31BB9-2418-8F4A-B90C-5FACDDB0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74B13-58E0-1D43-97A2-E50ACDEE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25CD-5EEF-6F4E-BB1C-3B97A71A8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7E8D-29BC-354F-B558-604FC860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6A9F-765A-8D4C-B6E0-58E44C95F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172A-4F01-D64C-9079-5F1182FA0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813F0-17C1-BD47-BD5B-9EDE0A76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1CA36-15D8-CE43-B574-03D64FFD8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4341-7271-B047-B602-5609E7C0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62A4-F7AA-BE47-962E-4F6347DB5653}" type="datetimeFigureOut">
              <a:rPr lang="en-US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AEB80-B90C-9748-9AE7-D8BEA89D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10832-EC88-214A-80DA-4AA959C6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25CD-5EEF-6F4E-BB1C-3B97A71A8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40FD-C55B-FD44-9A97-298B89ED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ED786-6B2B-D44E-8FC7-558D77AC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62A4-F7AA-BE47-962E-4F6347DB5653}" type="datetimeFigureOut">
              <a:rPr lang="en-US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4E1D5-3DD1-DF45-8ECA-C56B2825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865F4-B52C-D942-B2DA-F41F971C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25CD-5EEF-6F4E-BB1C-3B97A71A8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197BB-CAAC-5A4A-A64D-F3E49AA0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62A4-F7AA-BE47-962E-4F6347DB5653}" type="datetimeFigureOut">
              <a:rPr lang="en-US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C6A11-3665-034B-9C28-F00D7445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AD269-03D3-7648-B862-A38AE907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25CD-5EEF-6F4E-BB1C-3B97A71A8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8601-0024-2143-8186-F2D51F37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F461-126F-1B40-86DA-C7B81A94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7175F-11E6-9649-B3F9-E689D9C28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4EC78-BBE3-1E4D-8DA9-89F316C1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62A4-F7AA-BE47-962E-4F6347DB5653}" type="datetimeFigureOut">
              <a:rPr lang="en-US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F06E8-ACF6-734B-8D6E-1D8C0C3F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9764E-6A52-FF41-8571-2362D119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25CD-5EEF-6F4E-BB1C-3B97A71A8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53AB-2660-BC4F-A544-1E4B4514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45AA5-E7AF-5E4B-A5FD-2880D8475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71F1-A461-804E-92EA-EA3681AB4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52907-05D7-DE40-A87A-A7807A59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62A4-F7AA-BE47-962E-4F6347DB5653}" type="datetimeFigureOut">
              <a:rPr lang="en-US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DDC43-CBEC-6845-B1F7-44C003B0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3B98-B3EE-714E-8968-7028F2FE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25CD-5EEF-6F4E-BB1C-3B97A71A8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E16AB-CB43-5447-B3FC-8B82C49E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86FCC-C5C1-E24C-916C-9A18C7E0A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10A8-E522-7644-B221-87B2A00B1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62A4-F7AA-BE47-962E-4F6347DB5653}" type="datetimeFigureOut">
              <a:rPr lang="en-US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74AF-4160-B947-BB9D-10B63F618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CEF6-8DDE-1C44-8C48-C26A439B4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25CD-5EEF-6F4E-BB1C-3B97A71A8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AB02-7B0F-9741-B72C-26E697B06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BRANDING YOURSELF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745C0-B6EC-3148-868E-7A97E1731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0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B93C-004F-2A4C-8DB0-7716D674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5CA798-2B83-DA47-AAF8-8DF019F9A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31" y="365124"/>
            <a:ext cx="8620125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8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89FC-9B08-B249-9006-94ECFDA0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84ABE8-86FD-3D49-A9CE-B100A0FA1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523874"/>
            <a:ext cx="92868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9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D23E-4117-4E44-BD3B-E77347A2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C5366A-6CA8-074B-9478-CAE67F701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9" y="365125"/>
            <a:ext cx="10515600" cy="62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1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493A-58B3-5C4E-A146-96B6E024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F27E0B-3136-654B-B378-CB534181D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81" y="238125"/>
            <a:ext cx="9548813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3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B419-C8DD-D845-BEF9-902E51F3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637056-1D5A-9A47-A7A5-D5F1F1FDD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31" y="365124"/>
            <a:ext cx="10341769" cy="6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8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DBC1-E691-954E-9A5F-C926E719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D096F4-1810-984F-94CA-5F58A83D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6" y="142876"/>
            <a:ext cx="8370094" cy="671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6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D9FE-AD13-C443-BC0D-1B9FAF31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0BF6FB-C56D-F04B-B13C-7A2745654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4" y="365126"/>
            <a:ext cx="10603706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1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84C0-13DA-5F40-B5B9-7278C30D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63606D-4AA6-5E4B-A424-A0CFDD18D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365125"/>
            <a:ext cx="953690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ED6D-2B1C-DA49-8F16-71F42A25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605780-0BE7-C644-9B0D-CE463F6FE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66688"/>
            <a:ext cx="7429499" cy="669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7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BRANDING YOURSELF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YOURSELF</dc:title>
  <dc:creator>zaryablove2011@gmail.com</dc:creator>
  <cp:lastModifiedBy>zaryablove2011@gmail.com</cp:lastModifiedBy>
  <cp:revision>3</cp:revision>
  <dcterms:created xsi:type="dcterms:W3CDTF">2019-01-15T17:29:53Z</dcterms:created>
  <dcterms:modified xsi:type="dcterms:W3CDTF">2019-01-15T18:49:16Z</dcterms:modified>
</cp:coreProperties>
</file>