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91" r:id="rId12"/>
    <p:sldId id="293" r:id="rId13"/>
    <p:sldId id="292" r:id="rId14"/>
    <p:sldId id="262" r:id="rId15"/>
    <p:sldId id="271" r:id="rId16"/>
    <p:sldId id="272" r:id="rId17"/>
    <p:sldId id="289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4" r:id="rId28"/>
    <p:sldId id="260" r:id="rId29"/>
    <p:sldId id="287" r:id="rId30"/>
    <p:sldId id="288" r:id="rId31"/>
    <p:sldId id="261" r:id="rId32"/>
    <p:sldId id="259" r:id="rId33"/>
    <p:sldId id="270" r:id="rId34"/>
    <p:sldId id="286" r:id="rId35"/>
    <p:sldId id="283" r:id="rId36"/>
    <p:sldId id="284" r:id="rId37"/>
    <p:sldId id="285" r:id="rId38"/>
    <p:sldId id="29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>
      <p:cViewPr>
        <p:scale>
          <a:sx n="75" d="100"/>
          <a:sy n="75" d="100"/>
        </p:scale>
        <p:origin x="-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0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46568" y="591845"/>
            <a:ext cx="10587623" cy="2916000"/>
            <a:chOff x="619273" y="1315177"/>
            <a:chExt cx="10587623" cy="2916000"/>
          </a:xfrm>
        </p:grpSpPr>
        <p:grpSp>
          <p:nvGrpSpPr>
            <p:cNvPr id="10" name="组合 9"/>
            <p:cNvGrpSpPr/>
            <p:nvPr/>
          </p:nvGrpSpPr>
          <p:grpSpPr>
            <a:xfrm>
              <a:off x="4153171" y="1342444"/>
              <a:ext cx="3600000" cy="2764706"/>
              <a:chOff x="7003839" y="1593859"/>
              <a:chExt cx="3600000" cy="276470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03839" y="1593859"/>
                <a:ext cx="3600000" cy="2764706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810563" y="4050788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6200000">
                <a:off x="6164240" y="2458858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9273" y="1342444"/>
              <a:ext cx="3666525" cy="2834171"/>
              <a:chOff x="3403416" y="1560808"/>
              <a:chExt cx="3666525" cy="283417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9941" y="1560808"/>
                <a:ext cx="3600000" cy="2834171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4210140" y="4050787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16200000">
                <a:off x="2563817" y="2458857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2896" y="1315177"/>
              <a:ext cx="3744000" cy="2916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204223" y="1801504"/>
              <a:ext cx="337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92642" y="1801504"/>
              <a:ext cx="43317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207231" y="1801504"/>
              <a:ext cx="43317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164" y="4163731"/>
            <a:ext cx="3744000" cy="2916000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>
            <a:off x="8609526" y="1009932"/>
            <a:ext cx="2292824" cy="1659035"/>
          </a:xfrm>
          <a:custGeom>
            <a:avLst/>
            <a:gdLst>
              <a:gd name="connsiteX0" fmla="*/ 0 w 2292824"/>
              <a:gd name="connsiteY0" fmla="*/ 0 h 1697059"/>
              <a:gd name="connsiteX1" fmla="*/ 68239 w 2292824"/>
              <a:gd name="connsiteY1" fmla="*/ 518615 h 1697059"/>
              <a:gd name="connsiteX2" fmla="*/ 327546 w 2292824"/>
              <a:gd name="connsiteY2" fmla="*/ 1050877 h 1697059"/>
              <a:gd name="connsiteX3" fmla="*/ 846161 w 2292824"/>
              <a:gd name="connsiteY3" fmla="*/ 1487606 h 1697059"/>
              <a:gd name="connsiteX4" fmla="*/ 1514901 w 2292824"/>
              <a:gd name="connsiteY4" fmla="*/ 1678674 h 1697059"/>
              <a:gd name="connsiteX5" fmla="*/ 2292824 w 2292824"/>
              <a:gd name="connsiteY5" fmla="*/ 1678674 h 169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2824" h="1697059">
                <a:moveTo>
                  <a:pt x="0" y="0"/>
                </a:moveTo>
                <a:cubicBezTo>
                  <a:pt x="6824" y="171734"/>
                  <a:pt x="13648" y="343469"/>
                  <a:pt x="68239" y="518615"/>
                </a:cubicBezTo>
                <a:cubicBezTo>
                  <a:pt x="122830" y="693761"/>
                  <a:pt x="197892" y="889379"/>
                  <a:pt x="327546" y="1050877"/>
                </a:cubicBezTo>
                <a:cubicBezTo>
                  <a:pt x="457200" y="1212376"/>
                  <a:pt x="648269" y="1382973"/>
                  <a:pt x="846161" y="1487606"/>
                </a:cubicBezTo>
                <a:cubicBezTo>
                  <a:pt x="1044053" y="1592239"/>
                  <a:pt x="1273791" y="1646829"/>
                  <a:pt x="1514901" y="1678674"/>
                </a:cubicBezTo>
                <a:cubicBezTo>
                  <a:pt x="1756011" y="1710519"/>
                  <a:pt x="2024417" y="1694596"/>
                  <a:pt x="2292824" y="1678674"/>
                </a:cubicBezTo>
              </a:path>
            </a:pathLst>
          </a:cu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2614" y="524436"/>
            <a:ext cx="9433112" cy="5284695"/>
            <a:chOff x="632614" y="524436"/>
            <a:chExt cx="9433112" cy="52846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932" b="7990"/>
            <a:stretch/>
          </p:blipFill>
          <p:spPr>
            <a:xfrm>
              <a:off x="2064728" y="3630706"/>
              <a:ext cx="8000998" cy="21649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9" t="-261" r="17647" b="261"/>
            <a:stretch/>
          </p:blipFill>
          <p:spPr>
            <a:xfrm rot="5400000">
              <a:off x="5940841" y="-494179"/>
              <a:ext cx="3106269" cy="51435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6" t="13530" r="38872" b="9412"/>
            <a:stretch/>
          </p:blipFill>
          <p:spPr>
            <a:xfrm>
              <a:off x="632614" y="524436"/>
              <a:ext cx="4289612" cy="5284695"/>
            </a:xfrm>
            <a:prstGeom prst="rect">
              <a:avLst/>
            </a:prstGeom>
          </p:spPr>
        </p:pic>
        <p:sp>
          <p:nvSpPr>
            <p:cNvPr id="6" name="弧形 5"/>
            <p:cNvSpPr/>
            <p:nvPr/>
          </p:nvSpPr>
          <p:spPr>
            <a:xfrm rot="13230516">
              <a:off x="8980233" y="2238231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858573" y="2304230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573" y="2304230"/>
                  <a:ext cx="19261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125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H="1">
              <a:off x="6065227" y="4367284"/>
              <a:ext cx="2628397" cy="805218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036024" y="4544704"/>
              <a:ext cx="2457951" cy="518615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/>
            <p:cNvSpPr/>
            <p:nvPr/>
          </p:nvSpPr>
          <p:spPr>
            <a:xfrm rot="13230516">
              <a:off x="6314413" y="4902959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094485" y="4839521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85" y="4839521"/>
                  <a:ext cx="19261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形 13"/>
            <p:cNvSpPr/>
            <p:nvPr/>
          </p:nvSpPr>
          <p:spPr>
            <a:xfrm rot="13230516">
              <a:off x="3657477" y="3542196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563114" y="3679963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14" y="3679963"/>
                  <a:ext cx="19261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258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8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99" y="1031999"/>
            <a:ext cx="6242401" cy="4794001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3877937" y="2082188"/>
            <a:ext cx="4979624" cy="3084723"/>
          </a:xfrm>
          <a:custGeom>
            <a:avLst/>
            <a:gdLst>
              <a:gd name="connsiteX0" fmla="*/ 0 w 4979624"/>
              <a:gd name="connsiteY0" fmla="*/ 3084723 h 3084723"/>
              <a:gd name="connsiteX1" fmla="*/ 804232 w 4979624"/>
              <a:gd name="connsiteY1" fmla="*/ 2390660 h 3084723"/>
              <a:gd name="connsiteX2" fmla="*/ 1586429 w 4979624"/>
              <a:gd name="connsiteY2" fmla="*/ 1773716 h 3084723"/>
              <a:gd name="connsiteX3" fmla="*/ 2390661 w 4979624"/>
              <a:gd name="connsiteY3" fmla="*/ 1222872 h 3084723"/>
              <a:gd name="connsiteX4" fmla="*/ 3238959 w 4979624"/>
              <a:gd name="connsiteY4" fmla="*/ 727113 h 3084723"/>
              <a:gd name="connsiteX5" fmla="*/ 4175393 w 4979624"/>
              <a:gd name="connsiteY5" fmla="*/ 242371 h 3084723"/>
              <a:gd name="connsiteX6" fmla="*/ 4979624 w 4979624"/>
              <a:gd name="connsiteY6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9624" h="3084723">
                <a:moveTo>
                  <a:pt x="0" y="3084723"/>
                </a:moveTo>
                <a:cubicBezTo>
                  <a:pt x="269913" y="2846942"/>
                  <a:pt x="539827" y="2609161"/>
                  <a:pt x="804232" y="2390660"/>
                </a:cubicBezTo>
                <a:cubicBezTo>
                  <a:pt x="1068637" y="2172159"/>
                  <a:pt x="1322024" y="1968347"/>
                  <a:pt x="1586429" y="1773716"/>
                </a:cubicBezTo>
                <a:cubicBezTo>
                  <a:pt x="1850834" y="1579085"/>
                  <a:pt x="2115239" y="1397306"/>
                  <a:pt x="2390661" y="1222872"/>
                </a:cubicBezTo>
                <a:cubicBezTo>
                  <a:pt x="2666083" y="1048438"/>
                  <a:pt x="2941504" y="890530"/>
                  <a:pt x="3238959" y="727113"/>
                </a:cubicBezTo>
                <a:cubicBezTo>
                  <a:pt x="3536414" y="563696"/>
                  <a:pt x="3885282" y="363556"/>
                  <a:pt x="4175393" y="242371"/>
                </a:cubicBezTo>
                <a:cubicBezTo>
                  <a:pt x="4465504" y="121186"/>
                  <a:pt x="4722564" y="60593"/>
                  <a:pt x="497962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833870" y="1883884"/>
            <a:ext cx="5045725" cy="3316077"/>
          </a:xfrm>
          <a:custGeom>
            <a:avLst/>
            <a:gdLst>
              <a:gd name="connsiteX0" fmla="*/ 0 w 5045725"/>
              <a:gd name="connsiteY0" fmla="*/ 3316077 h 3316077"/>
              <a:gd name="connsiteX1" fmla="*/ 473725 w 5045725"/>
              <a:gd name="connsiteY1" fmla="*/ 2831335 h 3316077"/>
              <a:gd name="connsiteX2" fmla="*/ 1002535 w 5045725"/>
              <a:gd name="connsiteY2" fmla="*/ 2401677 h 3316077"/>
              <a:gd name="connsiteX3" fmla="*/ 1410159 w 5045725"/>
              <a:gd name="connsiteY3" fmla="*/ 2060155 h 3316077"/>
              <a:gd name="connsiteX4" fmla="*/ 1983036 w 5045725"/>
              <a:gd name="connsiteY4" fmla="*/ 1641514 h 3316077"/>
              <a:gd name="connsiteX5" fmla="*/ 2500829 w 5045725"/>
              <a:gd name="connsiteY5" fmla="*/ 1333041 h 3316077"/>
              <a:gd name="connsiteX6" fmla="*/ 2941503 w 5045725"/>
              <a:gd name="connsiteY6" fmla="*/ 1068636 h 3316077"/>
              <a:gd name="connsiteX7" fmla="*/ 3382178 w 5045725"/>
              <a:gd name="connsiteY7" fmla="*/ 815249 h 3316077"/>
              <a:gd name="connsiteX8" fmla="*/ 3866920 w 5045725"/>
              <a:gd name="connsiteY8" fmla="*/ 528810 h 3316077"/>
              <a:gd name="connsiteX9" fmla="*/ 4759287 w 5045725"/>
              <a:gd name="connsiteY9" fmla="*/ 99152 h 3316077"/>
              <a:gd name="connsiteX10" fmla="*/ 5045725 w 5045725"/>
              <a:gd name="connsiteY10" fmla="*/ 0 h 331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5725" h="3316077">
                <a:moveTo>
                  <a:pt x="0" y="3316077"/>
                </a:moveTo>
                <a:cubicBezTo>
                  <a:pt x="153318" y="3149906"/>
                  <a:pt x="306636" y="2983735"/>
                  <a:pt x="473725" y="2831335"/>
                </a:cubicBezTo>
                <a:cubicBezTo>
                  <a:pt x="640814" y="2678935"/>
                  <a:pt x="846463" y="2530207"/>
                  <a:pt x="1002535" y="2401677"/>
                </a:cubicBezTo>
                <a:cubicBezTo>
                  <a:pt x="1158607" y="2273147"/>
                  <a:pt x="1246742" y="2186849"/>
                  <a:pt x="1410159" y="2060155"/>
                </a:cubicBezTo>
                <a:cubicBezTo>
                  <a:pt x="1573576" y="1933461"/>
                  <a:pt x="1801258" y="1762700"/>
                  <a:pt x="1983036" y="1641514"/>
                </a:cubicBezTo>
                <a:cubicBezTo>
                  <a:pt x="2164814" y="1520328"/>
                  <a:pt x="2500829" y="1333041"/>
                  <a:pt x="2500829" y="1333041"/>
                </a:cubicBezTo>
                <a:lnTo>
                  <a:pt x="2941503" y="1068636"/>
                </a:lnTo>
                <a:cubicBezTo>
                  <a:pt x="3088394" y="982337"/>
                  <a:pt x="3382178" y="815249"/>
                  <a:pt x="3382178" y="815249"/>
                </a:cubicBezTo>
                <a:cubicBezTo>
                  <a:pt x="3536414" y="725278"/>
                  <a:pt x="3637402" y="648159"/>
                  <a:pt x="3866920" y="528810"/>
                </a:cubicBezTo>
                <a:cubicBezTo>
                  <a:pt x="4096438" y="409461"/>
                  <a:pt x="4562820" y="187287"/>
                  <a:pt x="4759287" y="99152"/>
                </a:cubicBezTo>
                <a:cubicBezTo>
                  <a:pt x="4955754" y="11017"/>
                  <a:pt x="5000739" y="5508"/>
                  <a:pt x="504572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44887" y="2100481"/>
            <a:ext cx="5050826" cy="3088464"/>
          </a:xfrm>
          <a:custGeom>
            <a:avLst/>
            <a:gdLst>
              <a:gd name="connsiteX0" fmla="*/ 0 w 5050826"/>
              <a:gd name="connsiteY0" fmla="*/ 3088464 h 3088464"/>
              <a:gd name="connsiteX1" fmla="*/ 363556 w 5050826"/>
              <a:gd name="connsiteY1" fmla="*/ 2625755 h 3088464"/>
              <a:gd name="connsiteX2" fmla="*/ 837282 w 5050826"/>
              <a:gd name="connsiteY2" fmla="*/ 2262199 h 3088464"/>
              <a:gd name="connsiteX3" fmla="*/ 1487277 w 5050826"/>
              <a:gd name="connsiteY3" fmla="*/ 1733389 h 3088464"/>
              <a:gd name="connsiteX4" fmla="*/ 2016086 w 5050826"/>
              <a:gd name="connsiteY4" fmla="*/ 1369832 h 3088464"/>
              <a:gd name="connsiteX5" fmla="*/ 2842352 w 5050826"/>
              <a:gd name="connsiteY5" fmla="*/ 874073 h 3088464"/>
              <a:gd name="connsiteX6" fmla="*/ 3558448 w 5050826"/>
              <a:gd name="connsiteY6" fmla="*/ 477466 h 3088464"/>
              <a:gd name="connsiteX7" fmla="*/ 4329629 w 5050826"/>
              <a:gd name="connsiteY7" fmla="*/ 113909 h 3088464"/>
              <a:gd name="connsiteX8" fmla="*/ 4803354 w 5050826"/>
              <a:gd name="connsiteY8" fmla="*/ 3741 h 3088464"/>
              <a:gd name="connsiteX9" fmla="*/ 5034708 w 5050826"/>
              <a:gd name="connsiteY9" fmla="*/ 25774 h 3088464"/>
              <a:gd name="connsiteX10" fmla="*/ 5012674 w 5050826"/>
              <a:gd name="connsiteY10" fmla="*/ 25774 h 308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0826" h="3088464">
                <a:moveTo>
                  <a:pt x="0" y="3088464"/>
                </a:moveTo>
                <a:cubicBezTo>
                  <a:pt x="112004" y="2925965"/>
                  <a:pt x="224009" y="2763466"/>
                  <a:pt x="363556" y="2625755"/>
                </a:cubicBezTo>
                <a:cubicBezTo>
                  <a:pt x="503103" y="2488044"/>
                  <a:pt x="649995" y="2410927"/>
                  <a:pt x="837282" y="2262199"/>
                </a:cubicBezTo>
                <a:cubicBezTo>
                  <a:pt x="1024569" y="2113471"/>
                  <a:pt x="1290810" y="1882117"/>
                  <a:pt x="1487277" y="1733389"/>
                </a:cubicBezTo>
                <a:cubicBezTo>
                  <a:pt x="1683744" y="1584661"/>
                  <a:pt x="1790240" y="1513051"/>
                  <a:pt x="2016086" y="1369832"/>
                </a:cubicBezTo>
                <a:cubicBezTo>
                  <a:pt x="2241932" y="1226613"/>
                  <a:pt x="2585292" y="1022801"/>
                  <a:pt x="2842352" y="874073"/>
                </a:cubicBezTo>
                <a:cubicBezTo>
                  <a:pt x="3099412" y="725345"/>
                  <a:pt x="3310569" y="604160"/>
                  <a:pt x="3558448" y="477466"/>
                </a:cubicBezTo>
                <a:cubicBezTo>
                  <a:pt x="3806327" y="350772"/>
                  <a:pt x="4122145" y="192863"/>
                  <a:pt x="4329629" y="113909"/>
                </a:cubicBezTo>
                <a:cubicBezTo>
                  <a:pt x="4537113" y="34955"/>
                  <a:pt x="4685841" y="18430"/>
                  <a:pt x="4803354" y="3741"/>
                </a:cubicBezTo>
                <a:cubicBezTo>
                  <a:pt x="4920867" y="-10948"/>
                  <a:pt x="4999821" y="22102"/>
                  <a:pt x="5034708" y="25774"/>
                </a:cubicBezTo>
                <a:cubicBezTo>
                  <a:pt x="5069595" y="29446"/>
                  <a:pt x="5041134" y="27610"/>
                  <a:pt x="5012674" y="2577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36" y="4436923"/>
            <a:ext cx="5296162" cy="1969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25" y="2422637"/>
            <a:ext cx="5271720" cy="1417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644" y="280095"/>
            <a:ext cx="5271720" cy="23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5745" y="1410159"/>
            <a:ext cx="4560983" cy="293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9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2" idx="4"/>
            <a:endCxn id="5" idx="4"/>
          </p:cNvCxnSpPr>
          <p:nvPr/>
        </p:nvCxnSpPr>
        <p:spPr>
          <a:xfrm flipV="1">
            <a:off x="3409721" y="2996588"/>
            <a:ext cx="848068" cy="64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91885" y="1464780"/>
            <a:ext cx="1531808" cy="1531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357610" y="1542361"/>
            <a:ext cx="2104221" cy="21042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0"/>
            <a:endCxn id="5" idx="0"/>
          </p:cNvCxnSpPr>
          <p:nvPr/>
        </p:nvCxnSpPr>
        <p:spPr>
          <a:xfrm flipV="1">
            <a:off x="3409721" y="1464780"/>
            <a:ext cx="848068" cy="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5"/>
            <a:endCxn id="5" idx="5"/>
          </p:cNvCxnSpPr>
          <p:nvPr/>
        </p:nvCxnSpPr>
        <p:spPr>
          <a:xfrm flipV="1">
            <a:off x="4153675" y="2772260"/>
            <a:ext cx="645690" cy="56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635720" y="1820471"/>
            <a:ext cx="1548000" cy="15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57968" y="1464780"/>
            <a:ext cx="2666083" cy="2181802"/>
            <a:chOff x="6157968" y="1464780"/>
            <a:chExt cx="2666083" cy="2181802"/>
          </a:xfrm>
        </p:grpSpPr>
        <p:cxnSp>
          <p:nvCxnSpPr>
            <p:cNvPr id="19" name="直接连接符 18"/>
            <p:cNvCxnSpPr>
              <a:stCxn id="21" idx="4"/>
              <a:endCxn id="20" idx="4"/>
            </p:cNvCxnSpPr>
            <p:nvPr/>
          </p:nvCxnSpPr>
          <p:spPr>
            <a:xfrm flipV="1">
              <a:off x="7210079" y="2996588"/>
              <a:ext cx="848068" cy="649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292243" y="1464780"/>
              <a:ext cx="1531808" cy="15318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57968" y="1542361"/>
              <a:ext cx="2104221" cy="210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0"/>
              <a:endCxn id="20" idx="0"/>
            </p:cNvCxnSpPr>
            <p:nvPr/>
          </p:nvCxnSpPr>
          <p:spPr>
            <a:xfrm flipV="1">
              <a:off x="7210079" y="1464780"/>
              <a:ext cx="848068" cy="7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5"/>
              <a:endCxn id="20" idx="5"/>
            </p:cNvCxnSpPr>
            <p:nvPr/>
          </p:nvCxnSpPr>
          <p:spPr>
            <a:xfrm flipV="1">
              <a:off x="7954033" y="2772260"/>
              <a:ext cx="645690" cy="566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74" y="1675591"/>
            <a:ext cx="5400000" cy="22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850" y="337379"/>
            <a:ext cx="7200000" cy="1906991"/>
          </a:xfrm>
          <a:prstGeom prst="rect">
            <a:avLst/>
          </a:prstGeom>
          <a:noFill/>
        </p:spPr>
      </p:pic>
      <p:grpSp>
        <p:nvGrpSpPr>
          <p:cNvPr id="62" name="组合 61"/>
          <p:cNvGrpSpPr/>
          <p:nvPr/>
        </p:nvGrpSpPr>
        <p:grpSpPr>
          <a:xfrm>
            <a:off x="1845817" y="3159210"/>
            <a:ext cx="8442115" cy="2104221"/>
            <a:chOff x="1845817" y="3159210"/>
            <a:chExt cx="8442115" cy="2104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5760007" y="3159210"/>
              <a:ext cx="4527925" cy="2104221"/>
              <a:chOff x="4340646" y="3172857"/>
              <a:chExt cx="4527925" cy="210422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40646" y="3172857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646" y="3404212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40646" y="4957589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40646" y="4822699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40646" y="3610323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40646" y="4649374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40646" y="3731509"/>
                <a:ext cx="4200204" cy="10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1"/>
                <a:endCxn id="13" idx="3"/>
              </p:cNvCxnSpPr>
              <p:nvPr/>
            </p:nvCxnSpPr>
            <p:spPr>
              <a:xfrm>
                <a:off x="4340646" y="4235509"/>
                <a:ext cx="420020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-2700000">
                <a:off x="4646116" y="4099011"/>
                <a:ext cx="0" cy="864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-8100000">
                <a:off x="5562098" y="336154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8900000">
                <a:off x="6783550" y="3375411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13500000">
                <a:off x="8004571" y="337680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845817" y="3159210"/>
              <a:ext cx="3857626" cy="2104221"/>
              <a:chOff x="1340850" y="3172857"/>
              <a:chExt cx="3857626" cy="210422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40850" y="3172857"/>
                <a:ext cx="2104221" cy="210422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63875" y="3404212"/>
                <a:ext cx="1660856" cy="166085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770247" y="3610323"/>
                <a:ext cx="1237357" cy="12373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88484" y="373150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40" idx="1"/>
              </p:cNvCxnSpPr>
              <p:nvPr/>
            </p:nvCxnSpPr>
            <p:spPr>
              <a:xfrm flipH="1">
                <a:off x="2506073" y="3643546"/>
                <a:ext cx="1014654" cy="33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1" idx="1"/>
              </p:cNvCxnSpPr>
              <p:nvPr/>
            </p:nvCxnSpPr>
            <p:spPr>
              <a:xfrm flipH="1" flipV="1">
                <a:off x="3007605" y="4040301"/>
                <a:ext cx="513122" cy="12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2" idx="1"/>
              </p:cNvCxnSpPr>
              <p:nvPr/>
            </p:nvCxnSpPr>
            <p:spPr>
              <a:xfrm flipH="1">
                <a:off x="3234125" y="4464708"/>
                <a:ext cx="286602" cy="26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3520727" y="3458880"/>
                <a:ext cx="167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20727" y="3868295"/>
                <a:ext cx="158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Metallic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520727" y="4280042"/>
                <a:ext cx="12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Glass Tube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120227" y="4040301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6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972808" y="1798716"/>
            <a:ext cx="7352501" cy="2589419"/>
            <a:chOff x="1972808" y="1798716"/>
            <a:chExt cx="7352501" cy="2589419"/>
          </a:xfrm>
        </p:grpSpPr>
        <p:grpSp>
          <p:nvGrpSpPr>
            <p:cNvPr id="46" name="组合 45"/>
            <p:cNvGrpSpPr/>
            <p:nvPr/>
          </p:nvGrpSpPr>
          <p:grpSpPr>
            <a:xfrm>
              <a:off x="1972808" y="1798716"/>
              <a:ext cx="4002082" cy="2589419"/>
              <a:chOff x="3592287" y="1886851"/>
              <a:chExt cx="4002082" cy="2589419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V="1">
                <a:off x="3945030" y="3800821"/>
                <a:ext cx="3392204" cy="110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rot="13500000">
                <a:off x="4555970" y="2336894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rot="18900000">
                <a:off x="6531166" y="2336895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44877" y="2589953"/>
                <a:ext cx="760659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44877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905536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945030" y="2115239"/>
                <a:ext cx="0" cy="1696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>
                <a:off x="3844886" y="3492348"/>
                <a:ext cx="296960" cy="517792"/>
              </a:xfrm>
              <a:prstGeom prst="arc">
                <a:avLst>
                  <a:gd name="adj1" fmla="val 19204915"/>
                  <a:gd name="adj2" fmla="val 9267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3945030" y="2589953"/>
                <a:ext cx="33922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/>
            </p:nvCxnSpPr>
            <p:spPr>
              <a:xfrm>
                <a:off x="3945029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144877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905536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119228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>
                <a:stCxn id="39" idx="1"/>
              </p:cNvCxnSpPr>
              <p:nvPr/>
            </p:nvCxnSpPr>
            <p:spPr>
              <a:xfrm flipH="1">
                <a:off x="3952374" y="4291604"/>
                <a:ext cx="13245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 flipV="1">
                <a:off x="5818806" y="4282947"/>
                <a:ext cx="1298874" cy="6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6236826" y="2168048"/>
              <a:ext cx="3012045" cy="2074807"/>
              <a:chOff x="6392410" y="2018531"/>
              <a:chExt cx="3012045" cy="207480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7776099" y="2365338"/>
                <a:ext cx="1053999" cy="1728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/>
            </p:nvSpPr>
            <p:spPr>
              <a:xfrm>
                <a:off x="7863931" y="2509338"/>
                <a:ext cx="878333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>
                <a:endCxn id="48" idx="6"/>
              </p:cNvCxnSpPr>
              <p:nvPr/>
            </p:nvCxnSpPr>
            <p:spPr>
              <a:xfrm>
                <a:off x="6392410" y="3229338"/>
                <a:ext cx="23498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0"/>
                <a:endCxn id="47" idx="4"/>
              </p:cNvCxnSpPr>
              <p:nvPr/>
            </p:nvCxnSpPr>
            <p:spPr>
              <a:xfrm>
                <a:off x="8303099" y="2365338"/>
                <a:ext cx="0" cy="172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endCxn id="47" idx="0"/>
              </p:cNvCxnSpPr>
              <p:nvPr/>
            </p:nvCxnSpPr>
            <p:spPr>
              <a:xfrm flipV="1">
                <a:off x="6591866" y="2365338"/>
                <a:ext cx="1711233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48" idx="0"/>
              </p:cNvCxnSpPr>
              <p:nvPr/>
            </p:nvCxnSpPr>
            <p:spPr>
              <a:xfrm flipV="1">
                <a:off x="6539528" y="2509338"/>
                <a:ext cx="176357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47" idx="4"/>
              </p:cNvCxnSpPr>
              <p:nvPr/>
            </p:nvCxnSpPr>
            <p:spPr>
              <a:xfrm>
                <a:off x="6562407" y="3229338"/>
                <a:ext cx="1740692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弧形 69"/>
              <p:cNvSpPr/>
              <p:nvPr/>
            </p:nvSpPr>
            <p:spPr>
              <a:xfrm>
                <a:off x="6960806" y="3002505"/>
                <a:ext cx="131751" cy="46402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曲线连接符 72"/>
              <p:cNvCxnSpPr/>
              <p:nvPr/>
            </p:nvCxnSpPr>
            <p:spPr>
              <a:xfrm rot="16200000" flipH="1">
                <a:off x="7229167" y="2665752"/>
                <a:ext cx="223518" cy="1836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曲线连接符 78"/>
              <p:cNvCxnSpPr/>
              <p:nvPr/>
            </p:nvCxnSpPr>
            <p:spPr>
              <a:xfrm rot="10800000" flipV="1">
                <a:off x="8413868" y="2305603"/>
                <a:ext cx="273805" cy="1764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98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5" r="-2112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167" r="-19444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5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-444489" y="969965"/>
            <a:ext cx="5982164" cy="6221130"/>
            <a:chOff x="490941" y="1603716"/>
            <a:chExt cx="8094052" cy="8417380"/>
          </a:xfrm>
        </p:grpSpPr>
        <p:sp>
          <p:nvSpPr>
            <p:cNvPr id="2" name="弧形 1"/>
            <p:cNvSpPr>
              <a:spLocks noChangeAspect="1"/>
            </p:cNvSpPr>
            <p:nvPr/>
          </p:nvSpPr>
          <p:spPr>
            <a:xfrm rot="19911955">
              <a:off x="1242876" y="2414825"/>
              <a:ext cx="6840000" cy="6840000"/>
            </a:xfrm>
            <a:prstGeom prst="arc">
              <a:avLst>
                <a:gd name="adj1" fmla="val 1769454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弧形 2"/>
            <p:cNvSpPr>
              <a:spLocks noChangeAspect="1"/>
            </p:cNvSpPr>
            <p:nvPr/>
          </p:nvSpPr>
          <p:spPr>
            <a:xfrm rot="19773607">
              <a:off x="490941" y="3433096"/>
              <a:ext cx="6588000" cy="6588000"/>
            </a:xfrm>
            <a:prstGeom prst="arc">
              <a:avLst>
                <a:gd name="adj1" fmla="val 1871073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833262" y="1603716"/>
              <a:ext cx="5751731" cy="4053704"/>
              <a:chOff x="2833262" y="1603716"/>
              <a:chExt cx="5751731" cy="4053704"/>
            </a:xfrm>
          </p:grpSpPr>
          <p:sp>
            <p:nvSpPr>
              <p:cNvPr id="22" name="椭圆 21"/>
              <p:cNvSpPr/>
              <p:nvPr/>
            </p:nvSpPr>
            <p:spPr>
              <a:xfrm rot="1549688">
                <a:off x="5445623" y="2649756"/>
                <a:ext cx="612000" cy="12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6400796" y="3875966"/>
                <a:ext cx="1351129" cy="13511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176211" y="2429304"/>
                <a:ext cx="595847" cy="10508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>
                <a:grpSpLocks noChangeAspect="1"/>
              </p:cNvGrpSpPr>
              <p:nvPr/>
            </p:nvGrpSpPr>
            <p:grpSpPr>
              <a:xfrm>
                <a:off x="2921395" y="1701694"/>
                <a:ext cx="5267258" cy="3771060"/>
                <a:chOff x="2921395" y="1701694"/>
                <a:chExt cx="5267258" cy="3771060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275459" y="5472754"/>
                  <a:ext cx="4913194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3264086" y="1701694"/>
                  <a:ext cx="0" cy="377106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箭头连接符 15"/>
              <p:cNvCxnSpPr>
                <a:endCxn id="6" idx="2"/>
              </p:cNvCxnSpPr>
              <p:nvPr/>
            </p:nvCxnSpPr>
            <p:spPr>
              <a:xfrm flipV="1">
                <a:off x="3275459" y="4577048"/>
                <a:ext cx="3825003" cy="882058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2"/>
                <a:endCxn id="4" idx="7"/>
              </p:cNvCxnSpPr>
              <p:nvPr/>
            </p:nvCxnSpPr>
            <p:spPr>
              <a:xfrm flipV="1">
                <a:off x="7100462" y="4073834"/>
                <a:ext cx="453595" cy="503214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3275459" y="3289109"/>
                <a:ext cx="2473874" cy="2183646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弧形 29"/>
              <p:cNvSpPr/>
              <p:nvPr/>
            </p:nvSpPr>
            <p:spPr>
              <a:xfrm>
                <a:off x="3784941" y="4885899"/>
                <a:ext cx="108000" cy="1321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/>
              <p:cNvCxnSpPr/>
              <p:nvPr/>
            </p:nvCxnSpPr>
            <p:spPr>
              <a:xfrm flipV="1">
                <a:off x="5665130" y="2823944"/>
                <a:ext cx="625190" cy="21950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>
                <a:grpSpLocks noChangeAspect="1"/>
              </p:cNvGrpSpPr>
              <p:nvPr/>
            </p:nvGrpSpPr>
            <p:grpSpPr>
              <a:xfrm>
                <a:off x="5590380" y="2681288"/>
                <a:ext cx="467520" cy="374667"/>
                <a:chOff x="2921395" y="3364338"/>
                <a:chExt cx="2630928" cy="2108416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3275461" y="5472754"/>
                  <a:ext cx="227686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3264088" y="3364338"/>
                  <a:ext cx="77957" cy="210841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光线</m:t>
                        </m:r>
                      </m:oMath>
                    </a14:m>
                    <a:r>
                      <a:rPr lang="zh-CN" altLang="en-US" dirty="0" smtClean="0"/>
                      <a:t>（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85" b="-15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弧形 5"/>
            <p:cNvSpPr>
              <a:spLocks noChangeAspect="1"/>
            </p:cNvSpPr>
            <p:nvPr/>
          </p:nvSpPr>
          <p:spPr>
            <a:xfrm rot="19911955">
              <a:off x="744030" y="2910265"/>
              <a:ext cx="6840000" cy="6840000"/>
            </a:xfrm>
            <a:prstGeom prst="arc">
              <a:avLst>
                <a:gd name="adj1" fmla="val 17694545"/>
                <a:gd name="adj2" fmla="val 21437669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928" y="1657108"/>
            <a:ext cx="3852000" cy="1742800"/>
            <a:chOff x="7011841" y="1523697"/>
            <a:chExt cx="3989944" cy="190899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7226300" y="197435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226300" y="239646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空气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/>
            <p:cNvSpPr/>
            <p:nvPr/>
          </p:nvSpPr>
          <p:spPr>
            <a:xfrm>
              <a:off x="7226300" y="1881149"/>
              <a:ext cx="3416300" cy="8866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波导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/>
            <p:nvPr/>
          </p:nvCxnSpPr>
          <p:spPr>
            <a:xfrm flipV="1">
              <a:off x="7302500" y="2383770"/>
              <a:ext cx="1498600" cy="98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9160380" y="2418490"/>
              <a:ext cx="1393320" cy="1014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2"/>
            </p:cNvCxnSpPr>
            <p:nvPr/>
          </p:nvCxnSpPr>
          <p:spPr>
            <a:xfrm flipV="1">
              <a:off x="8793179" y="1969810"/>
              <a:ext cx="141271" cy="41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3" idx="2"/>
            </p:cNvCxnSpPr>
            <p:nvPr/>
          </p:nvCxnSpPr>
          <p:spPr>
            <a:xfrm>
              <a:off x="8934450" y="1969810"/>
              <a:ext cx="225930" cy="46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780479" y="2162293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9160380" y="2174992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9" r="-1639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3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弧形 89"/>
            <p:cNvSpPr/>
            <p:nvPr/>
          </p:nvSpPr>
          <p:spPr>
            <a:xfrm rot="11541442">
              <a:off x="8496060" y="2583707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/>
            <p:cNvSpPr/>
            <p:nvPr/>
          </p:nvSpPr>
          <p:spPr>
            <a:xfrm rot="7685150">
              <a:off x="9047686" y="2437562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8929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092" y="2709862"/>
            <a:ext cx="3599815" cy="143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89485" y="2568847"/>
            <a:ext cx="6803257" cy="1762815"/>
            <a:chOff x="2689485" y="2568847"/>
            <a:chExt cx="6803257" cy="17628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742" y="2568847"/>
              <a:ext cx="3744000" cy="1760058"/>
            </a:xfrm>
            <a:prstGeom prst="rect">
              <a:avLst/>
            </a:prstGeom>
            <a:noFill/>
          </p:spPr>
        </p:pic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2689485" y="2731183"/>
              <a:ext cx="3240000" cy="1465904"/>
              <a:chOff x="7011841" y="1523697"/>
              <a:chExt cx="3989944" cy="1908993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226300" y="197435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226300" y="239646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膜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空气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7226300" y="1881149"/>
                <a:ext cx="3416300" cy="8866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>
                    <a:spLocks noChangeAspec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波导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 flipV="1">
                <a:off x="7302500" y="2383770"/>
                <a:ext cx="1498600" cy="983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9160380" y="2418490"/>
                <a:ext cx="1393320" cy="1014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9" idx="2"/>
              </p:cNvCxnSpPr>
              <p:nvPr/>
            </p:nvCxnSpPr>
            <p:spPr>
              <a:xfrm flipV="1">
                <a:off x="8793179" y="1969810"/>
                <a:ext cx="141271" cy="415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9" idx="2"/>
              </p:cNvCxnSpPr>
              <p:nvPr/>
            </p:nvCxnSpPr>
            <p:spPr>
              <a:xfrm>
                <a:off x="8934450" y="1969810"/>
                <a:ext cx="225930" cy="467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780479" y="2162293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160380" y="2174992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769" r="-1538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882" r="-1764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弧形 18"/>
              <p:cNvSpPr/>
              <p:nvPr/>
            </p:nvSpPr>
            <p:spPr>
              <a:xfrm rot="11541442">
                <a:off x="8496060" y="2583707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弧形 19"/>
              <p:cNvSpPr/>
              <p:nvPr/>
            </p:nvSpPr>
            <p:spPr>
              <a:xfrm rot="7685150">
                <a:off x="9047686" y="2437562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=1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3043" b="-6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766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415011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6877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10316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325663"/>
            <a:ext cx="4068000" cy="305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0" y="325663"/>
            <a:ext cx="4068000" cy="305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3376663"/>
            <a:ext cx="4068000" cy="3051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1225"/>
              </p:ext>
            </p:extLst>
          </p:nvPr>
        </p:nvGraphicFramePr>
        <p:xfrm>
          <a:off x="5613770" y="3738638"/>
          <a:ext cx="6199823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643"/>
                <a:gridCol w="14401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弯曲</a:t>
                      </a:r>
                      <a:r>
                        <a:rPr lang="en-US" altLang="zh-CN" dirty="0" smtClean="0"/>
                        <a:t>j/m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气体浓度</a:t>
                      </a:r>
                      <a:r>
                        <a:rPr lang="en-US" altLang="zh-CN" dirty="0" smtClean="0"/>
                        <a:t>/ppm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最优孔径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401999" y="689804"/>
            <a:ext cx="1805395" cy="2169995"/>
            <a:chOff x="3384645" y="996287"/>
            <a:chExt cx="2402006" cy="2887092"/>
          </a:xfrm>
        </p:grpSpPr>
        <p:sp>
          <p:nvSpPr>
            <p:cNvPr id="12" name="椭圆 11"/>
            <p:cNvSpPr/>
            <p:nvPr/>
          </p:nvSpPr>
          <p:spPr>
            <a:xfrm>
              <a:off x="3384645" y="996287"/>
              <a:ext cx="2402006" cy="2402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2000" y="2232000"/>
              <a:ext cx="2376000" cy="1651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>
            <a:stCxn id="3" idx="2"/>
          </p:cNvCxnSpPr>
          <p:nvPr/>
        </p:nvCxnSpPr>
        <p:spPr>
          <a:xfrm>
            <a:off x="3384645" y="2197290"/>
            <a:ext cx="0" cy="14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</p:cNvCxnSpPr>
          <p:nvPr/>
        </p:nvCxnSpPr>
        <p:spPr>
          <a:xfrm>
            <a:off x="5786651" y="2197290"/>
            <a:ext cx="0" cy="14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84645" y="996287"/>
            <a:ext cx="2402006" cy="2887092"/>
            <a:chOff x="3384645" y="996287"/>
            <a:chExt cx="2402006" cy="2887092"/>
          </a:xfrm>
        </p:grpSpPr>
        <p:sp>
          <p:nvSpPr>
            <p:cNvPr id="3" name="椭圆 2"/>
            <p:cNvSpPr/>
            <p:nvPr/>
          </p:nvSpPr>
          <p:spPr>
            <a:xfrm>
              <a:off x="3384645" y="996287"/>
              <a:ext cx="2402006" cy="2402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2000" y="2232000"/>
              <a:ext cx="2376000" cy="1651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弧形 8"/>
          <p:cNvSpPr/>
          <p:nvPr/>
        </p:nvSpPr>
        <p:spPr>
          <a:xfrm rot="18919567">
            <a:off x="2784293" y="1550174"/>
            <a:ext cx="4255200" cy="425580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2" idx="2"/>
          </p:cNvCxnSpPr>
          <p:nvPr/>
        </p:nvCxnSpPr>
        <p:spPr>
          <a:xfrm flipH="1">
            <a:off x="3384645" y="1592502"/>
            <a:ext cx="17354" cy="90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200891" y="1592501"/>
            <a:ext cx="6503" cy="20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 flipH="1">
            <a:off x="6414448" y="2182224"/>
            <a:ext cx="10424" cy="150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4" y="4657725"/>
            <a:ext cx="2838450" cy="22002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006447" y="1493155"/>
            <a:ext cx="9220027" cy="2602627"/>
            <a:chOff x="2006447" y="1493155"/>
            <a:chExt cx="9220027" cy="26026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447" y="1493155"/>
              <a:ext cx="9220027" cy="2496152"/>
              <a:chOff x="2006447" y="1493155"/>
              <a:chExt cx="9220027" cy="249615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06447" y="1493155"/>
                <a:ext cx="4240116" cy="2496152"/>
                <a:chOff x="2006447" y="1493155"/>
                <a:chExt cx="4240116" cy="249615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006447" y="1789032"/>
                  <a:ext cx="2667000" cy="2200275"/>
                  <a:chOff x="2667459" y="1767000"/>
                  <a:chExt cx="2667000" cy="2200275"/>
                </a:xfrm>
              </p:grpSpPr>
              <p:pic>
                <p:nvPicPr>
                  <p:cNvPr id="5" name="图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67459" y="1767000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6" name="椭圆 5"/>
                  <p:cNvSpPr/>
                  <p:nvPr/>
                </p:nvSpPr>
                <p:spPr>
                  <a:xfrm>
                    <a:off x="3086731" y="2283242"/>
                    <a:ext cx="1211856" cy="1211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" name="直接箭头连接符 10"/>
                <p:cNvCxnSpPr>
                  <a:stCxn id="14" idx="1"/>
                </p:cNvCxnSpPr>
                <p:nvPr/>
              </p:nvCxnSpPr>
              <p:spPr>
                <a:xfrm flipH="1">
                  <a:off x="3161841" y="1677821"/>
                  <a:ext cx="1652817" cy="99927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16" idx="1"/>
                </p:cNvCxnSpPr>
                <p:nvPr/>
              </p:nvCxnSpPr>
              <p:spPr>
                <a:xfrm flipH="1">
                  <a:off x="3855905" y="2282502"/>
                  <a:ext cx="958293" cy="6287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814658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14198" y="2097836"/>
                  <a:ext cx="1432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N&lt;1 material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213798" y="1493155"/>
                <a:ext cx="5012676" cy="2454833"/>
                <a:chOff x="6246563" y="1493155"/>
                <a:chExt cx="5012676" cy="245483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246563" y="1747713"/>
                  <a:ext cx="2667000" cy="2200275"/>
                  <a:chOff x="6822654" y="1789032"/>
                  <a:chExt cx="2667000" cy="2200275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2654" y="1789032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20" name="椭圆 19"/>
                  <p:cNvSpPr/>
                  <p:nvPr/>
                </p:nvSpPr>
                <p:spPr>
                  <a:xfrm>
                    <a:off x="7018776" y="2082169"/>
                    <a:ext cx="1717600" cy="1685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7206063" y="2239689"/>
                    <a:ext cx="1343026" cy="13430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9155646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155645" y="1913170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Dielectric Coating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155645" y="2331939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 film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155645" y="2750708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Structural tube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/>
                <p:cNvCxnSpPr>
                  <a:stCxn id="22" idx="1"/>
                </p:cNvCxnSpPr>
                <p:nvPr/>
              </p:nvCxnSpPr>
              <p:spPr>
                <a:xfrm flipH="1">
                  <a:off x="7301486" y="1677821"/>
                  <a:ext cx="1854160" cy="106917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3" idx="1"/>
                </p:cNvCxnSpPr>
                <p:nvPr/>
              </p:nvCxnSpPr>
              <p:spPr>
                <a:xfrm flipH="1">
                  <a:off x="7997613" y="2097836"/>
                  <a:ext cx="1158032" cy="54715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1"/>
                </p:cNvCxnSpPr>
                <p:nvPr/>
              </p:nvCxnSpPr>
              <p:spPr>
                <a:xfrm flipH="1">
                  <a:off x="8215080" y="2516605"/>
                  <a:ext cx="940565" cy="41505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5" idx="1"/>
                </p:cNvCxnSpPr>
                <p:nvPr/>
              </p:nvCxnSpPr>
              <p:spPr>
                <a:xfrm flipH="1">
                  <a:off x="8531789" y="2935374"/>
                  <a:ext cx="623856" cy="4572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/>
            <p:cNvSpPr txBox="1"/>
            <p:nvPr/>
          </p:nvSpPr>
          <p:spPr>
            <a:xfrm>
              <a:off x="4120308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36977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10" y="2948177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525661"/>
            <a:ext cx="3857208" cy="277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5001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9260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5001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260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9" y="3063740"/>
            <a:ext cx="3704400" cy="2680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29" y="591763"/>
            <a:ext cx="3704400" cy="2680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949" y="602780"/>
            <a:ext cx="3704400" cy="2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80120" y="1698873"/>
            <a:ext cx="10179680" cy="2790106"/>
            <a:chOff x="180120" y="1698873"/>
            <a:chExt cx="10179680" cy="2790106"/>
          </a:xfrm>
        </p:grpSpPr>
        <p:grpSp>
          <p:nvGrpSpPr>
            <p:cNvPr id="18" name="组合 17"/>
            <p:cNvGrpSpPr/>
            <p:nvPr/>
          </p:nvGrpSpPr>
          <p:grpSpPr>
            <a:xfrm>
              <a:off x="180120" y="1698873"/>
              <a:ext cx="10179680" cy="2790106"/>
              <a:chOff x="180120" y="1698873"/>
              <a:chExt cx="10179680" cy="279010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3599" y="1698873"/>
                <a:ext cx="3600000" cy="276470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800" y="1724273"/>
                <a:ext cx="3600000" cy="2764706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653199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78680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241506" y="208570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35625" y="415580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261826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516025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 rot="16200000">
                <a:off x="-659479" y="256387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16200000">
                <a:off x="2632089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rot="16200000">
                <a:off x="5869702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12" y="1724273"/>
              <a:ext cx="3600000" cy="2764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96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500" y="609600"/>
            <a:ext cx="10557700" cy="2588355"/>
            <a:chOff x="571500" y="609600"/>
            <a:chExt cx="10557700" cy="258835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61" t="28606" r="33303" b="43104"/>
            <a:stretch/>
          </p:blipFill>
          <p:spPr bwMode="auto">
            <a:xfrm>
              <a:off x="6809200" y="635000"/>
              <a:ext cx="4320000" cy="254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5" t="28515" r="33170" b="43003"/>
            <a:stretch/>
          </p:blipFill>
          <p:spPr bwMode="auto">
            <a:xfrm>
              <a:off x="3723100" y="609600"/>
              <a:ext cx="4320000" cy="258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9" t="28420" r="33063" b="42502"/>
            <a:stretch/>
          </p:blipFill>
          <p:spPr bwMode="auto">
            <a:xfrm>
              <a:off x="571500" y="609600"/>
              <a:ext cx="4320000" cy="2588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926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" y="1450410"/>
            <a:ext cx="3614546" cy="25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43" y="1450410"/>
            <a:ext cx="3433818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2" y="2700337"/>
            <a:ext cx="5039995" cy="1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0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11306" y="-13705"/>
            <a:ext cx="7639192" cy="6311834"/>
            <a:chOff x="211306" y="-13705"/>
            <a:chExt cx="7639192" cy="6311834"/>
          </a:xfrm>
        </p:grpSpPr>
        <p:grpSp>
          <p:nvGrpSpPr>
            <p:cNvPr id="27" name="组合 26"/>
            <p:cNvGrpSpPr/>
            <p:nvPr/>
          </p:nvGrpSpPr>
          <p:grpSpPr>
            <a:xfrm>
              <a:off x="311314" y="0"/>
              <a:ext cx="3746500" cy="3240000"/>
              <a:chOff x="273050" y="0"/>
              <a:chExt cx="37465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9" r="6996"/>
              <a:stretch/>
            </p:blipFill>
            <p:spPr>
              <a:xfrm>
                <a:off x="273050" y="0"/>
                <a:ext cx="3746500" cy="324000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340637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06000" y="1949672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105998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05998" y="245480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43802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982423" y="-13705"/>
              <a:ext cx="3740150" cy="3240000"/>
              <a:chOff x="4178300" y="-21503"/>
              <a:chExt cx="3740150" cy="324000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0" r="8562"/>
              <a:stretch/>
            </p:blipFill>
            <p:spPr>
              <a:xfrm>
                <a:off x="4178300" y="-21503"/>
                <a:ext cx="3740150" cy="324000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909273" y="19493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09273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909273" y="39936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42518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20668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1306" y="3162299"/>
              <a:ext cx="3821727" cy="3125835"/>
              <a:chOff x="199518" y="3332661"/>
              <a:chExt cx="3821727" cy="312583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1" t="3523" r="7933"/>
              <a:stretch/>
            </p:blipFill>
            <p:spPr>
              <a:xfrm>
                <a:off x="199518" y="3332661"/>
                <a:ext cx="3821727" cy="3125835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2236305" y="5512981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21007" y="56856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45276" y="498473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236305" y="3498225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40637" y="567596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245276" y="405641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245276" y="4538518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" t="5563" r="6948"/>
            <a:stretch/>
          </p:blipFill>
          <p:spPr>
            <a:xfrm>
              <a:off x="4076700" y="3256533"/>
              <a:ext cx="3773798" cy="3041596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124791" y="5505599"/>
              <a:ext cx="382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(d)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46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r="6948"/>
          <a:stretch/>
        </p:blipFill>
        <p:spPr>
          <a:xfrm>
            <a:off x="421395" y="406400"/>
            <a:ext cx="4963405" cy="37779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1805" y="2346323"/>
            <a:ext cx="892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2m;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180du</a:t>
            </a: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3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34448" y="0"/>
            <a:ext cx="8441696" cy="6480000"/>
            <a:chOff x="234448" y="0"/>
            <a:chExt cx="8441696" cy="6480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4448" y="0"/>
              <a:ext cx="4320000" cy="3240000"/>
              <a:chOff x="234448" y="0"/>
              <a:chExt cx="4320000" cy="32400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578394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5983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5983" y="146611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35983" y="3815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6144" y="0"/>
              <a:ext cx="4320000" cy="3240000"/>
              <a:chOff x="4356144" y="0"/>
              <a:chExt cx="43200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7707181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864675" y="237978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864675" y="177388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64675" y="1158334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34448" y="3240000"/>
              <a:ext cx="4320000" cy="3240000"/>
              <a:chOff x="234448" y="3240000"/>
              <a:chExt cx="4320000" cy="324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3578394" y="571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435983" y="571357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435983" y="51010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35983" y="441030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56144" y="3240000"/>
              <a:ext cx="4320000" cy="3240000"/>
              <a:chOff x="4356144" y="3240000"/>
              <a:chExt cx="4320000" cy="324000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7707181" y="57136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12315" y="561083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012315" y="499829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012315" y="4307559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22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159321" y="1259560"/>
            <a:ext cx="6890724" cy="2702876"/>
            <a:chOff x="4159321" y="1259560"/>
            <a:chExt cx="6890724" cy="270287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0045" y="1259560"/>
              <a:ext cx="3600000" cy="2702876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4159321" y="1317003"/>
              <a:ext cx="6125407" cy="2634739"/>
              <a:chOff x="4159321" y="1317003"/>
              <a:chExt cx="6125407" cy="2634739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159321" y="1317003"/>
                <a:ext cx="3442317" cy="2605112"/>
                <a:chOff x="4159321" y="1317003"/>
                <a:chExt cx="3442317" cy="2605112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13" t="5267" r="4380" b="5924"/>
                <a:stretch/>
              </p:blipFill>
              <p:spPr>
                <a:xfrm>
                  <a:off x="4296577" y="1454227"/>
                  <a:ext cx="3305061" cy="2313542"/>
                </a:xfrm>
                <a:prstGeom prst="rect">
                  <a:avLst/>
                </a:prstGeom>
              </p:spPr>
            </p:pic>
            <p:sp>
              <p:nvSpPr>
                <p:cNvPr id="5" name="文本框 4"/>
                <p:cNvSpPr txBox="1"/>
                <p:nvPr/>
              </p:nvSpPr>
              <p:spPr>
                <a:xfrm>
                  <a:off x="4965833" y="3614338"/>
                  <a:ext cx="19869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Gas Concentration /ppm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 rot="16200000">
                  <a:off x="3319722" y="2156602"/>
                  <a:ext cx="19869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Absorption /a.u.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8297753" y="3643965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16200000">
                <a:off x="6566378" y="215660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4" y="878036"/>
            <a:ext cx="3803793" cy="26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6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7463" y="6535461"/>
              <a:ext cx="29848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376151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355</Words>
  <Application>Microsoft Office PowerPoint</Application>
  <PresentationFormat>宽屏</PresentationFormat>
  <Paragraphs>169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PowerPoint 演示文稿</vt:lpstr>
      <vt:lpstr>PowerPoint 演示文稿</vt:lpstr>
      <vt:lpstr>PowerPoint 演示文稿</vt:lpstr>
      <vt:lpstr>相同半径，不同长度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检测极限计算</vt:lpstr>
      <vt:lpstr>椭圆信噪比普遍优于正圆，但灵敏度低。 若追求更高的信噪比，采用椭圆弯曲的手法。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102</cp:revision>
  <dcterms:created xsi:type="dcterms:W3CDTF">2016-03-01T04:48:31Z</dcterms:created>
  <dcterms:modified xsi:type="dcterms:W3CDTF">2016-03-20T01:20:35Z</dcterms:modified>
</cp:coreProperties>
</file>