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0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82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30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0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7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52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61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4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0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4905A-E1A4-4744-B5A9-97B0F93BB70A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20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06402" y="719094"/>
            <a:ext cx="6089401" cy="4620601"/>
            <a:chOff x="5673313" y="1391123"/>
            <a:chExt cx="6089401" cy="462060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3313" y="1391123"/>
              <a:ext cx="6089401" cy="4620601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9614" y="2061782"/>
              <a:ext cx="2795050" cy="2035625"/>
            </a:xfrm>
            <a:prstGeom prst="rect">
              <a:avLst/>
            </a:prstGeom>
          </p:spPr>
        </p:pic>
      </p:grpSp>
      <p:sp>
        <p:nvSpPr>
          <p:cNvPr id="7" name="竖排标题 6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77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Yuqing Wei</dc:creator>
  <cp:lastModifiedBy>Yuqing Wei</cp:lastModifiedBy>
  <cp:revision>3</cp:revision>
  <dcterms:created xsi:type="dcterms:W3CDTF">2016-03-01T04:48:31Z</dcterms:created>
  <dcterms:modified xsi:type="dcterms:W3CDTF">2016-03-01T07:44:01Z</dcterms:modified>
</cp:coreProperties>
</file>