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62" r:id="rId12"/>
    <p:sldId id="271" r:id="rId13"/>
    <p:sldId id="272" r:id="rId14"/>
    <p:sldId id="260" r:id="rId15"/>
    <p:sldId id="261" r:id="rId16"/>
    <p:sldId id="25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125" d="100"/>
          <a:sy n="125" d="100"/>
        </p:scale>
        <p:origin x="-156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80" y="1473231"/>
            <a:ext cx="5276303" cy="1481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63" y="2955077"/>
            <a:ext cx="5271720" cy="14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731623" y="950579"/>
            <a:ext cx="6015857" cy="4865401"/>
            <a:chOff x="3053443" y="996299"/>
            <a:chExt cx="6015857" cy="48654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99" y="996299"/>
              <a:ext cx="5946601" cy="486540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3670663" y="4428309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670663" y="391450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70663" y="3400698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670663" y="2891246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670663" y="2381795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70663" y="187234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436620" y="4785360"/>
              <a:ext cx="211183" cy="251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61063" y="1687677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61063" y="2197129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61063" y="2706581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61063" y="321603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61063" y="3725485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3443" y="424364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61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，信噪比比较。通过恶化耦合情况，降低系统信噪比。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4" y="665761"/>
            <a:ext cx="3703048" cy="267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9" y="545203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0" y="2996622"/>
            <a:ext cx="385720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9" y="3088940"/>
            <a:ext cx="3703048" cy="2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-1846050" y="-198070"/>
            <a:ext cx="10800000" cy="10998070"/>
            <a:chOff x="-1846050" y="-198070"/>
            <a:chExt cx="10800000" cy="1099807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1300" y="-198070"/>
              <a:ext cx="801300" cy="2179726"/>
              <a:chOff x="-81300" y="-198070"/>
              <a:chExt cx="801300" cy="2179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4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97376" y="-189864"/>
              <a:ext cx="801300" cy="2179726"/>
              <a:chOff x="-81300" y="-198070"/>
              <a:chExt cx="801300" cy="217972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9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 flipV="1">
              <a:off x="358726" y="0"/>
              <a:ext cx="6390450" cy="8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6" idx="3"/>
              <a:endCxn id="40" idx="3"/>
            </p:cNvCxnSpPr>
            <p:nvPr/>
          </p:nvCxnSpPr>
          <p:spPr>
            <a:xfrm>
              <a:off x="452100" y="1796990"/>
              <a:ext cx="6378676" cy="8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 rot="-2700000">
              <a:off x="-1846050" y="0"/>
              <a:ext cx="10800000" cy="10800000"/>
            </a:xfrm>
            <a:prstGeom prst="arc">
              <a:avLst>
                <a:gd name="adj1" fmla="val 16717308"/>
                <a:gd name="adj2" fmla="val 210799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3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>
          <a:xfrm>
            <a:off x="10386060" y="367894"/>
            <a:ext cx="2628900" cy="5811838"/>
          </a:xfrm>
        </p:spPr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90830" y="389687"/>
            <a:ext cx="8979915" cy="6641349"/>
            <a:chOff x="490830" y="389687"/>
            <a:chExt cx="8979915" cy="6641349"/>
          </a:xfrm>
        </p:grpSpPr>
        <p:grpSp>
          <p:nvGrpSpPr>
            <p:cNvPr id="6" name="组合 5"/>
            <p:cNvGrpSpPr/>
            <p:nvPr/>
          </p:nvGrpSpPr>
          <p:grpSpPr>
            <a:xfrm>
              <a:off x="490830" y="3431036"/>
              <a:ext cx="4680000" cy="3600000"/>
              <a:chOff x="5673313" y="1391123"/>
              <a:chExt cx="4744371" cy="360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3313" y="1391123"/>
                <a:ext cx="4744371" cy="360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96" y="1929578"/>
                <a:ext cx="2160000" cy="1573117"/>
              </a:xfrm>
              <a:prstGeom prst="rect">
                <a:avLst/>
              </a:prstGeom>
            </p:spPr>
          </p:pic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" y="609746"/>
              <a:ext cx="4395634" cy="30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组合 13"/>
            <p:cNvGrpSpPr/>
            <p:nvPr/>
          </p:nvGrpSpPr>
          <p:grpSpPr>
            <a:xfrm>
              <a:off x="4735660" y="3310625"/>
              <a:ext cx="4709949" cy="3708000"/>
              <a:chOff x="4735660" y="3295385"/>
              <a:chExt cx="4709949" cy="370800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660" y="3295385"/>
                <a:ext cx="4709949" cy="3708000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7464" y="3905796"/>
                <a:ext cx="2194927" cy="17280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0745" y="389687"/>
              <a:ext cx="4680000" cy="346411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729868" y="3291897"/>
              <a:ext cx="3080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tx1"/>
                  </a:solidFill>
                </a:rPr>
                <a:t>a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17190" y="3313967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</a:rPr>
                <a:t>b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7190" y="6535461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</a:rPr>
                <a:t>d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29868" y="6535461"/>
              <a:ext cx="2936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 smtClean="0">
                  <a:ln w="0"/>
                </a:rPr>
                <a:t>c</a:t>
              </a:r>
              <a:endParaRPr lang="zh-CN" alt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尚未到达最优长度。所以都在上升。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8" y="3376151"/>
            <a:ext cx="4680000" cy="3399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" y="365126"/>
            <a:ext cx="4680000" cy="3363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84" y="3402277"/>
            <a:ext cx="4680000" cy="33996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984" y="365126"/>
            <a:ext cx="4680000" cy="3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122</Words>
  <Application>Microsoft Office PowerPoint</Application>
  <PresentationFormat>宽屏</PresentationFormat>
  <Paragraphs>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相同弯曲半径，灵敏度相似 以0ppm为基准归一化前后。 尚未到达最优长度。所以都在上升。</vt:lpstr>
      <vt:lpstr>相同长度，不同弯曲半径。 </vt:lpstr>
      <vt:lpstr>相同半径，不同长度</vt:lpstr>
      <vt:lpstr>PowerPoint 演示文稿</vt:lpstr>
      <vt:lpstr>PowerPoint 演示文稿</vt:lpstr>
      <vt:lpstr>40；30度，30cm，信噪比比较。通过恶化耦合情况，降低系统信噪比。</vt:lpstr>
      <vt:lpstr>检测极限计算</vt:lpstr>
      <vt:lpstr>椭圆信噪比普遍优于正圆，但灵敏度低。 若追求更高的信噪比，采用椭圆弯曲的手法。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39</cp:revision>
  <dcterms:created xsi:type="dcterms:W3CDTF">2016-03-01T04:48:31Z</dcterms:created>
  <dcterms:modified xsi:type="dcterms:W3CDTF">2016-03-16T09:38:19Z</dcterms:modified>
</cp:coreProperties>
</file>