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64" r:id="rId9"/>
    <p:sldId id="263" r:id="rId10"/>
    <p:sldId id="258" r:id="rId11"/>
    <p:sldId id="291" r:id="rId12"/>
    <p:sldId id="293" r:id="rId13"/>
    <p:sldId id="292" r:id="rId14"/>
    <p:sldId id="262" r:id="rId15"/>
    <p:sldId id="271" r:id="rId16"/>
    <p:sldId id="272" r:id="rId17"/>
    <p:sldId id="289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4" r:id="rId28"/>
    <p:sldId id="260" r:id="rId29"/>
    <p:sldId id="287" r:id="rId30"/>
    <p:sldId id="288" r:id="rId31"/>
    <p:sldId id="261" r:id="rId32"/>
    <p:sldId id="259" r:id="rId33"/>
    <p:sldId id="270" r:id="rId34"/>
    <p:sldId id="286" r:id="rId35"/>
    <p:sldId id="283" r:id="rId36"/>
    <p:sldId id="284" r:id="rId37"/>
    <p:sldId id="285" r:id="rId38"/>
    <p:sldId id="29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12" Type="http://schemas.openxmlformats.org/officeDocument/2006/relationships/image" Target="../media/image400.png"/><Relationship Id="rId2" Type="http://schemas.openxmlformats.org/officeDocument/2006/relationships/image" Target="../media/image30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0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1360"/>
            <a:ext cx="6800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918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85073" y="89703"/>
            <a:ext cx="2628900" cy="5811838"/>
          </a:xfrm>
        </p:spPr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5536" y="572877"/>
            <a:ext cx="7773501" cy="5470167"/>
            <a:chOff x="105536" y="572877"/>
            <a:chExt cx="7773501" cy="54701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36" y="572877"/>
              <a:ext cx="4001960" cy="2772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202" y="3271044"/>
              <a:ext cx="3830627" cy="2772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1829" y="572877"/>
              <a:ext cx="3857208" cy="2772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2471" y="3271044"/>
              <a:ext cx="3815923" cy="27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46568" y="591845"/>
            <a:ext cx="10587623" cy="2916000"/>
            <a:chOff x="619273" y="1315177"/>
            <a:chExt cx="10587623" cy="2916000"/>
          </a:xfrm>
        </p:grpSpPr>
        <p:grpSp>
          <p:nvGrpSpPr>
            <p:cNvPr id="10" name="组合 9"/>
            <p:cNvGrpSpPr/>
            <p:nvPr/>
          </p:nvGrpSpPr>
          <p:grpSpPr>
            <a:xfrm>
              <a:off x="4153171" y="1342444"/>
              <a:ext cx="3600000" cy="2764706"/>
              <a:chOff x="7003839" y="1593859"/>
              <a:chExt cx="3600000" cy="2764706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03839" y="1593859"/>
                <a:ext cx="3600000" cy="2764706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7810563" y="4050788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6200000">
                <a:off x="6164240" y="2458858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19273" y="1342444"/>
              <a:ext cx="3666525" cy="2834171"/>
              <a:chOff x="3403416" y="1560808"/>
              <a:chExt cx="3666525" cy="283417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9941" y="1560808"/>
                <a:ext cx="3600000" cy="2834171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4210140" y="4050787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 rot="16200000">
                <a:off x="2563817" y="2458857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2896" y="1315177"/>
              <a:ext cx="3744000" cy="29160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204223" y="1801504"/>
              <a:ext cx="337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(a)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792642" y="1801504"/>
              <a:ext cx="43317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(b)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207231" y="1801504"/>
              <a:ext cx="43317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(c)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164" y="4163731"/>
            <a:ext cx="3744000" cy="2916000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>
            <a:off x="8609526" y="1009932"/>
            <a:ext cx="2292824" cy="1659035"/>
          </a:xfrm>
          <a:custGeom>
            <a:avLst/>
            <a:gdLst>
              <a:gd name="connsiteX0" fmla="*/ 0 w 2292824"/>
              <a:gd name="connsiteY0" fmla="*/ 0 h 1697059"/>
              <a:gd name="connsiteX1" fmla="*/ 68239 w 2292824"/>
              <a:gd name="connsiteY1" fmla="*/ 518615 h 1697059"/>
              <a:gd name="connsiteX2" fmla="*/ 327546 w 2292824"/>
              <a:gd name="connsiteY2" fmla="*/ 1050877 h 1697059"/>
              <a:gd name="connsiteX3" fmla="*/ 846161 w 2292824"/>
              <a:gd name="connsiteY3" fmla="*/ 1487606 h 1697059"/>
              <a:gd name="connsiteX4" fmla="*/ 1514901 w 2292824"/>
              <a:gd name="connsiteY4" fmla="*/ 1678674 h 1697059"/>
              <a:gd name="connsiteX5" fmla="*/ 2292824 w 2292824"/>
              <a:gd name="connsiteY5" fmla="*/ 1678674 h 169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2824" h="1697059">
                <a:moveTo>
                  <a:pt x="0" y="0"/>
                </a:moveTo>
                <a:cubicBezTo>
                  <a:pt x="6824" y="171734"/>
                  <a:pt x="13648" y="343469"/>
                  <a:pt x="68239" y="518615"/>
                </a:cubicBezTo>
                <a:cubicBezTo>
                  <a:pt x="122830" y="693761"/>
                  <a:pt x="197892" y="889379"/>
                  <a:pt x="327546" y="1050877"/>
                </a:cubicBezTo>
                <a:cubicBezTo>
                  <a:pt x="457200" y="1212376"/>
                  <a:pt x="648269" y="1382973"/>
                  <a:pt x="846161" y="1487606"/>
                </a:cubicBezTo>
                <a:cubicBezTo>
                  <a:pt x="1044053" y="1592239"/>
                  <a:pt x="1273791" y="1646829"/>
                  <a:pt x="1514901" y="1678674"/>
                </a:cubicBezTo>
                <a:cubicBezTo>
                  <a:pt x="1756011" y="1710519"/>
                  <a:pt x="2024417" y="1694596"/>
                  <a:pt x="2292824" y="1678674"/>
                </a:cubicBezTo>
              </a:path>
            </a:pathLst>
          </a:cu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0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32614" y="524436"/>
            <a:ext cx="9433112" cy="5284695"/>
            <a:chOff x="632614" y="524436"/>
            <a:chExt cx="9433112" cy="528469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932" b="7990"/>
            <a:stretch/>
          </p:blipFill>
          <p:spPr>
            <a:xfrm>
              <a:off x="2064728" y="3630706"/>
              <a:ext cx="8000998" cy="21649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9" t="-261" r="17647" b="261"/>
            <a:stretch/>
          </p:blipFill>
          <p:spPr>
            <a:xfrm rot="5400000">
              <a:off x="5940841" y="-494179"/>
              <a:ext cx="3106269" cy="51435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6" t="13530" r="38872" b="9412"/>
            <a:stretch/>
          </p:blipFill>
          <p:spPr>
            <a:xfrm>
              <a:off x="632614" y="524436"/>
              <a:ext cx="4289612" cy="5284695"/>
            </a:xfrm>
            <a:prstGeom prst="rect">
              <a:avLst/>
            </a:prstGeom>
          </p:spPr>
        </p:pic>
        <p:sp>
          <p:nvSpPr>
            <p:cNvPr id="6" name="弧形 5"/>
            <p:cNvSpPr/>
            <p:nvPr/>
          </p:nvSpPr>
          <p:spPr>
            <a:xfrm rot="13230516">
              <a:off x="8980233" y="2238231"/>
              <a:ext cx="423080" cy="150125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858573" y="2304230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573" y="2304230"/>
                  <a:ext cx="19261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125" r="-25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连接符 8"/>
            <p:cNvCxnSpPr/>
            <p:nvPr/>
          </p:nvCxnSpPr>
          <p:spPr>
            <a:xfrm flipH="1">
              <a:off x="6065227" y="4367284"/>
              <a:ext cx="2628397" cy="805218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036024" y="4544704"/>
              <a:ext cx="2457951" cy="518615"/>
            </a:xfrm>
            <a:prstGeom prst="line">
              <a:avLst/>
            </a:prstGeom>
            <a:ln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/>
            <p:cNvSpPr/>
            <p:nvPr/>
          </p:nvSpPr>
          <p:spPr>
            <a:xfrm rot="13230516">
              <a:off x="6314413" y="4902959"/>
              <a:ext cx="423080" cy="150125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094485" y="4839521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485" y="4839521"/>
                  <a:ext cx="19261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弧形 13"/>
            <p:cNvSpPr/>
            <p:nvPr/>
          </p:nvSpPr>
          <p:spPr>
            <a:xfrm rot="13230516">
              <a:off x="3657477" y="3542196"/>
              <a:ext cx="423080" cy="150125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563114" y="3679963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3114" y="3679963"/>
                  <a:ext cx="19261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258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83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99" y="1031999"/>
            <a:ext cx="6242401" cy="4794001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3877937" y="2082188"/>
            <a:ext cx="4979624" cy="3084723"/>
          </a:xfrm>
          <a:custGeom>
            <a:avLst/>
            <a:gdLst>
              <a:gd name="connsiteX0" fmla="*/ 0 w 4979624"/>
              <a:gd name="connsiteY0" fmla="*/ 3084723 h 3084723"/>
              <a:gd name="connsiteX1" fmla="*/ 804232 w 4979624"/>
              <a:gd name="connsiteY1" fmla="*/ 2390660 h 3084723"/>
              <a:gd name="connsiteX2" fmla="*/ 1586429 w 4979624"/>
              <a:gd name="connsiteY2" fmla="*/ 1773716 h 3084723"/>
              <a:gd name="connsiteX3" fmla="*/ 2390661 w 4979624"/>
              <a:gd name="connsiteY3" fmla="*/ 1222872 h 3084723"/>
              <a:gd name="connsiteX4" fmla="*/ 3238959 w 4979624"/>
              <a:gd name="connsiteY4" fmla="*/ 727113 h 3084723"/>
              <a:gd name="connsiteX5" fmla="*/ 4175393 w 4979624"/>
              <a:gd name="connsiteY5" fmla="*/ 242371 h 3084723"/>
              <a:gd name="connsiteX6" fmla="*/ 4979624 w 4979624"/>
              <a:gd name="connsiteY6" fmla="*/ 0 h 308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9624" h="3084723">
                <a:moveTo>
                  <a:pt x="0" y="3084723"/>
                </a:moveTo>
                <a:cubicBezTo>
                  <a:pt x="269913" y="2846942"/>
                  <a:pt x="539827" y="2609161"/>
                  <a:pt x="804232" y="2390660"/>
                </a:cubicBezTo>
                <a:cubicBezTo>
                  <a:pt x="1068637" y="2172159"/>
                  <a:pt x="1322024" y="1968347"/>
                  <a:pt x="1586429" y="1773716"/>
                </a:cubicBezTo>
                <a:cubicBezTo>
                  <a:pt x="1850834" y="1579085"/>
                  <a:pt x="2115239" y="1397306"/>
                  <a:pt x="2390661" y="1222872"/>
                </a:cubicBezTo>
                <a:cubicBezTo>
                  <a:pt x="2666083" y="1048438"/>
                  <a:pt x="2941504" y="890530"/>
                  <a:pt x="3238959" y="727113"/>
                </a:cubicBezTo>
                <a:cubicBezTo>
                  <a:pt x="3536414" y="563696"/>
                  <a:pt x="3885282" y="363556"/>
                  <a:pt x="4175393" y="242371"/>
                </a:cubicBezTo>
                <a:cubicBezTo>
                  <a:pt x="4465504" y="121186"/>
                  <a:pt x="4722564" y="60593"/>
                  <a:pt x="497962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833870" y="1883884"/>
            <a:ext cx="5045725" cy="3316077"/>
          </a:xfrm>
          <a:custGeom>
            <a:avLst/>
            <a:gdLst>
              <a:gd name="connsiteX0" fmla="*/ 0 w 5045725"/>
              <a:gd name="connsiteY0" fmla="*/ 3316077 h 3316077"/>
              <a:gd name="connsiteX1" fmla="*/ 473725 w 5045725"/>
              <a:gd name="connsiteY1" fmla="*/ 2831335 h 3316077"/>
              <a:gd name="connsiteX2" fmla="*/ 1002535 w 5045725"/>
              <a:gd name="connsiteY2" fmla="*/ 2401677 h 3316077"/>
              <a:gd name="connsiteX3" fmla="*/ 1410159 w 5045725"/>
              <a:gd name="connsiteY3" fmla="*/ 2060155 h 3316077"/>
              <a:gd name="connsiteX4" fmla="*/ 1983036 w 5045725"/>
              <a:gd name="connsiteY4" fmla="*/ 1641514 h 3316077"/>
              <a:gd name="connsiteX5" fmla="*/ 2500829 w 5045725"/>
              <a:gd name="connsiteY5" fmla="*/ 1333041 h 3316077"/>
              <a:gd name="connsiteX6" fmla="*/ 2941503 w 5045725"/>
              <a:gd name="connsiteY6" fmla="*/ 1068636 h 3316077"/>
              <a:gd name="connsiteX7" fmla="*/ 3382178 w 5045725"/>
              <a:gd name="connsiteY7" fmla="*/ 815249 h 3316077"/>
              <a:gd name="connsiteX8" fmla="*/ 3866920 w 5045725"/>
              <a:gd name="connsiteY8" fmla="*/ 528810 h 3316077"/>
              <a:gd name="connsiteX9" fmla="*/ 4759287 w 5045725"/>
              <a:gd name="connsiteY9" fmla="*/ 99152 h 3316077"/>
              <a:gd name="connsiteX10" fmla="*/ 5045725 w 5045725"/>
              <a:gd name="connsiteY10" fmla="*/ 0 h 331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45725" h="3316077">
                <a:moveTo>
                  <a:pt x="0" y="3316077"/>
                </a:moveTo>
                <a:cubicBezTo>
                  <a:pt x="153318" y="3149906"/>
                  <a:pt x="306636" y="2983735"/>
                  <a:pt x="473725" y="2831335"/>
                </a:cubicBezTo>
                <a:cubicBezTo>
                  <a:pt x="640814" y="2678935"/>
                  <a:pt x="846463" y="2530207"/>
                  <a:pt x="1002535" y="2401677"/>
                </a:cubicBezTo>
                <a:cubicBezTo>
                  <a:pt x="1158607" y="2273147"/>
                  <a:pt x="1246742" y="2186849"/>
                  <a:pt x="1410159" y="2060155"/>
                </a:cubicBezTo>
                <a:cubicBezTo>
                  <a:pt x="1573576" y="1933461"/>
                  <a:pt x="1801258" y="1762700"/>
                  <a:pt x="1983036" y="1641514"/>
                </a:cubicBezTo>
                <a:cubicBezTo>
                  <a:pt x="2164814" y="1520328"/>
                  <a:pt x="2500829" y="1333041"/>
                  <a:pt x="2500829" y="1333041"/>
                </a:cubicBezTo>
                <a:lnTo>
                  <a:pt x="2941503" y="1068636"/>
                </a:lnTo>
                <a:cubicBezTo>
                  <a:pt x="3088394" y="982337"/>
                  <a:pt x="3382178" y="815249"/>
                  <a:pt x="3382178" y="815249"/>
                </a:cubicBezTo>
                <a:cubicBezTo>
                  <a:pt x="3536414" y="725278"/>
                  <a:pt x="3637402" y="648159"/>
                  <a:pt x="3866920" y="528810"/>
                </a:cubicBezTo>
                <a:cubicBezTo>
                  <a:pt x="4096438" y="409461"/>
                  <a:pt x="4562820" y="187287"/>
                  <a:pt x="4759287" y="99152"/>
                </a:cubicBezTo>
                <a:cubicBezTo>
                  <a:pt x="4955754" y="11017"/>
                  <a:pt x="5000739" y="5508"/>
                  <a:pt x="5045725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844887" y="2100481"/>
            <a:ext cx="5050826" cy="3088464"/>
          </a:xfrm>
          <a:custGeom>
            <a:avLst/>
            <a:gdLst>
              <a:gd name="connsiteX0" fmla="*/ 0 w 5050826"/>
              <a:gd name="connsiteY0" fmla="*/ 3088464 h 3088464"/>
              <a:gd name="connsiteX1" fmla="*/ 363556 w 5050826"/>
              <a:gd name="connsiteY1" fmla="*/ 2625755 h 3088464"/>
              <a:gd name="connsiteX2" fmla="*/ 837282 w 5050826"/>
              <a:gd name="connsiteY2" fmla="*/ 2262199 h 3088464"/>
              <a:gd name="connsiteX3" fmla="*/ 1487277 w 5050826"/>
              <a:gd name="connsiteY3" fmla="*/ 1733389 h 3088464"/>
              <a:gd name="connsiteX4" fmla="*/ 2016086 w 5050826"/>
              <a:gd name="connsiteY4" fmla="*/ 1369832 h 3088464"/>
              <a:gd name="connsiteX5" fmla="*/ 2842352 w 5050826"/>
              <a:gd name="connsiteY5" fmla="*/ 874073 h 3088464"/>
              <a:gd name="connsiteX6" fmla="*/ 3558448 w 5050826"/>
              <a:gd name="connsiteY6" fmla="*/ 477466 h 3088464"/>
              <a:gd name="connsiteX7" fmla="*/ 4329629 w 5050826"/>
              <a:gd name="connsiteY7" fmla="*/ 113909 h 3088464"/>
              <a:gd name="connsiteX8" fmla="*/ 4803354 w 5050826"/>
              <a:gd name="connsiteY8" fmla="*/ 3741 h 3088464"/>
              <a:gd name="connsiteX9" fmla="*/ 5034708 w 5050826"/>
              <a:gd name="connsiteY9" fmla="*/ 25774 h 3088464"/>
              <a:gd name="connsiteX10" fmla="*/ 5012674 w 5050826"/>
              <a:gd name="connsiteY10" fmla="*/ 25774 h 308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50826" h="3088464">
                <a:moveTo>
                  <a:pt x="0" y="3088464"/>
                </a:moveTo>
                <a:cubicBezTo>
                  <a:pt x="112004" y="2925965"/>
                  <a:pt x="224009" y="2763466"/>
                  <a:pt x="363556" y="2625755"/>
                </a:cubicBezTo>
                <a:cubicBezTo>
                  <a:pt x="503103" y="2488044"/>
                  <a:pt x="649995" y="2410927"/>
                  <a:pt x="837282" y="2262199"/>
                </a:cubicBezTo>
                <a:cubicBezTo>
                  <a:pt x="1024569" y="2113471"/>
                  <a:pt x="1290810" y="1882117"/>
                  <a:pt x="1487277" y="1733389"/>
                </a:cubicBezTo>
                <a:cubicBezTo>
                  <a:pt x="1683744" y="1584661"/>
                  <a:pt x="1790240" y="1513051"/>
                  <a:pt x="2016086" y="1369832"/>
                </a:cubicBezTo>
                <a:cubicBezTo>
                  <a:pt x="2241932" y="1226613"/>
                  <a:pt x="2585292" y="1022801"/>
                  <a:pt x="2842352" y="874073"/>
                </a:cubicBezTo>
                <a:cubicBezTo>
                  <a:pt x="3099412" y="725345"/>
                  <a:pt x="3310569" y="604160"/>
                  <a:pt x="3558448" y="477466"/>
                </a:cubicBezTo>
                <a:cubicBezTo>
                  <a:pt x="3806327" y="350772"/>
                  <a:pt x="4122145" y="192863"/>
                  <a:pt x="4329629" y="113909"/>
                </a:cubicBezTo>
                <a:cubicBezTo>
                  <a:pt x="4537113" y="34955"/>
                  <a:pt x="4685841" y="18430"/>
                  <a:pt x="4803354" y="3741"/>
                </a:cubicBezTo>
                <a:cubicBezTo>
                  <a:pt x="4920867" y="-10948"/>
                  <a:pt x="4999821" y="22102"/>
                  <a:pt x="5034708" y="25774"/>
                </a:cubicBezTo>
                <a:cubicBezTo>
                  <a:pt x="5069595" y="29446"/>
                  <a:pt x="5041134" y="27610"/>
                  <a:pt x="5012674" y="2577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3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80" y="1473231"/>
            <a:ext cx="5276303" cy="1481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63" y="2955077"/>
            <a:ext cx="5271720" cy="14178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36" y="4436923"/>
            <a:ext cx="5296162" cy="1969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925" y="2422637"/>
            <a:ext cx="5271720" cy="1417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644" y="280095"/>
            <a:ext cx="5271720" cy="23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7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731623" y="950579"/>
            <a:ext cx="6015857" cy="4865401"/>
            <a:chOff x="3053443" y="996299"/>
            <a:chExt cx="6015857" cy="48654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99" y="996299"/>
              <a:ext cx="5946601" cy="4865401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3670663" y="4428309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670663" y="391450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70663" y="3400698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670663" y="2891246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670663" y="2381795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70663" y="1872343"/>
              <a:ext cx="504226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436620" y="4785360"/>
              <a:ext cx="211183" cy="2514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061063" y="1687677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61063" y="2197129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61063" y="2706581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61063" y="321603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061063" y="3725485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53443" y="4243643"/>
              <a:ext cx="70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61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5745" y="1410159"/>
            <a:ext cx="4560983" cy="293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9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>
            <a:stCxn id="2" idx="4"/>
            <a:endCxn id="5" idx="4"/>
          </p:cNvCxnSpPr>
          <p:nvPr/>
        </p:nvCxnSpPr>
        <p:spPr>
          <a:xfrm flipV="1">
            <a:off x="3409721" y="2996588"/>
            <a:ext cx="848068" cy="64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491885" y="1464780"/>
            <a:ext cx="1531808" cy="15318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357610" y="1542361"/>
            <a:ext cx="2104221" cy="21042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2" idx="0"/>
            <a:endCxn id="5" idx="0"/>
          </p:cNvCxnSpPr>
          <p:nvPr/>
        </p:nvCxnSpPr>
        <p:spPr>
          <a:xfrm flipV="1">
            <a:off x="3409721" y="1464780"/>
            <a:ext cx="848068" cy="77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5"/>
            <a:endCxn id="5" idx="5"/>
          </p:cNvCxnSpPr>
          <p:nvPr/>
        </p:nvCxnSpPr>
        <p:spPr>
          <a:xfrm flipV="1">
            <a:off x="4153675" y="2772260"/>
            <a:ext cx="645690" cy="56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635720" y="1820471"/>
            <a:ext cx="1548000" cy="154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157968" y="1464780"/>
            <a:ext cx="2666083" cy="2181802"/>
            <a:chOff x="6157968" y="1464780"/>
            <a:chExt cx="2666083" cy="2181802"/>
          </a:xfrm>
        </p:grpSpPr>
        <p:cxnSp>
          <p:nvCxnSpPr>
            <p:cNvPr id="19" name="直接连接符 18"/>
            <p:cNvCxnSpPr>
              <a:stCxn id="21" idx="4"/>
              <a:endCxn id="20" idx="4"/>
            </p:cNvCxnSpPr>
            <p:nvPr/>
          </p:nvCxnSpPr>
          <p:spPr>
            <a:xfrm flipV="1">
              <a:off x="7210079" y="2996588"/>
              <a:ext cx="848068" cy="649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7292243" y="1464780"/>
              <a:ext cx="1531808" cy="15318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157968" y="1542361"/>
              <a:ext cx="2104221" cy="210422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0"/>
              <a:endCxn id="20" idx="0"/>
            </p:cNvCxnSpPr>
            <p:nvPr/>
          </p:nvCxnSpPr>
          <p:spPr>
            <a:xfrm flipV="1">
              <a:off x="7210079" y="1464780"/>
              <a:ext cx="848068" cy="77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1" idx="5"/>
              <a:endCxn id="20" idx="5"/>
            </p:cNvCxnSpPr>
            <p:nvPr/>
          </p:nvCxnSpPr>
          <p:spPr>
            <a:xfrm flipV="1">
              <a:off x="7954033" y="2772260"/>
              <a:ext cx="645690" cy="566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14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074" y="1675591"/>
            <a:ext cx="5400000" cy="225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77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AgVsAgI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400" y="1569463"/>
            <a:ext cx="5400000" cy="41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850" y="337379"/>
            <a:ext cx="7200000" cy="1906991"/>
          </a:xfrm>
          <a:prstGeom prst="rect">
            <a:avLst/>
          </a:prstGeom>
          <a:noFill/>
        </p:spPr>
      </p:pic>
      <p:grpSp>
        <p:nvGrpSpPr>
          <p:cNvPr id="62" name="组合 61"/>
          <p:cNvGrpSpPr/>
          <p:nvPr/>
        </p:nvGrpSpPr>
        <p:grpSpPr>
          <a:xfrm>
            <a:off x="1845817" y="3159210"/>
            <a:ext cx="8442115" cy="2104221"/>
            <a:chOff x="1845817" y="3159210"/>
            <a:chExt cx="8442115" cy="2104221"/>
          </a:xfrm>
        </p:grpSpPr>
        <p:grpSp>
          <p:nvGrpSpPr>
            <p:cNvPr id="43" name="组合 42"/>
            <p:cNvGrpSpPr/>
            <p:nvPr/>
          </p:nvGrpSpPr>
          <p:grpSpPr>
            <a:xfrm>
              <a:off x="5760007" y="3159210"/>
              <a:ext cx="4527925" cy="2104221"/>
              <a:chOff x="4340646" y="3172857"/>
              <a:chExt cx="4527925" cy="210422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340646" y="3172857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340646" y="3404212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40646" y="4957589"/>
                <a:ext cx="4200204" cy="3194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40646" y="4822699"/>
                <a:ext cx="4200204" cy="2423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40646" y="3610323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340646" y="4649374"/>
                <a:ext cx="4200204" cy="198306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40646" y="3731509"/>
                <a:ext cx="4200204" cy="1008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3" idx="1"/>
                <a:endCxn id="13" idx="3"/>
              </p:cNvCxnSpPr>
              <p:nvPr/>
            </p:nvCxnSpPr>
            <p:spPr>
              <a:xfrm>
                <a:off x="4340646" y="4235509"/>
                <a:ext cx="420020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rot="-2700000">
                <a:off x="4646116" y="4099011"/>
                <a:ext cx="0" cy="864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-8100000">
                <a:off x="5562098" y="336154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rot="18900000">
                <a:off x="6783550" y="3375411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rot="13500000">
                <a:off x="8004571" y="3376803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845817" y="3159210"/>
              <a:ext cx="3857626" cy="2104221"/>
              <a:chOff x="1340850" y="3172857"/>
              <a:chExt cx="3857626" cy="210422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340850" y="3172857"/>
                <a:ext cx="2104221" cy="210422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63875" y="3404212"/>
                <a:ext cx="1660856" cy="166085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770247" y="3610323"/>
                <a:ext cx="1237357" cy="12373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888484" y="3731509"/>
                <a:ext cx="1008000" cy="10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箭头连接符 32"/>
              <p:cNvCxnSpPr>
                <a:stCxn id="40" idx="1"/>
              </p:cNvCxnSpPr>
              <p:nvPr/>
            </p:nvCxnSpPr>
            <p:spPr>
              <a:xfrm flipH="1">
                <a:off x="2506073" y="3643546"/>
                <a:ext cx="1014654" cy="33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41" idx="1"/>
              </p:cNvCxnSpPr>
              <p:nvPr/>
            </p:nvCxnSpPr>
            <p:spPr>
              <a:xfrm flipH="1" flipV="1">
                <a:off x="3007605" y="4040301"/>
                <a:ext cx="513122" cy="12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42" idx="1"/>
              </p:cNvCxnSpPr>
              <p:nvPr/>
            </p:nvCxnSpPr>
            <p:spPr>
              <a:xfrm flipH="1">
                <a:off x="3234125" y="4464708"/>
                <a:ext cx="286602" cy="264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3520727" y="3458880"/>
                <a:ext cx="167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Dielectric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520727" y="3868295"/>
                <a:ext cx="1588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Metallic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520727" y="4280042"/>
                <a:ext cx="1228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Glass Tube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120227" y="4040301"/>
                <a:ext cx="859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69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972808" y="1798716"/>
            <a:ext cx="7352501" cy="2589419"/>
            <a:chOff x="1972808" y="1798716"/>
            <a:chExt cx="7352501" cy="2589419"/>
          </a:xfrm>
        </p:grpSpPr>
        <p:grpSp>
          <p:nvGrpSpPr>
            <p:cNvPr id="46" name="组合 45"/>
            <p:cNvGrpSpPr/>
            <p:nvPr/>
          </p:nvGrpSpPr>
          <p:grpSpPr>
            <a:xfrm>
              <a:off x="1972808" y="1798716"/>
              <a:ext cx="4002082" cy="2589419"/>
              <a:chOff x="3592287" y="1886851"/>
              <a:chExt cx="4002082" cy="2589419"/>
            </a:xfrm>
          </p:grpSpPr>
          <p:cxnSp>
            <p:nvCxnSpPr>
              <p:cNvPr id="3" name="直接连接符 2"/>
              <p:cNvCxnSpPr/>
              <p:nvPr/>
            </p:nvCxnSpPr>
            <p:spPr>
              <a:xfrm flipV="1">
                <a:off x="3945030" y="3800821"/>
                <a:ext cx="3392204" cy="110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rot="13500000">
                <a:off x="4555970" y="2336894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 rot="18900000">
                <a:off x="6531166" y="2336895"/>
                <a:ext cx="0" cy="172800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44877" y="2589953"/>
                <a:ext cx="760659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44877" y="2589953"/>
                <a:ext cx="0" cy="12218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905536" y="2589953"/>
                <a:ext cx="0" cy="12218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3945030" y="2115239"/>
                <a:ext cx="0" cy="16965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弧形 13"/>
              <p:cNvSpPr/>
              <p:nvPr/>
            </p:nvSpPr>
            <p:spPr>
              <a:xfrm>
                <a:off x="3844886" y="3492348"/>
                <a:ext cx="296960" cy="517792"/>
              </a:xfrm>
              <a:prstGeom prst="arc">
                <a:avLst>
                  <a:gd name="adj1" fmla="val 19204915"/>
                  <a:gd name="adj2" fmla="val 92670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4120803" y="349234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803" y="349234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/>
              <p:cNvCxnSpPr/>
              <p:nvPr/>
            </p:nvCxnSpPr>
            <p:spPr>
              <a:xfrm>
                <a:off x="3945030" y="2589953"/>
                <a:ext cx="33922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592287" y="356657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356657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7157861" y="3726321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7861" y="3726321"/>
                    <a:ext cx="43650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/>
              <p:cNvCxnSpPr/>
              <p:nvPr/>
            </p:nvCxnSpPr>
            <p:spPr>
              <a:xfrm>
                <a:off x="3945029" y="3800821"/>
                <a:ext cx="0" cy="506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144877" y="3800821"/>
                <a:ext cx="0" cy="253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905536" y="3800821"/>
                <a:ext cx="0" cy="253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7119228" y="3800821"/>
                <a:ext cx="0" cy="506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028573" y="3762527"/>
                    <a:ext cx="1054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8573" y="3762527"/>
                    <a:ext cx="1054793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6003769" y="3762527"/>
                    <a:ext cx="1054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9" y="3762527"/>
                    <a:ext cx="1054793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276954" y="3762527"/>
                    <a:ext cx="449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954" y="3762527"/>
                    <a:ext cx="44950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/>
              <p:cNvCxnSpPr>
                <a:stCxn id="39" idx="1"/>
              </p:cNvCxnSpPr>
              <p:nvPr/>
            </p:nvCxnSpPr>
            <p:spPr>
              <a:xfrm flipH="1">
                <a:off x="3952374" y="4291604"/>
                <a:ext cx="13245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5276954" y="4106938"/>
                    <a:ext cx="4495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954" y="4106938"/>
                    <a:ext cx="44950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 flipV="1">
                <a:off x="5818806" y="4282947"/>
                <a:ext cx="1298874" cy="60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3592287" y="2405287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2405287"/>
                    <a:ext cx="436508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3592287" y="1886851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7" y="1886851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组合 82"/>
            <p:cNvGrpSpPr/>
            <p:nvPr/>
          </p:nvGrpSpPr>
          <p:grpSpPr>
            <a:xfrm>
              <a:off x="6236826" y="2168048"/>
              <a:ext cx="3012045" cy="2074807"/>
              <a:chOff x="6392410" y="2018531"/>
              <a:chExt cx="3012045" cy="207480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7776099" y="2365338"/>
                <a:ext cx="1053999" cy="1728000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/>
            </p:nvSpPr>
            <p:spPr>
              <a:xfrm>
                <a:off x="7863931" y="2509338"/>
                <a:ext cx="878333" cy="144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>
                <a:endCxn id="48" idx="6"/>
              </p:cNvCxnSpPr>
              <p:nvPr/>
            </p:nvCxnSpPr>
            <p:spPr>
              <a:xfrm>
                <a:off x="6392410" y="3229338"/>
                <a:ext cx="234985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7" idx="0"/>
                <a:endCxn id="47" idx="4"/>
              </p:cNvCxnSpPr>
              <p:nvPr/>
            </p:nvCxnSpPr>
            <p:spPr>
              <a:xfrm>
                <a:off x="8303099" y="2365338"/>
                <a:ext cx="0" cy="172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endCxn id="47" idx="0"/>
              </p:cNvCxnSpPr>
              <p:nvPr/>
            </p:nvCxnSpPr>
            <p:spPr>
              <a:xfrm flipV="1">
                <a:off x="6591866" y="2365338"/>
                <a:ext cx="1711233" cy="86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endCxn id="48" idx="0"/>
              </p:cNvCxnSpPr>
              <p:nvPr/>
            </p:nvCxnSpPr>
            <p:spPr>
              <a:xfrm flipV="1">
                <a:off x="6539528" y="2509338"/>
                <a:ext cx="1763570" cy="72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endCxn id="47" idx="4"/>
              </p:cNvCxnSpPr>
              <p:nvPr/>
            </p:nvCxnSpPr>
            <p:spPr>
              <a:xfrm>
                <a:off x="6562407" y="3229338"/>
                <a:ext cx="1740692" cy="86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弧形 69"/>
              <p:cNvSpPr/>
              <p:nvPr/>
            </p:nvSpPr>
            <p:spPr>
              <a:xfrm>
                <a:off x="6960806" y="3002505"/>
                <a:ext cx="131751" cy="464024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7036339" y="2897820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339" y="2897820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曲线连接符 72"/>
              <p:cNvCxnSpPr/>
              <p:nvPr/>
            </p:nvCxnSpPr>
            <p:spPr>
              <a:xfrm rot="16200000" flipH="1">
                <a:off x="7229167" y="2665752"/>
                <a:ext cx="223518" cy="1836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7010655" y="2365615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655" y="2365615"/>
                    <a:ext cx="43650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7474459" y="2018531"/>
                    <a:ext cx="18700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4459" y="2018531"/>
                    <a:ext cx="1870015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曲线连接符 78"/>
              <p:cNvCxnSpPr/>
              <p:nvPr/>
            </p:nvCxnSpPr>
            <p:spPr>
              <a:xfrm rot="10800000" flipV="1">
                <a:off x="8413868" y="2305603"/>
                <a:ext cx="273805" cy="17643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8720698" y="2482041"/>
                    <a:ext cx="6837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2" name="文本框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0698" y="2482041"/>
                    <a:ext cx="683757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982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5782429" y="4004403"/>
                  <a:ext cx="436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429" y="4004403"/>
                  <a:ext cx="43650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25" r="-21127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8888801" y="4018803"/>
                  <a:ext cx="436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8801" y="4018803"/>
                  <a:ext cx="436508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167" r="-19444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65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-444489" y="969965"/>
            <a:ext cx="5982164" cy="6221130"/>
            <a:chOff x="490941" y="1603716"/>
            <a:chExt cx="8094052" cy="8417380"/>
          </a:xfrm>
        </p:grpSpPr>
        <p:sp>
          <p:nvSpPr>
            <p:cNvPr id="2" name="弧形 1"/>
            <p:cNvSpPr>
              <a:spLocks noChangeAspect="1"/>
            </p:cNvSpPr>
            <p:nvPr/>
          </p:nvSpPr>
          <p:spPr>
            <a:xfrm rot="19911955">
              <a:off x="1242876" y="2414825"/>
              <a:ext cx="6840000" cy="6840000"/>
            </a:xfrm>
            <a:prstGeom prst="arc">
              <a:avLst>
                <a:gd name="adj1" fmla="val 17694545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弧形 2"/>
            <p:cNvSpPr>
              <a:spLocks noChangeAspect="1"/>
            </p:cNvSpPr>
            <p:nvPr/>
          </p:nvSpPr>
          <p:spPr>
            <a:xfrm rot="19773607">
              <a:off x="490941" y="3433096"/>
              <a:ext cx="6588000" cy="6588000"/>
            </a:xfrm>
            <a:prstGeom prst="arc">
              <a:avLst>
                <a:gd name="adj1" fmla="val 18710735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833262" y="1603716"/>
              <a:ext cx="5751731" cy="4053704"/>
              <a:chOff x="2833262" y="1603716"/>
              <a:chExt cx="5751731" cy="4053704"/>
            </a:xfrm>
          </p:grpSpPr>
          <p:sp>
            <p:nvSpPr>
              <p:cNvPr id="22" name="椭圆 21"/>
              <p:cNvSpPr/>
              <p:nvPr/>
            </p:nvSpPr>
            <p:spPr>
              <a:xfrm rot="1549688">
                <a:off x="5445623" y="2649756"/>
                <a:ext cx="612000" cy="129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6400796" y="3875966"/>
                <a:ext cx="1351129" cy="13511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176211" y="2429304"/>
                <a:ext cx="595847" cy="10508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>
                <a:grpSpLocks noChangeAspect="1"/>
              </p:cNvGrpSpPr>
              <p:nvPr/>
            </p:nvGrpSpPr>
            <p:grpSpPr>
              <a:xfrm>
                <a:off x="2921395" y="1701694"/>
                <a:ext cx="5267258" cy="3771060"/>
                <a:chOff x="2921395" y="1701694"/>
                <a:chExt cx="5267258" cy="3771060"/>
              </a:xfrm>
            </p:grpSpPr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3275459" y="5472754"/>
                  <a:ext cx="4913194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3264086" y="1701694"/>
                  <a:ext cx="0" cy="377106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/>
              </p:nvCxnSpPr>
              <p:spPr>
                <a:xfrm rot="-2700000">
                  <a:off x="2921395" y="4645444"/>
                  <a:ext cx="2340000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接箭头连接符 15"/>
              <p:cNvCxnSpPr>
                <a:endCxn id="6" idx="2"/>
              </p:cNvCxnSpPr>
              <p:nvPr/>
            </p:nvCxnSpPr>
            <p:spPr>
              <a:xfrm flipV="1">
                <a:off x="3275459" y="4577048"/>
                <a:ext cx="3825003" cy="882058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2"/>
                <a:endCxn id="4" idx="7"/>
              </p:cNvCxnSpPr>
              <p:nvPr/>
            </p:nvCxnSpPr>
            <p:spPr>
              <a:xfrm flipV="1">
                <a:off x="7100462" y="4073834"/>
                <a:ext cx="453595" cy="503214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3275459" y="3289109"/>
                <a:ext cx="2473874" cy="2183646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833262" y="528808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3262" y="528808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8148485" y="5288088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485" y="5288088"/>
                    <a:ext cx="43650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4459818" y="3690856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818" y="3690856"/>
                    <a:ext cx="43650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838951" y="1603716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951" y="1603716"/>
                    <a:ext cx="43650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弧形 29"/>
              <p:cNvSpPr/>
              <p:nvPr/>
            </p:nvSpPr>
            <p:spPr>
              <a:xfrm>
                <a:off x="3784941" y="4885899"/>
                <a:ext cx="108000" cy="13217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793119" y="4673520"/>
                    <a:ext cx="436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3119" y="4673520"/>
                    <a:ext cx="43650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接箭头连接符 36"/>
              <p:cNvCxnSpPr/>
              <p:nvPr/>
            </p:nvCxnSpPr>
            <p:spPr>
              <a:xfrm flipV="1">
                <a:off x="5665130" y="2823944"/>
                <a:ext cx="625190" cy="21950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组合 43"/>
              <p:cNvGrpSpPr>
                <a:grpSpLocks noChangeAspect="1"/>
              </p:cNvGrpSpPr>
              <p:nvPr/>
            </p:nvGrpSpPr>
            <p:grpSpPr>
              <a:xfrm>
                <a:off x="5590380" y="2681288"/>
                <a:ext cx="467520" cy="374667"/>
                <a:chOff x="2921395" y="3364338"/>
                <a:chExt cx="2630928" cy="2108416"/>
              </a:xfrm>
            </p:grpSpPr>
            <p:cxnSp>
              <p:nvCxnSpPr>
                <p:cNvPr id="45" name="直接箭头连接符 44"/>
                <p:cNvCxnSpPr/>
                <p:nvPr/>
              </p:nvCxnSpPr>
              <p:spPr>
                <a:xfrm>
                  <a:off x="3275461" y="5472754"/>
                  <a:ext cx="2276862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 flipV="1">
                  <a:off x="3264088" y="3364338"/>
                  <a:ext cx="77957" cy="2108416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/>
                <p:nvPr/>
              </p:nvCxnSpPr>
              <p:spPr>
                <a:xfrm rot="-2700000">
                  <a:off x="2921395" y="4645444"/>
                  <a:ext cx="2340000" cy="0"/>
                </a:xfrm>
                <a:prstGeom prst="straightConnector1">
                  <a:avLst/>
                </a:prstGeom>
                <a:ln w="95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6081062" y="2411419"/>
                    <a:ext cx="225840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光线</m:t>
                        </m:r>
                      </m:oMath>
                    </a14:m>
                    <a:r>
                      <a:rPr lang="zh-CN" altLang="en-US" dirty="0" smtClean="0"/>
                      <a:t>（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zh-CN" altLang="en-US" dirty="0" smtClean="0"/>
                      <a:t>）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062" y="2411419"/>
                    <a:ext cx="2258403" cy="38151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85" b="-15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弧形 5"/>
            <p:cNvSpPr>
              <a:spLocks noChangeAspect="1"/>
            </p:cNvSpPr>
            <p:nvPr/>
          </p:nvSpPr>
          <p:spPr>
            <a:xfrm rot="19911955">
              <a:off x="744030" y="2910265"/>
              <a:ext cx="6840000" cy="6840000"/>
            </a:xfrm>
            <a:prstGeom prst="arc">
              <a:avLst>
                <a:gd name="adj1" fmla="val 17694545"/>
                <a:gd name="adj2" fmla="val 21437669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67928" y="1657108"/>
            <a:ext cx="3852000" cy="1742800"/>
            <a:chOff x="7011841" y="1523697"/>
            <a:chExt cx="3989944" cy="1908993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7226300" y="1974359"/>
              <a:ext cx="3416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226300" y="2396469"/>
              <a:ext cx="3416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7029427" y="2015727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427" y="2015727"/>
                  <a:ext cx="10637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7029427" y="2519636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空气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427" y="2519636"/>
                  <a:ext cx="106376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矩形 62"/>
            <p:cNvSpPr/>
            <p:nvPr/>
          </p:nvSpPr>
          <p:spPr>
            <a:xfrm>
              <a:off x="7226300" y="1881149"/>
              <a:ext cx="3416300" cy="88661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7011841" y="1523697"/>
                  <a:ext cx="1063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波导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841" y="1523697"/>
                  <a:ext cx="106376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箭头连接符 64"/>
            <p:cNvCxnSpPr/>
            <p:nvPr/>
          </p:nvCxnSpPr>
          <p:spPr>
            <a:xfrm flipV="1">
              <a:off x="7302500" y="2383770"/>
              <a:ext cx="1498600" cy="98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9160380" y="2418490"/>
              <a:ext cx="1393320" cy="1014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3" idx="2"/>
            </p:cNvCxnSpPr>
            <p:nvPr/>
          </p:nvCxnSpPr>
          <p:spPr>
            <a:xfrm flipV="1">
              <a:off x="8793179" y="1969810"/>
              <a:ext cx="141271" cy="41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63" idx="2"/>
            </p:cNvCxnSpPr>
            <p:nvPr/>
          </p:nvCxnSpPr>
          <p:spPr>
            <a:xfrm>
              <a:off x="8934450" y="1969810"/>
              <a:ext cx="225930" cy="467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780479" y="2162293"/>
              <a:ext cx="0" cy="688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9160380" y="2174992"/>
              <a:ext cx="0" cy="6885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8367852" y="2657581"/>
                  <a:ext cx="388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852" y="2657581"/>
                  <a:ext cx="38829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9" r="-1639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9192165" y="2657581"/>
                  <a:ext cx="3882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165" y="2657581"/>
                  <a:ext cx="38829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13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弧形 89"/>
            <p:cNvSpPr/>
            <p:nvPr/>
          </p:nvSpPr>
          <p:spPr>
            <a:xfrm rot="11541442">
              <a:off x="8496060" y="2583707"/>
              <a:ext cx="620852" cy="176408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弧形 90"/>
            <p:cNvSpPr/>
            <p:nvPr/>
          </p:nvSpPr>
          <p:spPr>
            <a:xfrm rot="7685150">
              <a:off x="9047686" y="2437562"/>
              <a:ext cx="620852" cy="176408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9938019" y="2449247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dirty="0" smtClean="0"/>
                    <a:t>=1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019" y="2449247"/>
                  <a:ext cx="106376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8929" b="-3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9660072" y="2003159"/>
                  <a:ext cx="1063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072" y="2003159"/>
                  <a:ext cx="106376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7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6092" y="2709862"/>
            <a:ext cx="3599815" cy="1438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5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689485" y="2568847"/>
            <a:ext cx="6803257" cy="1762815"/>
            <a:chOff x="2689485" y="2568847"/>
            <a:chExt cx="6803257" cy="17628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742" y="2568847"/>
              <a:ext cx="3744000" cy="1760058"/>
            </a:xfrm>
            <a:prstGeom prst="rect">
              <a:avLst/>
            </a:prstGeom>
            <a:noFill/>
          </p:spPr>
        </p:pic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2689485" y="2731183"/>
              <a:ext cx="3240000" cy="1465904"/>
              <a:chOff x="7011841" y="1523697"/>
              <a:chExt cx="3989944" cy="1908993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7226300" y="1974359"/>
                <a:ext cx="3416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7226300" y="2396469"/>
                <a:ext cx="3416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7029427" y="2015727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膜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27" y="2015727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7029427" y="2519636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空气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27" y="2519636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/>
              <p:cNvSpPr/>
              <p:nvPr/>
            </p:nvSpPr>
            <p:spPr>
              <a:xfrm>
                <a:off x="7226300" y="1881149"/>
                <a:ext cx="3416300" cy="8866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>
                    <a:spLocks noChangeAspect="1"/>
                  </p:cNvSpPr>
                  <p:nvPr/>
                </p:nvSpPr>
                <p:spPr>
                  <a:xfrm>
                    <a:off x="7011841" y="1523697"/>
                    <a:ext cx="10637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波导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1841" y="1523697"/>
                    <a:ext cx="106376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829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箭头连接符 10"/>
              <p:cNvCxnSpPr/>
              <p:nvPr/>
            </p:nvCxnSpPr>
            <p:spPr>
              <a:xfrm flipV="1">
                <a:off x="7302500" y="2383770"/>
                <a:ext cx="1498600" cy="983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9160380" y="2418490"/>
                <a:ext cx="1393320" cy="1014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endCxn id="9" idx="2"/>
              </p:cNvCxnSpPr>
              <p:nvPr/>
            </p:nvCxnSpPr>
            <p:spPr>
              <a:xfrm flipV="1">
                <a:off x="8793179" y="1969810"/>
                <a:ext cx="141271" cy="4152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9" idx="2"/>
              </p:cNvCxnSpPr>
              <p:nvPr/>
            </p:nvCxnSpPr>
            <p:spPr>
              <a:xfrm>
                <a:off x="8934450" y="1969810"/>
                <a:ext cx="225930" cy="4674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8780479" y="2162293"/>
                <a:ext cx="0" cy="6885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160380" y="2174992"/>
                <a:ext cx="0" cy="6885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8367852" y="2657581"/>
                    <a:ext cx="3882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7852" y="2657581"/>
                    <a:ext cx="388292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769" r="-15385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9192165" y="2657581"/>
                    <a:ext cx="3882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165" y="2657581"/>
                    <a:ext cx="388292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882" r="-17647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弧形 18"/>
              <p:cNvSpPr/>
              <p:nvPr/>
            </p:nvSpPr>
            <p:spPr>
              <a:xfrm rot="11541442">
                <a:off x="8496060" y="2583707"/>
                <a:ext cx="620852" cy="17640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弧形 19"/>
              <p:cNvSpPr/>
              <p:nvPr/>
            </p:nvSpPr>
            <p:spPr>
              <a:xfrm rot="7685150">
                <a:off x="9047686" y="2437562"/>
                <a:ext cx="620852" cy="176408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9938019" y="2449247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zh-CN" dirty="0" smtClean="0"/>
                      <a:t>=1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019" y="2449247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13043" b="-6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9660072" y="2003159"/>
                    <a:ext cx="10637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0072" y="2003159"/>
                    <a:ext cx="1063766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2766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文本框 22"/>
            <p:cNvSpPr txBox="1"/>
            <p:nvPr/>
          </p:nvSpPr>
          <p:spPr>
            <a:xfrm>
              <a:off x="4150119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(a)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68779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(b)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110316" y="4023885"/>
              <a:ext cx="382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(c)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0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3" y="325663"/>
            <a:ext cx="4068000" cy="305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70" y="325663"/>
            <a:ext cx="4068000" cy="305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0" y="3376663"/>
            <a:ext cx="4068000" cy="3051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31225"/>
              </p:ext>
            </p:extLst>
          </p:nvPr>
        </p:nvGraphicFramePr>
        <p:xfrm>
          <a:off x="5613770" y="3738638"/>
          <a:ext cx="6199823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643"/>
                <a:gridCol w="144018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弯曲</a:t>
                      </a:r>
                      <a:r>
                        <a:rPr lang="en-US" altLang="zh-CN" dirty="0" smtClean="0"/>
                        <a:t>j/m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气体浓度</a:t>
                      </a:r>
                      <a:r>
                        <a:rPr lang="en-US" altLang="zh-CN" dirty="0" smtClean="0"/>
                        <a:t>/ppm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最优孔径</a:t>
                      </a:r>
                      <a:r>
                        <a:rPr lang="en-US" altLang="zh-CN" dirty="0" smtClean="0"/>
                        <a:t>/mm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100ppm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1.565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401999" y="689804"/>
            <a:ext cx="1805395" cy="2169995"/>
            <a:chOff x="3384645" y="996287"/>
            <a:chExt cx="2402006" cy="2887092"/>
          </a:xfrm>
        </p:grpSpPr>
        <p:sp>
          <p:nvSpPr>
            <p:cNvPr id="12" name="椭圆 11"/>
            <p:cNvSpPr/>
            <p:nvPr/>
          </p:nvSpPr>
          <p:spPr>
            <a:xfrm>
              <a:off x="3384645" y="996287"/>
              <a:ext cx="2402006" cy="24020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02000" y="2232000"/>
              <a:ext cx="2376000" cy="1651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/>
          <p:cNvCxnSpPr>
            <a:stCxn id="3" idx="2"/>
          </p:cNvCxnSpPr>
          <p:nvPr/>
        </p:nvCxnSpPr>
        <p:spPr>
          <a:xfrm>
            <a:off x="3384645" y="2197290"/>
            <a:ext cx="0" cy="148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3" idx="6"/>
          </p:cNvCxnSpPr>
          <p:nvPr/>
        </p:nvCxnSpPr>
        <p:spPr>
          <a:xfrm>
            <a:off x="5786651" y="2197290"/>
            <a:ext cx="0" cy="148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84645" y="996287"/>
            <a:ext cx="2402006" cy="2887092"/>
            <a:chOff x="3384645" y="996287"/>
            <a:chExt cx="2402006" cy="2887092"/>
          </a:xfrm>
        </p:grpSpPr>
        <p:sp>
          <p:nvSpPr>
            <p:cNvPr id="3" name="椭圆 2"/>
            <p:cNvSpPr/>
            <p:nvPr/>
          </p:nvSpPr>
          <p:spPr>
            <a:xfrm>
              <a:off x="3384645" y="996287"/>
              <a:ext cx="2402006" cy="24020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402000" y="2232000"/>
              <a:ext cx="2376000" cy="1651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弧形 8"/>
          <p:cNvSpPr/>
          <p:nvPr/>
        </p:nvSpPr>
        <p:spPr>
          <a:xfrm rot="18919567">
            <a:off x="2784293" y="1550174"/>
            <a:ext cx="4255200" cy="425580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2" idx="2"/>
          </p:cNvCxnSpPr>
          <p:nvPr/>
        </p:nvCxnSpPr>
        <p:spPr>
          <a:xfrm flipH="1">
            <a:off x="3384645" y="1592502"/>
            <a:ext cx="17354" cy="90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200891" y="1592501"/>
            <a:ext cx="6503" cy="20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2"/>
          </p:cNvCxnSpPr>
          <p:nvPr/>
        </p:nvCxnSpPr>
        <p:spPr>
          <a:xfrm flipH="1">
            <a:off x="6414448" y="2182224"/>
            <a:ext cx="10424" cy="150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54" y="4657725"/>
            <a:ext cx="2838450" cy="220027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2006447" y="1493155"/>
            <a:ext cx="9220027" cy="2602627"/>
            <a:chOff x="2006447" y="1493155"/>
            <a:chExt cx="9220027" cy="2602627"/>
          </a:xfrm>
        </p:grpSpPr>
        <p:grpSp>
          <p:nvGrpSpPr>
            <p:cNvPr id="38" name="组合 37"/>
            <p:cNvGrpSpPr/>
            <p:nvPr/>
          </p:nvGrpSpPr>
          <p:grpSpPr>
            <a:xfrm>
              <a:off x="2006447" y="1493155"/>
              <a:ext cx="9220027" cy="2496152"/>
              <a:chOff x="2006447" y="1493155"/>
              <a:chExt cx="9220027" cy="249615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006447" y="1493155"/>
                <a:ext cx="4240116" cy="2496152"/>
                <a:chOff x="2006447" y="1493155"/>
                <a:chExt cx="4240116" cy="2496152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2006447" y="1789032"/>
                  <a:ext cx="2667000" cy="2200275"/>
                  <a:chOff x="2667459" y="1767000"/>
                  <a:chExt cx="2667000" cy="2200275"/>
                </a:xfrm>
              </p:grpSpPr>
              <p:pic>
                <p:nvPicPr>
                  <p:cNvPr id="5" name="图片 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67459" y="1767000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6" name="椭圆 5"/>
                  <p:cNvSpPr/>
                  <p:nvPr/>
                </p:nvSpPr>
                <p:spPr>
                  <a:xfrm>
                    <a:off x="3086731" y="2283242"/>
                    <a:ext cx="1211856" cy="12118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1" name="直接箭头连接符 10"/>
                <p:cNvCxnSpPr>
                  <a:stCxn id="14" idx="1"/>
                </p:cNvCxnSpPr>
                <p:nvPr/>
              </p:nvCxnSpPr>
              <p:spPr>
                <a:xfrm flipH="1">
                  <a:off x="3161841" y="1677821"/>
                  <a:ext cx="1652817" cy="999278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16" idx="1"/>
                </p:cNvCxnSpPr>
                <p:nvPr/>
              </p:nvCxnSpPr>
              <p:spPr>
                <a:xfrm flipH="1">
                  <a:off x="3855905" y="2282502"/>
                  <a:ext cx="958293" cy="62870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/>
              </p:nvSpPr>
              <p:spPr>
                <a:xfrm>
                  <a:off x="4814658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814198" y="2097836"/>
                  <a:ext cx="14323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N&lt;1 material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213798" y="1493155"/>
                <a:ext cx="5012676" cy="2454833"/>
                <a:chOff x="6246563" y="1493155"/>
                <a:chExt cx="5012676" cy="2454833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6246563" y="1747713"/>
                  <a:ext cx="2667000" cy="2200275"/>
                  <a:chOff x="6822654" y="1789032"/>
                  <a:chExt cx="2667000" cy="2200275"/>
                </a:xfrm>
              </p:grpSpPr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22654" y="1789032"/>
                    <a:ext cx="2667000" cy="2200275"/>
                  </a:xfrm>
                  <a:prstGeom prst="rect">
                    <a:avLst/>
                  </a:prstGeom>
                </p:spPr>
              </p:pic>
              <p:sp>
                <p:nvSpPr>
                  <p:cNvPr id="20" name="椭圆 19"/>
                  <p:cNvSpPr/>
                  <p:nvPr/>
                </p:nvSpPr>
                <p:spPr>
                  <a:xfrm>
                    <a:off x="7018776" y="2082169"/>
                    <a:ext cx="1717600" cy="168560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/>
                  <p:cNvSpPr/>
                  <p:nvPr/>
                </p:nvSpPr>
                <p:spPr>
                  <a:xfrm>
                    <a:off x="7206063" y="2239689"/>
                    <a:ext cx="1343026" cy="134302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2" name="文本框 21"/>
                <p:cNvSpPr txBox="1"/>
                <p:nvPr/>
              </p:nvSpPr>
              <p:spPr>
                <a:xfrm>
                  <a:off x="9155646" y="1493155"/>
                  <a:ext cx="11898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Core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9155645" y="1913170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Dielectric Coating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9155645" y="2331939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Metallic film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9155645" y="2750708"/>
                  <a:ext cx="21035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Structural tube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直接箭头连接符 25"/>
                <p:cNvCxnSpPr>
                  <a:stCxn id="22" idx="1"/>
                </p:cNvCxnSpPr>
                <p:nvPr/>
              </p:nvCxnSpPr>
              <p:spPr>
                <a:xfrm flipH="1">
                  <a:off x="7301486" y="1677821"/>
                  <a:ext cx="1854160" cy="106917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>
                  <a:stCxn id="23" idx="1"/>
                </p:cNvCxnSpPr>
                <p:nvPr/>
              </p:nvCxnSpPr>
              <p:spPr>
                <a:xfrm flipH="1">
                  <a:off x="7997613" y="2097836"/>
                  <a:ext cx="1158032" cy="54715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24" idx="1"/>
                </p:cNvCxnSpPr>
                <p:nvPr/>
              </p:nvCxnSpPr>
              <p:spPr>
                <a:xfrm flipH="1">
                  <a:off x="8215080" y="2516605"/>
                  <a:ext cx="940565" cy="415052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>
                  <a:stCxn id="25" idx="1"/>
                </p:cNvCxnSpPr>
                <p:nvPr/>
              </p:nvCxnSpPr>
              <p:spPr>
                <a:xfrm flipH="1">
                  <a:off x="8531789" y="2935374"/>
                  <a:ext cx="623856" cy="4572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/>
            <p:cNvSpPr txBox="1"/>
            <p:nvPr/>
          </p:nvSpPr>
          <p:spPr>
            <a:xfrm>
              <a:off x="4120308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36977" y="3726450"/>
              <a:ext cx="55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42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10" y="2948177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9" y="525661"/>
            <a:ext cx="3857208" cy="277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15001" y="300942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99260" y="300942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5001" y="546084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(c)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260" y="5460845"/>
            <a:ext cx="38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(d)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49" y="3063740"/>
            <a:ext cx="3704400" cy="26806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129" y="591763"/>
            <a:ext cx="3704400" cy="26806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949" y="602780"/>
            <a:ext cx="3704400" cy="26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80120" y="1698873"/>
            <a:ext cx="10179680" cy="2790106"/>
            <a:chOff x="180120" y="1698873"/>
            <a:chExt cx="10179680" cy="2790106"/>
          </a:xfrm>
        </p:grpSpPr>
        <p:grpSp>
          <p:nvGrpSpPr>
            <p:cNvPr id="18" name="组合 17"/>
            <p:cNvGrpSpPr/>
            <p:nvPr/>
          </p:nvGrpSpPr>
          <p:grpSpPr>
            <a:xfrm>
              <a:off x="180120" y="1698873"/>
              <a:ext cx="10179680" cy="2790106"/>
              <a:chOff x="180120" y="1698873"/>
              <a:chExt cx="10179680" cy="2790106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3599" y="1698873"/>
                <a:ext cx="3600000" cy="276470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9800" y="1724273"/>
                <a:ext cx="3600000" cy="2764706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653199" y="208570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78680" y="208570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241506" y="208570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35625" y="4155802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261826" y="415580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516025" y="415580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 rot="16200000">
                <a:off x="-659479" y="2563872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 rot="16200000">
                <a:off x="2632089" y="256387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 rot="16200000">
                <a:off x="5869702" y="2563871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112" y="1724273"/>
              <a:ext cx="3600000" cy="2764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96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714488"/>
            <a:ext cx="5715008" cy="4357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74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1500" y="609600"/>
            <a:ext cx="10557700" cy="2588355"/>
            <a:chOff x="571500" y="609600"/>
            <a:chExt cx="10557700" cy="258835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61" t="28606" r="33303" b="43104"/>
            <a:stretch/>
          </p:blipFill>
          <p:spPr bwMode="auto">
            <a:xfrm>
              <a:off x="6809200" y="635000"/>
              <a:ext cx="4320000" cy="2549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5" t="28515" r="33170" b="43003"/>
            <a:stretch/>
          </p:blipFill>
          <p:spPr bwMode="auto">
            <a:xfrm>
              <a:off x="3723100" y="609600"/>
              <a:ext cx="4320000" cy="258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9" t="28420" r="33063" b="42502"/>
            <a:stretch/>
          </p:blipFill>
          <p:spPr bwMode="auto">
            <a:xfrm>
              <a:off x="571500" y="609600"/>
              <a:ext cx="4320000" cy="2588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9262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检测极限计算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9458"/>
            <a:ext cx="3600000" cy="281530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60321"/>
              </p:ext>
            </p:extLst>
          </p:nvPr>
        </p:nvGraphicFramePr>
        <p:xfrm>
          <a:off x="838200" y="3750427"/>
          <a:ext cx="71456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60-40cm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90-60cm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" y="1450410"/>
            <a:ext cx="3614546" cy="25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943" y="1450410"/>
            <a:ext cx="3433818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-1846050" y="-198070"/>
            <a:ext cx="10800000" cy="10998070"/>
            <a:chOff x="-1846050" y="-198070"/>
            <a:chExt cx="10800000" cy="10998070"/>
          </a:xfrm>
        </p:grpSpPr>
        <p:grpSp>
          <p:nvGrpSpPr>
            <p:cNvPr id="27" name="组合 26"/>
            <p:cNvGrpSpPr/>
            <p:nvPr/>
          </p:nvGrpSpPr>
          <p:grpSpPr>
            <a:xfrm>
              <a:off x="-81300" y="-198070"/>
              <a:ext cx="801300" cy="2179726"/>
              <a:chOff x="-81300" y="-198070"/>
              <a:chExt cx="801300" cy="217972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4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97376" y="-189864"/>
              <a:ext cx="801300" cy="2179726"/>
              <a:chOff x="-81300" y="-198070"/>
              <a:chExt cx="801300" cy="217972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0" y="-1"/>
                <a:ext cx="72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>
                <a:stCxn id="29" idx="0"/>
              </p:cNvCxnSpPr>
              <p:nvPr/>
            </p:nvCxnSpPr>
            <p:spPr>
              <a:xfrm flipH="1">
                <a:off x="358726" y="-1"/>
                <a:ext cx="1274" cy="17865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70500" y="36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70500" y="72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70500" y="108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70500" y="14400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0" y="-19807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-78750" y="16192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0.8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-78750" y="521928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0.6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-81300" y="882993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0.4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-78000" y="1251259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0.2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-81300" y="161232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0</a:t>
                </a: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 flipV="1">
              <a:off x="358726" y="0"/>
              <a:ext cx="6390450" cy="8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6" idx="3"/>
              <a:endCxn id="40" idx="3"/>
            </p:cNvCxnSpPr>
            <p:nvPr/>
          </p:nvCxnSpPr>
          <p:spPr>
            <a:xfrm>
              <a:off x="452100" y="1796990"/>
              <a:ext cx="6378676" cy="8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弧形 50"/>
            <p:cNvSpPr/>
            <p:nvPr/>
          </p:nvSpPr>
          <p:spPr>
            <a:xfrm rot="-2700000">
              <a:off x="-1846050" y="0"/>
              <a:ext cx="10800000" cy="10800000"/>
            </a:xfrm>
            <a:prstGeom prst="arc">
              <a:avLst>
                <a:gd name="adj1" fmla="val 16717308"/>
                <a:gd name="adj2" fmla="val 210799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34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2" y="2700337"/>
            <a:ext cx="5039995" cy="1457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309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11306" y="-13705"/>
            <a:ext cx="7639192" cy="6311834"/>
            <a:chOff x="211306" y="-13705"/>
            <a:chExt cx="7639192" cy="6311834"/>
          </a:xfrm>
        </p:grpSpPr>
        <p:grpSp>
          <p:nvGrpSpPr>
            <p:cNvPr id="27" name="组合 26"/>
            <p:cNvGrpSpPr/>
            <p:nvPr/>
          </p:nvGrpSpPr>
          <p:grpSpPr>
            <a:xfrm>
              <a:off x="311314" y="0"/>
              <a:ext cx="3746500" cy="3240000"/>
              <a:chOff x="273050" y="0"/>
              <a:chExt cx="3746500" cy="324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79" r="6996"/>
              <a:stretch/>
            </p:blipFill>
            <p:spPr>
              <a:xfrm>
                <a:off x="273050" y="0"/>
                <a:ext cx="3746500" cy="3240000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3340637" y="244407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106000" y="1949672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105998" y="1114104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105998" y="245480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743802" y="2444079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982423" y="-13705"/>
              <a:ext cx="3740150" cy="3240000"/>
              <a:chOff x="4178300" y="-21503"/>
              <a:chExt cx="3740150" cy="3240000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60" r="8562"/>
              <a:stretch/>
            </p:blipFill>
            <p:spPr>
              <a:xfrm>
                <a:off x="4178300" y="-21503"/>
                <a:ext cx="3740150" cy="3240000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5909273" y="1949358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909273" y="1114104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909273" y="399368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42518" y="2444079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320668" y="244407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11306" y="3162299"/>
              <a:ext cx="3821727" cy="3125835"/>
              <a:chOff x="199518" y="3332661"/>
              <a:chExt cx="3821727" cy="3125835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1" t="3523" r="7933"/>
              <a:stretch/>
            </p:blipFill>
            <p:spPr>
              <a:xfrm>
                <a:off x="199518" y="3332661"/>
                <a:ext cx="3821727" cy="3125835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2236305" y="5512981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21007" y="5685658"/>
                <a:ext cx="4382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245276" y="4984733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400ppm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236305" y="3498225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1000ppm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40637" y="567596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245276" y="4056413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800ppm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245276" y="4538518"/>
                <a:ext cx="89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600ppm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5" t="5563" r="6948"/>
            <a:stretch/>
          </p:blipFill>
          <p:spPr>
            <a:xfrm>
              <a:off x="4076700" y="3256533"/>
              <a:ext cx="3773798" cy="3041596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124791" y="5505599"/>
              <a:ext cx="382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(d)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469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r="6948"/>
          <a:stretch/>
        </p:blipFill>
        <p:spPr>
          <a:xfrm>
            <a:off x="421395" y="406400"/>
            <a:ext cx="4963405" cy="37779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21805" y="2346323"/>
            <a:ext cx="892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2m;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180du</a:t>
            </a:r>
          </a:p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30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34448" y="0"/>
            <a:ext cx="8441696" cy="6480000"/>
            <a:chOff x="234448" y="0"/>
            <a:chExt cx="8441696" cy="648000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4448" y="0"/>
              <a:ext cx="4320000" cy="3240000"/>
              <a:chOff x="234448" y="0"/>
              <a:chExt cx="4320000" cy="3240000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48" y="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3578394" y="247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5983" y="247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5983" y="146611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35983" y="38153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6144" y="0"/>
              <a:ext cx="4320000" cy="3240000"/>
              <a:chOff x="4356144" y="0"/>
              <a:chExt cx="4320000" cy="324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6144" y="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7707181" y="247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864675" y="237978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864675" y="177388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864675" y="1158334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34448" y="3240000"/>
              <a:ext cx="4320000" cy="3240000"/>
              <a:chOff x="234448" y="3240000"/>
              <a:chExt cx="4320000" cy="32400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448" y="324000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3578394" y="571409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435983" y="571357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435983" y="510103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435983" y="4410300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56144" y="3240000"/>
              <a:ext cx="4320000" cy="3240000"/>
              <a:chOff x="4356144" y="3240000"/>
              <a:chExt cx="4320000" cy="3240000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6144" y="3240000"/>
                <a:ext cx="4320000" cy="3240000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7707181" y="5713632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(d)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012315" y="561083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(1)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012315" y="4998291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(2)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012315" y="4307559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(3)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225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159321" y="1259560"/>
            <a:ext cx="6890724" cy="2702876"/>
            <a:chOff x="4159321" y="1259560"/>
            <a:chExt cx="6890724" cy="270287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0045" y="1259560"/>
              <a:ext cx="3600000" cy="2702876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4159321" y="1317003"/>
              <a:ext cx="6125407" cy="2634739"/>
              <a:chOff x="4159321" y="1317003"/>
              <a:chExt cx="6125407" cy="2634739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159321" y="1317003"/>
                <a:ext cx="3442317" cy="2605112"/>
                <a:chOff x="4159321" y="1317003"/>
                <a:chExt cx="3442317" cy="2605112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13" t="5267" r="4380" b="5924"/>
                <a:stretch/>
              </p:blipFill>
              <p:spPr>
                <a:xfrm>
                  <a:off x="4296577" y="1454227"/>
                  <a:ext cx="3305061" cy="2313542"/>
                </a:xfrm>
                <a:prstGeom prst="rect">
                  <a:avLst/>
                </a:prstGeom>
              </p:spPr>
            </p:pic>
            <p:sp>
              <p:nvSpPr>
                <p:cNvPr id="5" name="文本框 4"/>
                <p:cNvSpPr txBox="1"/>
                <p:nvPr/>
              </p:nvSpPr>
              <p:spPr>
                <a:xfrm>
                  <a:off x="4965833" y="3614338"/>
                  <a:ext cx="19869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Gas Concentration /ppm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 rot="16200000">
                  <a:off x="3319722" y="2156602"/>
                  <a:ext cx="19869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Absorption /a.u.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8297753" y="3643965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 rot="16200000">
                <a:off x="6566378" y="2156602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4" y="878036"/>
            <a:ext cx="3803793" cy="26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6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7625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气体传感系统</a:t>
            </a:r>
            <a:endParaRPr lang="zh-CN" altLang="en-US" dirty="0"/>
          </a:p>
        </p:txBody>
      </p:sp>
      <p:grpSp>
        <p:nvGrpSpPr>
          <p:cNvPr id="5" name="Group 51"/>
          <p:cNvGrpSpPr/>
          <p:nvPr/>
        </p:nvGrpSpPr>
        <p:grpSpPr>
          <a:xfrm>
            <a:off x="1795475" y="1643050"/>
            <a:ext cx="8136904" cy="4214843"/>
            <a:chOff x="395536" y="2132855"/>
            <a:chExt cx="8136904" cy="4214843"/>
          </a:xfrm>
        </p:grpSpPr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2777780" y="4289241"/>
              <a:ext cx="123567" cy="2360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AutoShape 131"/>
            <p:cNvSpPr>
              <a:spLocks noChangeArrowheads="1"/>
            </p:cNvSpPr>
            <p:nvPr/>
          </p:nvSpPr>
          <p:spPr bwMode="auto">
            <a:xfrm>
              <a:off x="1226567" y="5320676"/>
              <a:ext cx="1284219" cy="729175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1420744" y="5358182"/>
              <a:ext cx="723752" cy="47214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  <a:effectLst/>
          </p:spPr>
          <p:txBody>
            <a:bodyPr vert="horz" wrap="square" lIns="88697" tIns="44348" rIns="88697" bIns="4434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矩形 233"/>
            <p:cNvSpPr>
              <a:spLocks noChangeArrowheads="1"/>
            </p:cNvSpPr>
            <p:nvPr/>
          </p:nvSpPr>
          <p:spPr bwMode="auto">
            <a:xfrm flipV="1">
              <a:off x="1362270" y="5245662"/>
              <a:ext cx="421453" cy="65085"/>
            </a:xfrm>
            <a:prstGeom prst="rect">
              <a:avLst/>
            </a:prstGeom>
            <a:pattFill prst="wdUpDiag">
              <a:fgClr>
                <a:srgbClr val="7F7F7F"/>
              </a:fgClr>
              <a:bgClr>
                <a:srgbClr val="FFFFFF"/>
              </a:bgClr>
            </a:pattFill>
            <a:ln w="12700">
              <a:solidFill>
                <a:srgbClr val="2B2B2B"/>
              </a:solidFill>
              <a:miter lim="800000"/>
              <a:headEnd/>
              <a:tailEnd/>
            </a:ln>
          </p:spPr>
          <p:txBody>
            <a:bodyPr vert="horz" wrap="square" lIns="88697" tIns="44348" rIns="88697" bIns="443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31"/>
            <p:cNvSpPr>
              <a:spLocks noChangeArrowheads="1"/>
            </p:cNvSpPr>
            <p:nvPr/>
          </p:nvSpPr>
          <p:spPr bwMode="auto">
            <a:xfrm>
              <a:off x="1403648" y="3007410"/>
              <a:ext cx="1330557" cy="63761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文本框 211"/>
            <p:cNvSpPr txBox="1">
              <a:spLocks noChangeArrowheads="1"/>
            </p:cNvSpPr>
            <p:nvPr/>
          </p:nvSpPr>
          <p:spPr bwMode="auto">
            <a:xfrm>
              <a:off x="1518843" y="4119046"/>
              <a:ext cx="1123191" cy="30698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宋体" pitchFamily="2" charset="-122"/>
                </a:rPr>
                <a:t>耦合光纤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宋体" pitchFamily="2" charset="-122"/>
              </a:endParaRPr>
            </a:p>
          </p:txBody>
        </p:sp>
        <p:grpSp>
          <p:nvGrpSpPr>
            <p:cNvPr id="12" name="组合 182"/>
            <p:cNvGrpSpPr>
              <a:grpSpLocks/>
            </p:cNvGrpSpPr>
            <p:nvPr/>
          </p:nvGrpSpPr>
          <p:grpSpPr bwMode="auto">
            <a:xfrm>
              <a:off x="1274008" y="4512073"/>
              <a:ext cx="1242294" cy="762269"/>
              <a:chOff x="2657" y="2708"/>
              <a:chExt cx="9677" cy="7369"/>
            </a:xfrm>
          </p:grpSpPr>
          <p:sp>
            <p:nvSpPr>
              <p:cNvPr id="42" name="矩形 4"/>
              <p:cNvSpPr>
                <a:spLocks/>
              </p:cNvSpPr>
              <p:nvPr/>
            </p:nvSpPr>
            <p:spPr bwMode="auto">
              <a:xfrm rot="3144404">
                <a:off x="4093" y="1822"/>
                <a:ext cx="1003" cy="3876"/>
              </a:xfrm>
              <a:custGeom>
                <a:avLst/>
                <a:gdLst>
                  <a:gd name="T0" fmla="*/ 0 w 210216"/>
                  <a:gd name="T1" fmla="*/ 0 h 448574"/>
                  <a:gd name="T2" fmla="*/ 2 w 210216"/>
                  <a:gd name="T3" fmla="*/ 0 h 448574"/>
                  <a:gd name="T4" fmla="*/ 1 w 210216"/>
                  <a:gd name="T5" fmla="*/ 14 h 448574"/>
                  <a:gd name="T6" fmla="*/ 2 w 210216"/>
                  <a:gd name="T7" fmla="*/ 29 h 448574"/>
                  <a:gd name="T8" fmla="*/ 0 w 210216"/>
                  <a:gd name="T9" fmla="*/ 29 h 448574"/>
                  <a:gd name="T10" fmla="*/ 0 w 210216"/>
                  <a:gd name="T11" fmla="*/ 0 h 4485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0216" h="448574">
                    <a:moveTo>
                      <a:pt x="0" y="0"/>
                    </a:moveTo>
                    <a:lnTo>
                      <a:pt x="207034" y="0"/>
                    </a:lnTo>
                    <a:cubicBezTo>
                      <a:pt x="230038" y="37381"/>
                      <a:pt x="120771" y="63262"/>
                      <a:pt x="120771" y="224287"/>
                    </a:cubicBezTo>
                    <a:cubicBezTo>
                      <a:pt x="120771" y="393941"/>
                      <a:pt x="230038" y="411193"/>
                      <a:pt x="207034" y="448574"/>
                    </a:cubicBezTo>
                    <a:lnTo>
                      <a:pt x="0" y="448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直接连接符 184"/>
              <p:cNvSpPr>
                <a:spLocks noChangeShapeType="1"/>
              </p:cNvSpPr>
              <p:nvPr/>
            </p:nvSpPr>
            <p:spPr bwMode="auto">
              <a:xfrm>
                <a:off x="3450" y="5339"/>
                <a:ext cx="0" cy="4738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直接连接符 185"/>
              <p:cNvSpPr>
                <a:spLocks noChangeShapeType="1"/>
              </p:cNvSpPr>
              <p:nvPr/>
            </p:nvSpPr>
            <p:spPr bwMode="auto">
              <a:xfrm flipV="1">
                <a:off x="6200" y="2846"/>
                <a:ext cx="0" cy="723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矩形 186"/>
              <p:cNvSpPr>
                <a:spLocks noChangeArrowheads="1"/>
              </p:cNvSpPr>
              <p:nvPr/>
            </p:nvSpPr>
            <p:spPr bwMode="auto">
              <a:xfrm>
                <a:off x="9919" y="3769"/>
                <a:ext cx="2415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直接连接符 187"/>
              <p:cNvSpPr>
                <a:spLocks noChangeShapeType="1"/>
              </p:cNvSpPr>
              <p:nvPr/>
            </p:nvSpPr>
            <p:spPr bwMode="auto">
              <a:xfrm flipH="1" flipV="1">
                <a:off x="6379" y="2708"/>
                <a:ext cx="3540" cy="1061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直接连接符 188"/>
              <p:cNvSpPr>
                <a:spLocks noChangeShapeType="1"/>
              </p:cNvSpPr>
              <p:nvPr/>
            </p:nvSpPr>
            <p:spPr bwMode="auto">
              <a:xfrm flipH="1">
                <a:off x="3450" y="4132"/>
                <a:ext cx="6469" cy="1090"/>
              </a:xfrm>
              <a:prstGeom prst="line">
                <a:avLst/>
              </a:prstGeom>
              <a:noFill/>
              <a:ln w="9525">
                <a:solidFill>
                  <a:srgbClr val="414141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直接箭头连接符 1"/>
            <p:cNvSpPr>
              <a:spLocks noChangeShapeType="1"/>
            </p:cNvSpPr>
            <p:nvPr/>
          </p:nvSpPr>
          <p:spPr bwMode="auto">
            <a:xfrm>
              <a:off x="2261444" y="4426030"/>
              <a:ext cx="99295" cy="1930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229"/>
            <p:cNvSpPr txBox="1">
              <a:spLocks noChangeArrowheads="1"/>
            </p:cNvSpPr>
            <p:nvPr/>
          </p:nvSpPr>
          <p:spPr bwMode="auto">
            <a:xfrm>
              <a:off x="395536" y="3284984"/>
              <a:ext cx="461171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CH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AutoShape 158"/>
            <p:cNvSpPr>
              <a:spLocks noChangeShapeType="1"/>
            </p:cNvSpPr>
            <p:nvPr/>
          </p:nvSpPr>
          <p:spPr bwMode="auto">
            <a:xfrm rot="10800000" flipH="1">
              <a:off x="828498" y="3140968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227"/>
            <p:cNvSpPr txBox="1">
              <a:spLocks noChangeArrowheads="1"/>
            </p:cNvSpPr>
            <p:nvPr/>
          </p:nvSpPr>
          <p:spPr bwMode="auto">
            <a:xfrm>
              <a:off x="1999092" y="5047740"/>
              <a:ext cx="1338280" cy="1941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latin typeface="+mn-ea"/>
                  <a:cs typeface="宋体" pitchFamily="2" charset="-122"/>
                </a:rPr>
                <a:t>红外窗片</a:t>
              </a:r>
              <a:endParaRPr lang="en-US" altLang="zh-CN" sz="2000" dirty="0" smtClean="0">
                <a:latin typeface="+mn-ea"/>
                <a:cs typeface="宋体" pitchFamily="2" charset="-122"/>
              </a:endParaRPr>
            </a:p>
          </p:txBody>
        </p:sp>
        <p:sp>
          <p:nvSpPr>
            <p:cNvPr id="17" name="直接箭头连接符 228"/>
            <p:cNvSpPr>
              <a:spLocks noChangeShapeType="1"/>
            </p:cNvSpPr>
            <p:nvPr/>
          </p:nvSpPr>
          <p:spPr bwMode="auto">
            <a:xfrm flipV="1">
              <a:off x="2632147" y="4781241"/>
              <a:ext cx="2207" cy="33204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"/>
            <p:cNvSpPr txBox="1">
              <a:spLocks noChangeArrowheads="1"/>
            </p:cNvSpPr>
            <p:nvPr/>
          </p:nvSpPr>
          <p:spPr bwMode="auto">
            <a:xfrm>
              <a:off x="1543208" y="5528066"/>
              <a:ext cx="667485" cy="3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FTIR 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文本框 112"/>
            <p:cNvSpPr txBox="1">
              <a:spLocks noChangeArrowheads="1"/>
            </p:cNvSpPr>
            <p:nvPr/>
          </p:nvSpPr>
          <p:spPr bwMode="auto">
            <a:xfrm>
              <a:off x="1169196" y="6023375"/>
              <a:ext cx="1744287" cy="32432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Bruker</a:t>
              </a: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Vertex 70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文本框 116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949925" cy="24820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MF-4B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文本框 229"/>
            <p:cNvSpPr txBox="1">
              <a:spLocks noChangeArrowheads="1"/>
            </p:cNvSpPr>
            <p:nvPr/>
          </p:nvSpPr>
          <p:spPr bwMode="auto">
            <a:xfrm>
              <a:off x="533008" y="2996952"/>
              <a:ext cx="294576" cy="3684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2" name="肘形连接符 224"/>
            <p:cNvSpPr>
              <a:spLocks noChangeShapeType="1"/>
            </p:cNvSpPr>
            <p:nvPr/>
          </p:nvSpPr>
          <p:spPr bwMode="auto">
            <a:xfrm rot="10800000" flipH="1" flipV="1">
              <a:off x="2734206" y="3276577"/>
              <a:ext cx="127422" cy="1025902"/>
            </a:xfrm>
            <a:prstGeom prst="bentConnector2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81"/>
            <p:cNvSpPr>
              <a:spLocks noChangeArrowheads="1"/>
            </p:cNvSpPr>
            <p:nvPr/>
          </p:nvSpPr>
          <p:spPr bwMode="auto">
            <a:xfrm>
              <a:off x="2713789" y="4352120"/>
              <a:ext cx="241619" cy="1059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>
              <a:off x="2602358" y="4541859"/>
              <a:ext cx="408214" cy="2393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矩形 198"/>
            <p:cNvSpPr>
              <a:spLocks noChangeArrowheads="1"/>
            </p:cNvSpPr>
            <p:nvPr/>
          </p:nvSpPr>
          <p:spPr bwMode="auto">
            <a:xfrm>
              <a:off x="2582499" y="4541859"/>
              <a:ext cx="103708" cy="239381"/>
            </a:xfrm>
            <a:prstGeom prst="rect">
              <a:avLst/>
            </a:prstGeom>
            <a:pattFill prst="wdDnDiag">
              <a:fgClr>
                <a:srgbClr val="414141"/>
              </a:fgClr>
              <a:bgClr>
                <a:srgbClr val="FFFFFF"/>
              </a:bgClr>
            </a:patt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矩形 193"/>
            <p:cNvSpPr>
              <a:spLocks noChangeArrowheads="1"/>
            </p:cNvSpPr>
            <p:nvPr/>
          </p:nvSpPr>
          <p:spPr bwMode="auto">
            <a:xfrm>
              <a:off x="2771160" y="4630111"/>
              <a:ext cx="4762800" cy="745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7" name="组合 55"/>
            <p:cNvGrpSpPr/>
            <p:nvPr/>
          </p:nvGrpSpPr>
          <p:grpSpPr>
            <a:xfrm rot="16200000">
              <a:off x="2002369" y="1799753"/>
              <a:ext cx="709318" cy="1375521"/>
              <a:chOff x="5072068" y="1571614"/>
              <a:chExt cx="709318" cy="1375521"/>
            </a:xfrm>
          </p:grpSpPr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 rot="16200000">
                <a:off x="5266827" y="2052127"/>
                <a:ext cx="294576" cy="458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矩形 186"/>
              <p:cNvSpPr>
                <a:spLocks noChangeArrowheads="1"/>
              </p:cNvSpPr>
              <p:nvPr/>
            </p:nvSpPr>
            <p:spPr bwMode="auto">
              <a:xfrm rot="16200000">
                <a:off x="5180400" y="2686214"/>
                <a:ext cx="446829" cy="75013"/>
              </a:xfrm>
              <a:prstGeom prst="rect">
                <a:avLst/>
              </a:prstGeom>
              <a:noFill/>
              <a:ln w="12700">
                <a:solidFill>
                  <a:srgbClr val="2B2B2B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38" name="组合 51"/>
              <p:cNvGrpSpPr/>
              <p:nvPr/>
            </p:nvGrpSpPr>
            <p:grpSpPr>
              <a:xfrm rot="16200000">
                <a:off x="4977691" y="1665991"/>
                <a:ext cx="898072" cy="709318"/>
                <a:chOff x="8055575" y="4493121"/>
                <a:chExt cx="898072" cy="709318"/>
              </a:xfrm>
            </p:grpSpPr>
            <p:sp>
              <p:nvSpPr>
                <p:cNvPr id="40" name="矩形 198"/>
                <p:cNvSpPr>
                  <a:spLocks noChangeArrowheads="1"/>
                </p:cNvSpPr>
                <p:nvPr/>
              </p:nvSpPr>
              <p:spPr bwMode="auto">
                <a:xfrm>
                  <a:off x="8055575" y="4615932"/>
                  <a:ext cx="120258" cy="446771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FFFFFF"/>
                  </a:bgClr>
                </a:pattFill>
                <a:ln w="12700">
                  <a:solidFill>
                    <a:srgbClr val="2B2B2B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椭圆 206"/>
                <p:cNvSpPr>
                  <a:spLocks noChangeArrowheads="1"/>
                </p:cNvSpPr>
                <p:nvPr/>
              </p:nvSpPr>
              <p:spPr bwMode="auto">
                <a:xfrm>
                  <a:off x="8256373" y="4493121"/>
                  <a:ext cx="697274" cy="709318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椭圆 205"/>
              <p:cNvSpPr>
                <a:spLocks noChangeArrowheads="1"/>
              </p:cNvSpPr>
              <p:nvPr/>
            </p:nvSpPr>
            <p:spPr bwMode="auto">
              <a:xfrm>
                <a:off x="5151600" y="1643050"/>
                <a:ext cx="558260" cy="56701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文本框 100"/>
            <p:cNvSpPr txBox="1">
              <a:spLocks noChangeArrowheads="1"/>
            </p:cNvSpPr>
            <p:nvPr/>
          </p:nvSpPr>
          <p:spPr bwMode="auto">
            <a:xfrm>
              <a:off x="1403648" y="3068960"/>
              <a:ext cx="1357036" cy="4897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Mass flow Controller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9" name="文本框 227"/>
            <p:cNvSpPr txBox="1">
              <a:spLocks noChangeArrowheads="1"/>
            </p:cNvSpPr>
            <p:nvPr/>
          </p:nvSpPr>
          <p:spPr bwMode="auto">
            <a:xfrm>
              <a:off x="3923928" y="4302338"/>
              <a:ext cx="2088232" cy="3507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空芯光纤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: Ag/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AgI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computr3"/>
            <p:cNvSpPr>
              <a:spLocks noEditPoints="1" noChangeArrowheads="1"/>
            </p:cNvSpPr>
            <p:nvPr/>
          </p:nvSpPr>
          <p:spPr bwMode="auto">
            <a:xfrm>
              <a:off x="2888108" y="5586532"/>
              <a:ext cx="903587" cy="629892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AutoShape 66"/>
            <p:cNvSpPr>
              <a:spLocks noChangeShapeType="1"/>
            </p:cNvSpPr>
            <p:nvPr/>
          </p:nvSpPr>
          <p:spPr bwMode="auto">
            <a:xfrm>
              <a:off x="2526232" y="5900927"/>
              <a:ext cx="361876" cy="110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矩形 193"/>
            <p:cNvSpPr>
              <a:spLocks noChangeArrowheads="1"/>
            </p:cNvSpPr>
            <p:nvPr/>
          </p:nvSpPr>
          <p:spPr bwMode="auto">
            <a:xfrm>
              <a:off x="3098022" y="2490046"/>
              <a:ext cx="4320000" cy="7832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空心弧 57"/>
            <p:cNvSpPr/>
            <p:nvPr/>
          </p:nvSpPr>
          <p:spPr>
            <a:xfrm rot="5400000">
              <a:off x="6282143" y="2454327"/>
              <a:ext cx="2214578" cy="2286016"/>
            </a:xfrm>
            <a:prstGeom prst="blockArc">
              <a:avLst>
                <a:gd name="adj1" fmla="val 10493754"/>
                <a:gd name="adj2" fmla="val 21373044"/>
                <a:gd name="adj3" fmla="val 336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形状 59"/>
            <p:cNvCxnSpPr>
              <a:stCxn id="7" idx="1"/>
              <a:endCxn id="41" idx="6"/>
            </p:cNvCxnSpPr>
            <p:nvPr/>
          </p:nvCxnSpPr>
          <p:spPr>
            <a:xfrm rot="10800000" flipH="1">
              <a:off x="1226567" y="2487514"/>
              <a:ext cx="442696" cy="3197750"/>
            </a:xfrm>
            <a:prstGeom prst="bentConnector3">
              <a:avLst>
                <a:gd name="adj1" fmla="val -2299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AutoShape 158"/>
            <p:cNvSpPr>
              <a:spLocks noChangeShapeType="1"/>
            </p:cNvSpPr>
            <p:nvPr/>
          </p:nvSpPr>
          <p:spPr bwMode="auto">
            <a:xfrm rot="10800000" flipH="1">
              <a:off x="838448" y="3429000"/>
              <a:ext cx="565200" cy="1103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1E1C11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lwee\Desktop\系统2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785926"/>
            <a:ext cx="4140000" cy="240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C:\Users\Alwee\Desktop\耦合接口比较图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00000"/>
            <a:ext cx="5400000" cy="413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596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785926"/>
            <a:ext cx="6120000" cy="4148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61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>
          <a:xfrm>
            <a:off x="10386060" y="367894"/>
            <a:ext cx="2628900" cy="5811838"/>
          </a:xfrm>
        </p:spPr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90830" y="389687"/>
            <a:ext cx="8979915" cy="6641349"/>
            <a:chOff x="490830" y="389687"/>
            <a:chExt cx="8979915" cy="6641349"/>
          </a:xfrm>
        </p:grpSpPr>
        <p:grpSp>
          <p:nvGrpSpPr>
            <p:cNvPr id="6" name="组合 5"/>
            <p:cNvGrpSpPr/>
            <p:nvPr/>
          </p:nvGrpSpPr>
          <p:grpSpPr>
            <a:xfrm>
              <a:off x="490830" y="3431036"/>
              <a:ext cx="4680000" cy="3600000"/>
              <a:chOff x="5673313" y="1391123"/>
              <a:chExt cx="4744371" cy="36000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3313" y="1391123"/>
                <a:ext cx="4744371" cy="360000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2496" y="1929578"/>
                <a:ext cx="2160000" cy="1573117"/>
              </a:xfrm>
              <a:prstGeom prst="rect">
                <a:avLst/>
              </a:prstGeom>
            </p:spPr>
          </p:pic>
        </p:grp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6" y="609746"/>
              <a:ext cx="4395634" cy="30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组合 13"/>
            <p:cNvGrpSpPr/>
            <p:nvPr/>
          </p:nvGrpSpPr>
          <p:grpSpPr>
            <a:xfrm>
              <a:off x="4735660" y="3310625"/>
              <a:ext cx="4709949" cy="3708000"/>
              <a:chOff x="4735660" y="3295385"/>
              <a:chExt cx="4709949" cy="3708000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660" y="3295385"/>
                <a:ext cx="4709949" cy="3708000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7464" y="3905796"/>
                <a:ext cx="2194927" cy="1728000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0745" y="389687"/>
              <a:ext cx="4680000" cy="346411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729868" y="3291897"/>
              <a:ext cx="30809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b="0" cap="none" spc="0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17190" y="3313967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17190" y="6535461"/>
              <a:ext cx="31931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27463" y="6535461"/>
              <a:ext cx="29848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000" dirty="0" smtClean="0">
                  <a:ln w="0"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气体逃逸</a:t>
            </a:r>
            <a:r>
              <a:rPr lang="en-US" altLang="zh-CN" dirty="0" smtClean="0"/>
              <a:t>2h//</a:t>
            </a:r>
            <a:r>
              <a:rPr lang="zh-CN" altLang="en-US" dirty="0" smtClean="0"/>
              <a:t>气体充满</a:t>
            </a:r>
            <a:r>
              <a:rPr lang="en-US" altLang="zh-CN" dirty="0" smtClean="0"/>
              <a:t>0.5s//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" y="365126"/>
            <a:ext cx="4896000" cy="35954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4" y="3271044"/>
            <a:ext cx="4896000" cy="35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12948" y="378310"/>
            <a:ext cx="7026637" cy="4989568"/>
            <a:chOff x="1412948" y="378310"/>
            <a:chExt cx="7026637" cy="49895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9585" y="2752731"/>
              <a:ext cx="3600000" cy="2615147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1412948" y="378310"/>
              <a:ext cx="6976564" cy="4989567"/>
              <a:chOff x="1412948" y="378310"/>
              <a:chExt cx="6976564" cy="498956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985" y="2752730"/>
                <a:ext cx="3600000" cy="2615147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2948" y="429622"/>
                <a:ext cx="3600000" cy="258715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9512" y="429622"/>
                <a:ext cx="3600000" cy="2587156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2008936" y="81706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022488" y="3249010"/>
                <a:ext cx="35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(b)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348336" y="817068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(c)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424106" y="3140177"/>
                <a:ext cx="382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(d)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727423" y="2674253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Gas Concentration /ppm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rot="16200000">
                <a:off x="3865572" y="1217909"/>
                <a:ext cx="1986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Absorption /a.u.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9050</TotalTime>
  <Words>369</Words>
  <Application>Microsoft Office PowerPoint</Application>
  <PresentationFormat>宽屏</PresentationFormat>
  <Paragraphs>174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Cambria Math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文中采取3.15-3.5之间积分的方式计算； 在大浓度情况下更加精确。浓度小时，旁瓣不清晰，用峰值即可，简单便捷。</vt:lpstr>
      <vt:lpstr>气体逃逸2h//气体充满0.5s//</vt:lpstr>
      <vt:lpstr>PowerPoint 演示文稿</vt:lpstr>
      <vt:lpstr>相同长度，不同弯曲半径。 </vt:lpstr>
      <vt:lpstr>PowerPoint 演示文稿</vt:lpstr>
      <vt:lpstr>PowerPoint 演示文稿</vt:lpstr>
      <vt:lpstr>PowerPoint 演示文稿</vt:lpstr>
      <vt:lpstr>相同半径，不同长度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检测极限计算</vt:lpstr>
      <vt:lpstr>椭圆信噪比普遍优于正圆，但灵敏度低。 若追求更高的信噪比，采用椭圆弯曲的手法。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104</cp:revision>
  <dcterms:created xsi:type="dcterms:W3CDTF">2016-03-01T04:48:31Z</dcterms:created>
  <dcterms:modified xsi:type="dcterms:W3CDTF">2016-03-20T10:10:11Z</dcterms:modified>
</cp:coreProperties>
</file>