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2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7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2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6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4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905A-E1A4-4744-B5A9-97B0F93BB70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905A-E1A4-4744-B5A9-97B0F93BB70A}" type="datetimeFigureOut">
              <a:rPr lang="zh-CN" altLang="en-US" smtClean="0"/>
              <a:t>2016/3/2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31EE-E4F4-4083-923B-E4B62577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0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03009" y="960743"/>
            <a:ext cx="6089401" cy="4620601"/>
            <a:chOff x="5673313" y="1391123"/>
            <a:chExt cx="6089401" cy="462060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3313" y="1391123"/>
              <a:ext cx="6089401" cy="46206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9614" y="2061782"/>
              <a:ext cx="2795050" cy="2035625"/>
            </a:xfrm>
            <a:prstGeom prst="rect">
              <a:avLst/>
            </a:prstGeom>
          </p:spPr>
        </p:pic>
      </p:grpSp>
      <p:sp>
        <p:nvSpPr>
          <p:cNvPr id="7" name="竖排标题 6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/>
              <a:t>文</a:t>
            </a:r>
            <a:r>
              <a:rPr lang="zh-CN" altLang="en-US" dirty="0" smtClean="0"/>
              <a:t>中采取</a:t>
            </a:r>
            <a:r>
              <a:rPr lang="en-US" altLang="zh-CN" dirty="0" smtClean="0"/>
              <a:t>3.15-3.5</a:t>
            </a:r>
            <a:r>
              <a:rPr lang="zh-CN" altLang="en-US" dirty="0" smtClean="0"/>
              <a:t>之间积分的方式计算；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在大浓度情况下更加精确。浓度小时，旁瓣不清晰，用峰值即可，简单便捷。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77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相同弯曲半径，灵敏度相似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以</a:t>
            </a:r>
            <a:r>
              <a:rPr lang="en-US" altLang="zh-CN" dirty="0" smtClean="0"/>
              <a:t>0ppm</a:t>
            </a:r>
            <a:r>
              <a:rPr lang="zh-CN" altLang="en-US" dirty="0" smtClean="0"/>
              <a:t>为基准归一化前后。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2" y="3382315"/>
            <a:ext cx="4999970" cy="36321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2" y="365125"/>
            <a:ext cx="5026010" cy="361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zh-CN" altLang="en-US" dirty="0" smtClean="0"/>
              <a:t>相同长度，不同弯曲半径。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293" y="572877"/>
            <a:ext cx="3896673" cy="28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3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相同半径，不同长度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8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r>
              <a:rPr lang="en-US" altLang="zh-CN" dirty="0" smtClean="0"/>
              <a:t>40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30</a:t>
            </a:r>
            <a:r>
              <a:rPr lang="zh-CN" altLang="en-US" dirty="0" smtClean="0"/>
              <a:t>度，</a:t>
            </a:r>
            <a:r>
              <a:rPr lang="en-US" altLang="zh-CN" dirty="0" smtClean="0"/>
              <a:t>30cm</a:t>
            </a:r>
            <a:r>
              <a:rPr lang="zh-CN" altLang="en-US" dirty="0" smtClean="0"/>
              <a:t>，信噪比比较。通过恶化耦合情况，降低系统信噪比。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24" y="665761"/>
            <a:ext cx="3703048" cy="26796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49" y="545203"/>
            <a:ext cx="3857207" cy="277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10" y="2996622"/>
            <a:ext cx="3857208" cy="277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949" y="3088940"/>
            <a:ext cx="3703048" cy="26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0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 vert="horz">
            <a:normAutofit fontScale="90000"/>
          </a:bodyPr>
          <a:lstStyle/>
          <a:p>
            <a:r>
              <a:rPr lang="zh-CN" altLang="en-US" dirty="0" smtClean="0"/>
              <a:t>椭圆信噪比普遍优于正圆，但灵敏度低。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若追求更高的信噪比，采用椭圆弯曲的手法。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1" y="967044"/>
            <a:ext cx="6411981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58</Words>
  <Application>Microsoft Office PowerPoint</Application>
  <PresentationFormat>宽屏</PresentationFormat>
  <Paragraphs>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文中采取3.15-3.5之间积分的方式计算； 在大浓度情况下更加精确。浓度小时，旁瓣不清晰，用峰值即可，简单便捷。</vt:lpstr>
      <vt:lpstr>相同弯曲半径，灵敏度相似 以0ppm为基准归一化前后。</vt:lpstr>
      <vt:lpstr>相同长度，不同弯曲半径。 </vt:lpstr>
      <vt:lpstr>相同半径，不同长度</vt:lpstr>
      <vt:lpstr>40；30度，30cm，信噪比比较。通过恶化耦合情况，降低系统信噪比。</vt:lpstr>
      <vt:lpstr>PowerPoint 演示文稿</vt:lpstr>
      <vt:lpstr>椭圆信噪比普遍优于正圆，但灵敏度低。 若追求更高的信噪比，采用椭圆弯曲的手法。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Yuqing Wei</dc:creator>
  <cp:lastModifiedBy>Yuqing Wei</cp:lastModifiedBy>
  <cp:revision>10</cp:revision>
  <dcterms:created xsi:type="dcterms:W3CDTF">2016-03-01T04:48:31Z</dcterms:created>
  <dcterms:modified xsi:type="dcterms:W3CDTF">2016-03-02T12:53:02Z</dcterms:modified>
</cp:coreProperties>
</file>