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4" r:id="rId24"/>
    <p:sldId id="260" r:id="rId25"/>
    <p:sldId id="287" r:id="rId26"/>
    <p:sldId id="288" r:id="rId27"/>
    <p:sldId id="261" r:id="rId28"/>
    <p:sldId id="259" r:id="rId29"/>
    <p:sldId id="270" r:id="rId30"/>
    <p:sldId id="286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75" d="100"/>
          <a:sy n="75" d="100"/>
        </p:scale>
        <p:origin x="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36" y="4436923"/>
            <a:ext cx="5296162" cy="1969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25" y="2422637"/>
            <a:ext cx="5271720" cy="14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2" idx="4"/>
            <a:endCxn id="5" idx="4"/>
          </p:cNvCxnSpPr>
          <p:nvPr/>
        </p:nvCxnSpPr>
        <p:spPr>
          <a:xfrm flipV="1">
            <a:off x="3409721" y="2996588"/>
            <a:ext cx="848068" cy="64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91885" y="1464780"/>
            <a:ext cx="1531808" cy="1531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357610" y="1542361"/>
            <a:ext cx="2104221" cy="21042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0"/>
            <a:endCxn id="5" idx="0"/>
          </p:cNvCxnSpPr>
          <p:nvPr/>
        </p:nvCxnSpPr>
        <p:spPr>
          <a:xfrm flipV="1">
            <a:off x="3409721" y="1464780"/>
            <a:ext cx="848068" cy="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5"/>
            <a:endCxn id="5" idx="5"/>
          </p:cNvCxnSpPr>
          <p:nvPr/>
        </p:nvCxnSpPr>
        <p:spPr>
          <a:xfrm flipV="1">
            <a:off x="4153675" y="2772260"/>
            <a:ext cx="645690" cy="56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635720" y="1820471"/>
            <a:ext cx="1548000" cy="15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57968" y="1464780"/>
            <a:ext cx="2666083" cy="2181802"/>
            <a:chOff x="6157968" y="1464780"/>
            <a:chExt cx="2666083" cy="2181802"/>
          </a:xfrm>
        </p:grpSpPr>
        <p:cxnSp>
          <p:nvCxnSpPr>
            <p:cNvPr id="19" name="直接连接符 18"/>
            <p:cNvCxnSpPr>
              <a:stCxn id="21" idx="4"/>
              <a:endCxn id="20" idx="4"/>
            </p:cNvCxnSpPr>
            <p:nvPr/>
          </p:nvCxnSpPr>
          <p:spPr>
            <a:xfrm flipV="1">
              <a:off x="7210079" y="2996588"/>
              <a:ext cx="848068" cy="649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292243" y="1464780"/>
              <a:ext cx="1531808" cy="15318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57968" y="1542361"/>
              <a:ext cx="2104221" cy="210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0"/>
              <a:endCxn id="20" idx="0"/>
            </p:cNvCxnSpPr>
            <p:nvPr/>
          </p:nvCxnSpPr>
          <p:spPr>
            <a:xfrm flipV="1">
              <a:off x="7210079" y="1464780"/>
              <a:ext cx="848068" cy="7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5"/>
              <a:endCxn id="20" idx="5"/>
            </p:cNvCxnSpPr>
            <p:nvPr/>
          </p:nvCxnSpPr>
          <p:spPr>
            <a:xfrm flipV="1">
              <a:off x="7954033" y="2772260"/>
              <a:ext cx="645690" cy="566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74" y="1675591"/>
            <a:ext cx="5400000" cy="22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850" y="337379"/>
            <a:ext cx="7200000" cy="1906991"/>
          </a:xfrm>
          <a:prstGeom prst="rect">
            <a:avLst/>
          </a:prstGeom>
          <a:noFill/>
        </p:spPr>
      </p:pic>
      <p:grpSp>
        <p:nvGrpSpPr>
          <p:cNvPr id="62" name="组合 61"/>
          <p:cNvGrpSpPr/>
          <p:nvPr/>
        </p:nvGrpSpPr>
        <p:grpSpPr>
          <a:xfrm>
            <a:off x="1845817" y="3159210"/>
            <a:ext cx="8442115" cy="2104221"/>
            <a:chOff x="1845817" y="3159210"/>
            <a:chExt cx="8442115" cy="2104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5760007" y="3159210"/>
              <a:ext cx="4527925" cy="2104221"/>
              <a:chOff x="4340646" y="3172857"/>
              <a:chExt cx="4527925" cy="210422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40646" y="3172857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646" y="3404212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40646" y="4957589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40646" y="4822699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40646" y="3610323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40646" y="4649374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40646" y="3731509"/>
                <a:ext cx="4200204" cy="10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1"/>
                <a:endCxn id="13" idx="3"/>
              </p:cNvCxnSpPr>
              <p:nvPr/>
            </p:nvCxnSpPr>
            <p:spPr>
              <a:xfrm>
                <a:off x="4340646" y="4235509"/>
                <a:ext cx="420020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-2700000">
                <a:off x="4646116" y="4099011"/>
                <a:ext cx="0" cy="864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-8100000">
                <a:off x="5562098" y="336154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8900000">
                <a:off x="6783550" y="3375411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13500000">
                <a:off x="8004571" y="337680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845817" y="3159210"/>
              <a:ext cx="3857626" cy="2104221"/>
              <a:chOff x="1340850" y="3172857"/>
              <a:chExt cx="3857626" cy="210422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40850" y="3172857"/>
                <a:ext cx="2104221" cy="210422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63875" y="3404212"/>
                <a:ext cx="1660856" cy="166085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770247" y="3610323"/>
                <a:ext cx="1237357" cy="12373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88484" y="373150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40" idx="1"/>
              </p:cNvCxnSpPr>
              <p:nvPr/>
            </p:nvCxnSpPr>
            <p:spPr>
              <a:xfrm flipH="1">
                <a:off x="2506073" y="3643546"/>
                <a:ext cx="1014654" cy="33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1" idx="1"/>
              </p:cNvCxnSpPr>
              <p:nvPr/>
            </p:nvCxnSpPr>
            <p:spPr>
              <a:xfrm flipH="1" flipV="1">
                <a:off x="3007605" y="4040301"/>
                <a:ext cx="513122" cy="12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2" idx="1"/>
              </p:cNvCxnSpPr>
              <p:nvPr/>
            </p:nvCxnSpPr>
            <p:spPr>
              <a:xfrm flipH="1">
                <a:off x="3234125" y="4464708"/>
                <a:ext cx="286602" cy="26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3520727" y="3458880"/>
                <a:ext cx="167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20727" y="3868295"/>
                <a:ext cx="158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Metallic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520727" y="4280042"/>
                <a:ext cx="12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Glass Tube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120227" y="4040301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69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972808" y="1798716"/>
            <a:ext cx="7352501" cy="2589419"/>
            <a:chOff x="1972808" y="1798716"/>
            <a:chExt cx="7352501" cy="2589419"/>
          </a:xfrm>
        </p:grpSpPr>
        <p:grpSp>
          <p:nvGrpSpPr>
            <p:cNvPr id="46" name="组合 45"/>
            <p:cNvGrpSpPr/>
            <p:nvPr/>
          </p:nvGrpSpPr>
          <p:grpSpPr>
            <a:xfrm>
              <a:off x="1972808" y="1798716"/>
              <a:ext cx="4002082" cy="2589419"/>
              <a:chOff x="3592287" y="1886851"/>
              <a:chExt cx="4002082" cy="2589419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V="1">
                <a:off x="3945030" y="3800821"/>
                <a:ext cx="3392204" cy="110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rot="13500000">
                <a:off x="4555970" y="2336894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rot="18900000">
                <a:off x="6531166" y="2336895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44877" y="2589953"/>
                <a:ext cx="760659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44877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905536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945030" y="2115239"/>
                <a:ext cx="0" cy="1696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>
                <a:off x="3844886" y="3492348"/>
                <a:ext cx="296960" cy="517792"/>
              </a:xfrm>
              <a:prstGeom prst="arc">
                <a:avLst>
                  <a:gd name="adj1" fmla="val 19204915"/>
                  <a:gd name="adj2" fmla="val 9267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3945030" y="2589953"/>
                <a:ext cx="33922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/>
            </p:nvCxnSpPr>
            <p:spPr>
              <a:xfrm>
                <a:off x="3945029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144877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905536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119228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>
                <a:stCxn id="39" idx="1"/>
              </p:cNvCxnSpPr>
              <p:nvPr/>
            </p:nvCxnSpPr>
            <p:spPr>
              <a:xfrm flipH="1">
                <a:off x="3952374" y="4291604"/>
                <a:ext cx="13245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 flipV="1">
                <a:off x="5818806" y="4282947"/>
                <a:ext cx="1298874" cy="6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6236826" y="2168048"/>
              <a:ext cx="3012045" cy="2074807"/>
              <a:chOff x="6392410" y="2018531"/>
              <a:chExt cx="3012045" cy="207480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7776099" y="2365338"/>
                <a:ext cx="1053999" cy="1728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/>
            </p:nvSpPr>
            <p:spPr>
              <a:xfrm>
                <a:off x="7863931" y="2509338"/>
                <a:ext cx="878333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>
                <a:endCxn id="48" idx="6"/>
              </p:cNvCxnSpPr>
              <p:nvPr/>
            </p:nvCxnSpPr>
            <p:spPr>
              <a:xfrm>
                <a:off x="6392410" y="3229338"/>
                <a:ext cx="23498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0"/>
                <a:endCxn id="47" idx="4"/>
              </p:cNvCxnSpPr>
              <p:nvPr/>
            </p:nvCxnSpPr>
            <p:spPr>
              <a:xfrm>
                <a:off x="8303099" y="2365338"/>
                <a:ext cx="0" cy="172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endCxn id="47" idx="0"/>
              </p:cNvCxnSpPr>
              <p:nvPr/>
            </p:nvCxnSpPr>
            <p:spPr>
              <a:xfrm flipV="1">
                <a:off x="6591866" y="2365338"/>
                <a:ext cx="1711233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48" idx="0"/>
              </p:cNvCxnSpPr>
              <p:nvPr/>
            </p:nvCxnSpPr>
            <p:spPr>
              <a:xfrm flipV="1">
                <a:off x="6539528" y="2509338"/>
                <a:ext cx="176357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47" idx="4"/>
              </p:cNvCxnSpPr>
              <p:nvPr/>
            </p:nvCxnSpPr>
            <p:spPr>
              <a:xfrm>
                <a:off x="6562407" y="3229338"/>
                <a:ext cx="1740692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弧形 69"/>
              <p:cNvSpPr/>
              <p:nvPr/>
            </p:nvSpPr>
            <p:spPr>
              <a:xfrm>
                <a:off x="6960806" y="3002505"/>
                <a:ext cx="131751" cy="46402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曲线连接符 72"/>
              <p:cNvCxnSpPr/>
              <p:nvPr/>
            </p:nvCxnSpPr>
            <p:spPr>
              <a:xfrm rot="16200000" flipH="1">
                <a:off x="7229167" y="2665752"/>
                <a:ext cx="223518" cy="1836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曲线连接符 78"/>
              <p:cNvCxnSpPr/>
              <p:nvPr/>
            </p:nvCxnSpPr>
            <p:spPr>
              <a:xfrm rot="10800000" flipV="1">
                <a:off x="8413868" y="2305603"/>
                <a:ext cx="273805" cy="1764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98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5" r="-2112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167" r="-19444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5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-444489" y="969965"/>
            <a:ext cx="5982164" cy="6221130"/>
            <a:chOff x="490941" y="1603716"/>
            <a:chExt cx="8094052" cy="8417380"/>
          </a:xfrm>
        </p:grpSpPr>
        <p:sp>
          <p:nvSpPr>
            <p:cNvPr id="2" name="弧形 1"/>
            <p:cNvSpPr>
              <a:spLocks noChangeAspect="1"/>
            </p:cNvSpPr>
            <p:nvPr/>
          </p:nvSpPr>
          <p:spPr>
            <a:xfrm rot="19911955">
              <a:off x="1242876" y="2414825"/>
              <a:ext cx="6840000" cy="6840000"/>
            </a:xfrm>
            <a:prstGeom prst="arc">
              <a:avLst>
                <a:gd name="adj1" fmla="val 1769454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弧形 2"/>
            <p:cNvSpPr>
              <a:spLocks noChangeAspect="1"/>
            </p:cNvSpPr>
            <p:nvPr/>
          </p:nvSpPr>
          <p:spPr>
            <a:xfrm rot="19773607">
              <a:off x="490941" y="3433096"/>
              <a:ext cx="6588000" cy="6588000"/>
            </a:xfrm>
            <a:prstGeom prst="arc">
              <a:avLst>
                <a:gd name="adj1" fmla="val 1871073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833262" y="1603716"/>
              <a:ext cx="5751731" cy="4053704"/>
              <a:chOff x="2833262" y="1603716"/>
              <a:chExt cx="5751731" cy="4053704"/>
            </a:xfrm>
          </p:grpSpPr>
          <p:sp>
            <p:nvSpPr>
              <p:cNvPr id="22" name="椭圆 21"/>
              <p:cNvSpPr/>
              <p:nvPr/>
            </p:nvSpPr>
            <p:spPr>
              <a:xfrm rot="1549688">
                <a:off x="5445623" y="2649756"/>
                <a:ext cx="612000" cy="12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6400796" y="3875966"/>
                <a:ext cx="1351129" cy="13511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176211" y="2429304"/>
                <a:ext cx="595847" cy="10508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>
                <a:grpSpLocks noChangeAspect="1"/>
              </p:cNvGrpSpPr>
              <p:nvPr/>
            </p:nvGrpSpPr>
            <p:grpSpPr>
              <a:xfrm>
                <a:off x="2921395" y="1701694"/>
                <a:ext cx="5267258" cy="3771060"/>
                <a:chOff x="2921395" y="1701694"/>
                <a:chExt cx="5267258" cy="3771060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275459" y="5472754"/>
                  <a:ext cx="4913194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3264086" y="1701694"/>
                  <a:ext cx="0" cy="377106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箭头连接符 15"/>
              <p:cNvCxnSpPr>
                <a:endCxn id="6" idx="2"/>
              </p:cNvCxnSpPr>
              <p:nvPr/>
            </p:nvCxnSpPr>
            <p:spPr>
              <a:xfrm flipV="1">
                <a:off x="3275459" y="4577048"/>
                <a:ext cx="3825003" cy="882058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2"/>
                <a:endCxn id="4" idx="7"/>
              </p:cNvCxnSpPr>
              <p:nvPr/>
            </p:nvCxnSpPr>
            <p:spPr>
              <a:xfrm flipV="1">
                <a:off x="7100462" y="4073834"/>
                <a:ext cx="453595" cy="503214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3275459" y="3289109"/>
                <a:ext cx="2473874" cy="2183646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弧形 29"/>
              <p:cNvSpPr/>
              <p:nvPr/>
            </p:nvSpPr>
            <p:spPr>
              <a:xfrm>
                <a:off x="3784941" y="4885899"/>
                <a:ext cx="108000" cy="1321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/>
              <p:cNvCxnSpPr/>
              <p:nvPr/>
            </p:nvCxnSpPr>
            <p:spPr>
              <a:xfrm flipV="1">
                <a:off x="5665130" y="2823944"/>
                <a:ext cx="625190" cy="21950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>
                <a:grpSpLocks noChangeAspect="1"/>
              </p:cNvGrpSpPr>
              <p:nvPr/>
            </p:nvGrpSpPr>
            <p:grpSpPr>
              <a:xfrm>
                <a:off x="5590380" y="2681288"/>
                <a:ext cx="467520" cy="374667"/>
                <a:chOff x="2921395" y="3364338"/>
                <a:chExt cx="2630928" cy="2108416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3275461" y="5472754"/>
                  <a:ext cx="227686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3264088" y="3364338"/>
                  <a:ext cx="77957" cy="210841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光线</m:t>
                        </m:r>
                      </m:oMath>
                    </a14:m>
                    <a:r>
                      <a:rPr lang="zh-CN" altLang="en-US" dirty="0" smtClean="0"/>
                      <a:t>（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85" b="-15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弧形 5"/>
            <p:cNvSpPr>
              <a:spLocks noChangeAspect="1"/>
            </p:cNvSpPr>
            <p:nvPr/>
          </p:nvSpPr>
          <p:spPr>
            <a:xfrm rot="19911955">
              <a:off x="744030" y="2910265"/>
              <a:ext cx="6840000" cy="6840000"/>
            </a:xfrm>
            <a:prstGeom prst="arc">
              <a:avLst>
                <a:gd name="adj1" fmla="val 17694545"/>
                <a:gd name="adj2" fmla="val 21437669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928" y="1657108"/>
            <a:ext cx="3852000" cy="1742800"/>
            <a:chOff x="7011841" y="1523697"/>
            <a:chExt cx="3989944" cy="190899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7226300" y="197435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226300" y="239646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空气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/>
            <p:cNvSpPr/>
            <p:nvPr/>
          </p:nvSpPr>
          <p:spPr>
            <a:xfrm>
              <a:off x="7226300" y="1881149"/>
              <a:ext cx="3416300" cy="8866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波导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/>
            <p:nvPr/>
          </p:nvCxnSpPr>
          <p:spPr>
            <a:xfrm flipV="1">
              <a:off x="7302500" y="2383770"/>
              <a:ext cx="1498600" cy="98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9160380" y="2418490"/>
              <a:ext cx="1393320" cy="1014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2"/>
            </p:cNvCxnSpPr>
            <p:nvPr/>
          </p:nvCxnSpPr>
          <p:spPr>
            <a:xfrm flipV="1">
              <a:off x="8793179" y="1969810"/>
              <a:ext cx="141271" cy="41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3" idx="2"/>
            </p:cNvCxnSpPr>
            <p:nvPr/>
          </p:nvCxnSpPr>
          <p:spPr>
            <a:xfrm>
              <a:off x="8934450" y="1969810"/>
              <a:ext cx="225930" cy="46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780479" y="2162293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9160380" y="2174992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9" r="-1639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3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弧形 89"/>
            <p:cNvSpPr/>
            <p:nvPr/>
          </p:nvSpPr>
          <p:spPr>
            <a:xfrm rot="11541442">
              <a:off x="8496060" y="2583707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/>
            <p:cNvSpPr/>
            <p:nvPr/>
          </p:nvSpPr>
          <p:spPr>
            <a:xfrm rot="7685150">
              <a:off x="9047686" y="2437562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8929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092" y="2709862"/>
            <a:ext cx="3599815" cy="143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89485" y="2568847"/>
            <a:ext cx="6803257" cy="1762815"/>
            <a:chOff x="2689485" y="2568847"/>
            <a:chExt cx="6803257" cy="17628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742" y="2568847"/>
              <a:ext cx="3744000" cy="1760058"/>
            </a:xfrm>
            <a:prstGeom prst="rect">
              <a:avLst/>
            </a:prstGeom>
            <a:noFill/>
          </p:spPr>
        </p:pic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2689485" y="2731183"/>
              <a:ext cx="3240000" cy="1465904"/>
              <a:chOff x="7011841" y="1523697"/>
              <a:chExt cx="3989944" cy="1908993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226300" y="197435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226300" y="239646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膜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空气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7226300" y="1881149"/>
                <a:ext cx="3416300" cy="8866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>
                    <a:spLocks noChangeAspec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波导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 flipV="1">
                <a:off x="7302500" y="2383770"/>
                <a:ext cx="1498600" cy="983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9160380" y="2418490"/>
                <a:ext cx="1393320" cy="1014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9" idx="2"/>
              </p:cNvCxnSpPr>
              <p:nvPr/>
            </p:nvCxnSpPr>
            <p:spPr>
              <a:xfrm flipV="1">
                <a:off x="8793179" y="1969810"/>
                <a:ext cx="141271" cy="415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9" idx="2"/>
              </p:cNvCxnSpPr>
              <p:nvPr/>
            </p:nvCxnSpPr>
            <p:spPr>
              <a:xfrm>
                <a:off x="8934450" y="1969810"/>
                <a:ext cx="225930" cy="467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780479" y="2162293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160380" y="2174992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769" r="-1538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882" r="-1764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弧形 18"/>
              <p:cNvSpPr/>
              <p:nvPr/>
            </p:nvSpPr>
            <p:spPr>
              <a:xfrm rot="11541442">
                <a:off x="8496060" y="2583707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弧形 19"/>
              <p:cNvSpPr/>
              <p:nvPr/>
            </p:nvSpPr>
            <p:spPr>
              <a:xfrm rot="7685150">
                <a:off x="9047686" y="2437562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=1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3043" b="-6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766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415011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6877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10316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325663"/>
            <a:ext cx="4068000" cy="305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0" y="325663"/>
            <a:ext cx="4068000" cy="305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3376663"/>
            <a:ext cx="4068000" cy="3051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1225"/>
              </p:ext>
            </p:extLst>
          </p:nvPr>
        </p:nvGraphicFramePr>
        <p:xfrm>
          <a:off x="5613770" y="3738638"/>
          <a:ext cx="6199823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643"/>
                <a:gridCol w="14401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弯曲</a:t>
                      </a:r>
                      <a:r>
                        <a:rPr lang="en-US" altLang="zh-CN" dirty="0" smtClean="0"/>
                        <a:t>j/m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气体浓度</a:t>
                      </a:r>
                      <a:r>
                        <a:rPr lang="en-US" altLang="zh-CN" dirty="0" smtClean="0"/>
                        <a:t>/ppm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最优孔径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4" y="4657725"/>
            <a:ext cx="2838450" cy="22002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006447" y="1493155"/>
            <a:ext cx="9220027" cy="2602627"/>
            <a:chOff x="2006447" y="1493155"/>
            <a:chExt cx="9220027" cy="26026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447" y="1493155"/>
              <a:ext cx="9220027" cy="2496152"/>
              <a:chOff x="2006447" y="1493155"/>
              <a:chExt cx="9220027" cy="249615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06447" y="1493155"/>
                <a:ext cx="4240116" cy="2496152"/>
                <a:chOff x="2006447" y="1493155"/>
                <a:chExt cx="4240116" cy="249615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006447" y="1789032"/>
                  <a:ext cx="2667000" cy="2200275"/>
                  <a:chOff x="2667459" y="1767000"/>
                  <a:chExt cx="2667000" cy="2200275"/>
                </a:xfrm>
              </p:grpSpPr>
              <p:pic>
                <p:nvPicPr>
                  <p:cNvPr id="5" name="图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67459" y="1767000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6" name="椭圆 5"/>
                  <p:cNvSpPr/>
                  <p:nvPr/>
                </p:nvSpPr>
                <p:spPr>
                  <a:xfrm>
                    <a:off x="3086731" y="2283242"/>
                    <a:ext cx="1211856" cy="1211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" name="直接箭头连接符 10"/>
                <p:cNvCxnSpPr>
                  <a:stCxn id="14" idx="1"/>
                </p:cNvCxnSpPr>
                <p:nvPr/>
              </p:nvCxnSpPr>
              <p:spPr>
                <a:xfrm flipH="1">
                  <a:off x="3161841" y="1677821"/>
                  <a:ext cx="1652817" cy="99927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16" idx="1"/>
                </p:cNvCxnSpPr>
                <p:nvPr/>
              </p:nvCxnSpPr>
              <p:spPr>
                <a:xfrm flipH="1">
                  <a:off x="3855905" y="2282502"/>
                  <a:ext cx="958293" cy="6287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814658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14198" y="2097836"/>
                  <a:ext cx="1432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N&lt;1 material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213798" y="1493155"/>
                <a:ext cx="5012676" cy="2454833"/>
                <a:chOff x="6246563" y="1493155"/>
                <a:chExt cx="5012676" cy="245483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246563" y="1747713"/>
                  <a:ext cx="2667000" cy="2200275"/>
                  <a:chOff x="6822654" y="1789032"/>
                  <a:chExt cx="2667000" cy="2200275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2654" y="1789032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20" name="椭圆 19"/>
                  <p:cNvSpPr/>
                  <p:nvPr/>
                </p:nvSpPr>
                <p:spPr>
                  <a:xfrm>
                    <a:off x="7018776" y="2082169"/>
                    <a:ext cx="1717600" cy="1685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7206063" y="2239689"/>
                    <a:ext cx="1343026" cy="13430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9155646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155645" y="1913170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Dielectric Coating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155645" y="2331939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 film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155645" y="2750708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Structural tube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/>
                <p:cNvCxnSpPr>
                  <a:stCxn id="22" idx="1"/>
                </p:cNvCxnSpPr>
                <p:nvPr/>
              </p:nvCxnSpPr>
              <p:spPr>
                <a:xfrm flipH="1">
                  <a:off x="7301486" y="1677821"/>
                  <a:ext cx="1854160" cy="106917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3" idx="1"/>
                </p:cNvCxnSpPr>
                <p:nvPr/>
              </p:nvCxnSpPr>
              <p:spPr>
                <a:xfrm flipH="1">
                  <a:off x="7997613" y="2097836"/>
                  <a:ext cx="1158032" cy="54715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1"/>
                </p:cNvCxnSpPr>
                <p:nvPr/>
              </p:nvCxnSpPr>
              <p:spPr>
                <a:xfrm flipH="1">
                  <a:off x="8215080" y="2516605"/>
                  <a:ext cx="940565" cy="41505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5" idx="1"/>
                </p:cNvCxnSpPr>
                <p:nvPr/>
              </p:nvCxnSpPr>
              <p:spPr>
                <a:xfrm flipH="1">
                  <a:off x="8531789" y="2935374"/>
                  <a:ext cx="623856" cy="4572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/>
            <p:cNvSpPr txBox="1"/>
            <p:nvPr/>
          </p:nvSpPr>
          <p:spPr>
            <a:xfrm>
              <a:off x="4120308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36977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10" y="2948177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525661"/>
            <a:ext cx="3857208" cy="277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5001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9260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5001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260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9" y="3063740"/>
            <a:ext cx="3704400" cy="2680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29" y="591763"/>
            <a:ext cx="3704400" cy="2680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949" y="602780"/>
            <a:ext cx="3704400" cy="2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80120" y="1698873"/>
            <a:ext cx="10179680" cy="2790106"/>
            <a:chOff x="180120" y="1698873"/>
            <a:chExt cx="10179680" cy="2790106"/>
          </a:xfrm>
        </p:grpSpPr>
        <p:grpSp>
          <p:nvGrpSpPr>
            <p:cNvPr id="18" name="组合 17"/>
            <p:cNvGrpSpPr/>
            <p:nvPr/>
          </p:nvGrpSpPr>
          <p:grpSpPr>
            <a:xfrm>
              <a:off x="180120" y="1698873"/>
              <a:ext cx="10179680" cy="2790106"/>
              <a:chOff x="180120" y="1698873"/>
              <a:chExt cx="10179680" cy="279010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3599" y="1698873"/>
                <a:ext cx="3600000" cy="276470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800" y="1724273"/>
                <a:ext cx="3600000" cy="2764706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653199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78680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241506" y="208570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35625" y="415580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261826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516025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 rot="16200000">
                <a:off x="-659479" y="256387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16200000">
                <a:off x="2632089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rot="16200000">
                <a:off x="5869702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12" y="1724273"/>
              <a:ext cx="3600000" cy="2764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968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500" y="609600"/>
            <a:ext cx="10557700" cy="2588355"/>
            <a:chOff x="571500" y="609600"/>
            <a:chExt cx="10557700" cy="258835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61" t="28606" r="33303" b="43104"/>
            <a:stretch/>
          </p:blipFill>
          <p:spPr bwMode="auto">
            <a:xfrm>
              <a:off x="6809200" y="635000"/>
              <a:ext cx="4320000" cy="254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5" t="28515" r="33170" b="43003"/>
            <a:stretch/>
          </p:blipFill>
          <p:spPr bwMode="auto">
            <a:xfrm>
              <a:off x="3723100" y="609600"/>
              <a:ext cx="4320000" cy="258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9" t="28420" r="33063" b="42502"/>
            <a:stretch/>
          </p:blipFill>
          <p:spPr bwMode="auto">
            <a:xfrm>
              <a:off x="571500" y="609600"/>
              <a:ext cx="4320000" cy="2588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926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2" y="2700337"/>
            <a:ext cx="5039995" cy="1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0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11306" y="-13705"/>
            <a:ext cx="7639192" cy="6311834"/>
            <a:chOff x="211306" y="-13705"/>
            <a:chExt cx="7639192" cy="6311834"/>
          </a:xfrm>
        </p:grpSpPr>
        <p:grpSp>
          <p:nvGrpSpPr>
            <p:cNvPr id="27" name="组合 26"/>
            <p:cNvGrpSpPr/>
            <p:nvPr/>
          </p:nvGrpSpPr>
          <p:grpSpPr>
            <a:xfrm>
              <a:off x="311314" y="0"/>
              <a:ext cx="3746500" cy="3240000"/>
              <a:chOff x="273050" y="0"/>
              <a:chExt cx="37465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9" r="6996"/>
              <a:stretch/>
            </p:blipFill>
            <p:spPr>
              <a:xfrm>
                <a:off x="273050" y="0"/>
                <a:ext cx="3746500" cy="324000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340637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06000" y="1949672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105998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05998" y="245480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43802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982423" y="-13705"/>
              <a:ext cx="3740150" cy="3240000"/>
              <a:chOff x="4178300" y="-21503"/>
              <a:chExt cx="3740150" cy="324000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0" r="8562"/>
              <a:stretch/>
            </p:blipFill>
            <p:spPr>
              <a:xfrm>
                <a:off x="4178300" y="-21503"/>
                <a:ext cx="3740150" cy="324000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909273" y="19493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09273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909273" y="39936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42518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20668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1306" y="3162299"/>
              <a:ext cx="3821727" cy="3125835"/>
              <a:chOff x="199518" y="3332661"/>
              <a:chExt cx="3821727" cy="312583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1" t="3523" r="7933"/>
              <a:stretch/>
            </p:blipFill>
            <p:spPr>
              <a:xfrm>
                <a:off x="199518" y="3332661"/>
                <a:ext cx="3821727" cy="3125835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2236305" y="5512981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21007" y="56856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45276" y="498473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236305" y="3498225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40637" y="567596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245276" y="405641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245276" y="4538518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" t="5563" r="6948"/>
            <a:stretch/>
          </p:blipFill>
          <p:spPr>
            <a:xfrm>
              <a:off x="4076700" y="3256533"/>
              <a:ext cx="3773798" cy="3041596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124791" y="5505599"/>
              <a:ext cx="382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(d)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469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r="6948"/>
          <a:stretch/>
        </p:blipFill>
        <p:spPr>
          <a:xfrm>
            <a:off x="421395" y="406400"/>
            <a:ext cx="4963405" cy="37779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1805" y="2346323"/>
            <a:ext cx="892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2m;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180du</a:t>
            </a: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3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34448" y="0"/>
            <a:ext cx="8441696" cy="6480000"/>
            <a:chOff x="234448" y="0"/>
            <a:chExt cx="8441696" cy="6480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4448" y="0"/>
              <a:ext cx="4320000" cy="3240000"/>
              <a:chOff x="234448" y="0"/>
              <a:chExt cx="4320000" cy="32400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578394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5983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5983" y="146611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35983" y="3815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6144" y="0"/>
              <a:ext cx="4320000" cy="3240000"/>
              <a:chOff x="4356144" y="0"/>
              <a:chExt cx="43200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7707181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864675" y="237978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864675" y="177388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64675" y="1158334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34448" y="3240000"/>
              <a:ext cx="4320000" cy="3240000"/>
              <a:chOff x="234448" y="3240000"/>
              <a:chExt cx="4320000" cy="324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3578394" y="571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435983" y="571357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435983" y="51010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35983" y="441030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56144" y="3240000"/>
              <a:ext cx="4320000" cy="3240000"/>
              <a:chOff x="4356144" y="3240000"/>
              <a:chExt cx="4320000" cy="324000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7707181" y="57136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12315" y="561083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012315" y="499829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012315" y="4307559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2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7463" y="6535461"/>
              <a:ext cx="29848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376151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311</Words>
  <Application>Microsoft Office PowerPoint</Application>
  <PresentationFormat>宽屏</PresentationFormat>
  <Paragraphs>155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检测极限计算</vt:lpstr>
      <vt:lpstr>椭圆信噪比普遍优于正圆，但灵敏度低。 若追求更高的信噪比，采用椭圆弯曲的手法。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85</cp:revision>
  <dcterms:created xsi:type="dcterms:W3CDTF">2016-03-01T04:48:31Z</dcterms:created>
  <dcterms:modified xsi:type="dcterms:W3CDTF">2016-03-19T16:31:35Z</dcterms:modified>
</cp:coreProperties>
</file>