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DF3B-2DFF-4E2A-A916-AE5BCC567CD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0AA8-6569-406D-8FAA-0D5FA6FF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7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985837"/>
            <a:ext cx="3971925" cy="4371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1158" y="1862435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机场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8456" y="4777085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拉卜楞寺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6193" y="2576810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兰州住宿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8237" y="3319760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郎木寺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0937" y="4338786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尕海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2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133475"/>
            <a:ext cx="78676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Yuqing Wei (Person Consulting)</dc:creator>
  <cp:lastModifiedBy>Yuqing Wei (Person Consulting)</cp:lastModifiedBy>
  <cp:revision>3</cp:revision>
  <dcterms:created xsi:type="dcterms:W3CDTF">2015-09-23T03:41:45Z</dcterms:created>
  <dcterms:modified xsi:type="dcterms:W3CDTF">2015-09-23T09:03:22Z</dcterms:modified>
</cp:coreProperties>
</file>