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57" r:id="rId4"/>
    <p:sldId id="264" r:id="rId5"/>
    <p:sldId id="265" r:id="rId6"/>
    <p:sldId id="267" r:id="rId7"/>
    <p:sldId id="266" r:id="rId8"/>
    <p:sldId id="268" r:id="rId9"/>
    <p:sldId id="263" r:id="rId10"/>
    <p:sldId id="258" r:id="rId11"/>
    <p:sldId id="259" r:id="rId12"/>
    <p:sldId id="260" r:id="rId13"/>
    <p:sldId id="261" r:id="rId14"/>
    <p:sldId id="262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A267-CFF2-444C-B878-6FD619F68C2B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8121D-6CC6-41B3-BDE1-913D7E88E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81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A267-CFF2-444C-B878-6FD619F68C2B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8121D-6CC6-41B3-BDE1-913D7E88E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60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A267-CFF2-444C-B878-6FD619F68C2B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8121D-6CC6-41B3-BDE1-913D7E88E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78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A267-CFF2-444C-B878-6FD619F68C2B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8121D-6CC6-41B3-BDE1-913D7E88E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25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A267-CFF2-444C-B878-6FD619F68C2B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8121D-6CC6-41B3-BDE1-913D7E88E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71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A267-CFF2-444C-B878-6FD619F68C2B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8121D-6CC6-41B3-BDE1-913D7E88E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93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A267-CFF2-444C-B878-6FD619F68C2B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8121D-6CC6-41B3-BDE1-913D7E88E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53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A267-CFF2-444C-B878-6FD619F68C2B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8121D-6CC6-41B3-BDE1-913D7E88E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77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A267-CFF2-444C-B878-6FD619F68C2B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8121D-6CC6-41B3-BDE1-913D7E88E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85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A267-CFF2-444C-B878-6FD619F68C2B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8121D-6CC6-41B3-BDE1-913D7E88E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9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A267-CFF2-444C-B878-6FD619F68C2B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8121D-6CC6-41B3-BDE1-913D7E88E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55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9A267-CFF2-444C-B878-6FD619F68C2B}" type="datetimeFigureOut">
              <a:rPr lang="en-US" smtClean="0"/>
              <a:t>11/9/2015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8121D-6CC6-41B3-BDE1-913D7E88E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93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capptain.com/#application/mcd000011/monitor/session/total" TargetMode="External"/><Relationship Id="rId2" Type="http://schemas.openxmlformats.org/officeDocument/2006/relationships/hyperlink" Target="http://mcdonalds.ccicca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weiyuqing021@gmail.com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lbs.amap.com/api/javascript-api/example/g/0703-2/" TargetMode="External"/><Relationship Id="rId2" Type="http://schemas.openxmlformats.org/officeDocument/2006/relationships/hyperlink" Target="http://pv.sohu.com/cityjson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AzME</a:t>
            </a:r>
            <a:r>
              <a:rPr lang="en-US" altLang="zh-CN" dirty="0" smtClean="0"/>
              <a:t>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Nov 09,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723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41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Used 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Capptain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Agent.</a:t>
            </a:r>
          </a:p>
          <a:p>
            <a:pPr lvl="2"/>
            <a:r>
              <a:rPr lang="en-US" dirty="0" smtClean="0"/>
              <a:t>Start/end Activity</a:t>
            </a:r>
          </a:p>
          <a:p>
            <a:pPr lvl="2"/>
            <a:r>
              <a:rPr lang="en-US" dirty="0" smtClean="0"/>
              <a:t>Pause (</a:t>
            </a:r>
            <a:r>
              <a:rPr lang="zh-CN" altLang="en-US" dirty="0" smtClean="0"/>
              <a:t>用哪个停止？</a:t>
            </a:r>
            <a:r>
              <a:rPr lang="en-US" dirty="0" smtClean="0"/>
              <a:t>)</a:t>
            </a:r>
          </a:p>
          <a:p>
            <a:pPr lvl="2"/>
            <a:r>
              <a:rPr lang="en-US" altLang="zh-CN" dirty="0" err="1" smtClean="0"/>
              <a:t>Sendsessionevent</a:t>
            </a:r>
            <a:endParaRPr lang="en-US" altLang="zh-CN" dirty="0" smtClean="0"/>
          </a:p>
          <a:p>
            <a:pPr lvl="2"/>
            <a:r>
              <a:rPr lang="en-US" altLang="zh-CN" dirty="0" err="1" smtClean="0"/>
              <a:t>Sendevent</a:t>
            </a:r>
            <a:endParaRPr lang="en-US" altLang="zh-CN" dirty="0" smtClean="0"/>
          </a:p>
          <a:p>
            <a:pPr lvl="2"/>
            <a:r>
              <a:rPr lang="en-US" dirty="0" smtClean="0"/>
              <a:t>Start/end job</a:t>
            </a:r>
          </a:p>
          <a:p>
            <a:pPr lvl="1"/>
            <a:r>
              <a:rPr lang="en-US" dirty="0" err="1" smtClean="0"/>
              <a:t>sessionTimeout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559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Questions - concept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Retained User ?</a:t>
            </a:r>
          </a:p>
          <a:p>
            <a:r>
              <a:rPr lang="en-US" dirty="0" smtClean="0"/>
              <a:t>Tracking ?  .</a:t>
            </a:r>
            <a:r>
              <a:rPr lang="en-US" dirty="0" err="1" smtClean="0"/>
              <a:t>url</a:t>
            </a:r>
            <a:r>
              <a:rPr lang="en-US" dirty="0" smtClean="0"/>
              <a:t>???</a:t>
            </a:r>
          </a:p>
          <a:p>
            <a:r>
              <a:rPr lang="en-US" dirty="0" smtClean="0"/>
              <a:t>Retention Date?? Up-to-date???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56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Questions - </a:t>
            </a:r>
            <a:r>
              <a:rPr lang="en-US" b="1" dirty="0" smtClean="0"/>
              <a:t>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Active user (not showed)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169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Questions - </a:t>
            </a:r>
            <a:r>
              <a:rPr lang="en-US" b="1" dirty="0" err="1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Active User map : [city] </a:t>
            </a:r>
            <a:r>
              <a:rPr lang="en-US" dirty="0" err="1" smtClean="0"/>
              <a:t>api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769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538000"/>
            <a:ext cx="6181338" cy="28334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06352"/>
            <a:ext cx="5787021" cy="303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448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1249"/>
            <a:ext cx="6934200" cy="1628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2337318"/>
            <a:ext cx="668655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02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89" y="299940"/>
            <a:ext cx="6368823" cy="35919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044" y="3341834"/>
            <a:ext cx="5670486" cy="305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916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218" y="1690688"/>
            <a:ext cx="7696200" cy="1552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218" y="3506172"/>
            <a:ext cx="696277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548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6781800" cy="3038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38537"/>
            <a:ext cx="6896100" cy="1800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8549" y="2561431"/>
            <a:ext cx="688657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882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http://mcdonalds.cciccat.com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://app.capptain.com/#</a:t>
            </a:r>
            <a:r>
              <a:rPr lang="en-US" dirty="0" smtClean="0">
                <a:hlinkClick r:id="rId3"/>
              </a:rPr>
              <a:t>application/mcd000011/monitor/session/total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hlinkClick r:id="rId4"/>
              </a:rPr>
              <a:t>weiyuqing021@gmail.com</a:t>
            </a:r>
            <a:endParaRPr lang="en-US" dirty="0" smtClean="0"/>
          </a:p>
          <a:p>
            <a:r>
              <a:rPr lang="en-US" dirty="0" smtClean="0"/>
              <a:t>User@123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013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681037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480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02945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318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capptain.urls.getRegisterDeviceUrl</a:t>
            </a:r>
            <a:r>
              <a:rPr lang="en-US" dirty="0"/>
              <a:t>=</a:t>
            </a:r>
            <a:r>
              <a:rPr lang="en-US" dirty="0" err="1"/>
              <a:t>capptain.urls.getRegisterDeviceUrl</a:t>
            </a:r>
            <a:r>
              <a:rPr lang="en-US" dirty="0"/>
              <a:t>||function(){return </a:t>
            </a:r>
            <a:r>
              <a:rPr lang="en-US" dirty="0" err="1"/>
              <a:t>capptain.apiDomain</a:t>
            </a:r>
            <a:r>
              <a:rPr lang="en-US" dirty="0"/>
              <a:t>+"/track/1/register"};</a:t>
            </a:r>
            <a:r>
              <a:rPr lang="en-US" dirty="0" err="1"/>
              <a:t>capptain.urls.getXmppDiscoUrl</a:t>
            </a:r>
            <a:r>
              <a:rPr lang="en-US" dirty="0"/>
              <a:t>=</a:t>
            </a:r>
            <a:r>
              <a:rPr lang="en-US" dirty="0" err="1"/>
              <a:t>capptain.urls.getXmppDiscoUrl</a:t>
            </a:r>
            <a:r>
              <a:rPr lang="en-US" dirty="0"/>
              <a:t>||function(){return </a:t>
            </a:r>
            <a:r>
              <a:rPr lang="en-US" dirty="0" err="1"/>
              <a:t>capptain.apiDomain</a:t>
            </a:r>
            <a:r>
              <a:rPr lang="en-US" dirty="0"/>
              <a:t>+"/</a:t>
            </a:r>
            <a:r>
              <a:rPr lang="en-US" dirty="0" err="1"/>
              <a:t>xmpp</a:t>
            </a:r>
            <a:r>
              <a:rPr lang="en-US" dirty="0"/>
              <a:t>-disco"};</a:t>
            </a:r>
            <a:r>
              <a:rPr lang="en-US" dirty="0" err="1"/>
              <a:t>capptain.urls.getIpToCountryUrl</a:t>
            </a:r>
            <a:r>
              <a:rPr lang="en-US" dirty="0"/>
              <a:t>=</a:t>
            </a:r>
            <a:r>
              <a:rPr lang="en-US" dirty="0" err="1"/>
              <a:t>capptain.urls.getIpToCountryUrl</a:t>
            </a:r>
            <a:r>
              <a:rPr lang="en-US" dirty="0"/>
              <a:t>||function(){return </a:t>
            </a:r>
            <a:r>
              <a:rPr lang="en-US" dirty="0" err="1"/>
              <a:t>capptain.apiDomain</a:t>
            </a:r>
            <a:r>
              <a:rPr lang="en-US" dirty="0"/>
              <a:t>+"/</a:t>
            </a:r>
            <a:r>
              <a:rPr lang="en-US" dirty="0" err="1"/>
              <a:t>ip</a:t>
            </a:r>
            <a:r>
              <a:rPr lang="en-US" dirty="0"/>
              <a:t>-to-country"};</a:t>
            </a:r>
            <a:r>
              <a:rPr lang="en-US" dirty="0" err="1"/>
              <a:t>capptain.urls.getHttpBindUrl</a:t>
            </a:r>
            <a:r>
              <a:rPr lang="en-US" dirty="0"/>
              <a:t>=</a:t>
            </a:r>
            <a:r>
              <a:rPr lang="en-US" dirty="0" err="1"/>
              <a:t>capptain.urls.getHttpBindUrl</a:t>
            </a:r>
            <a:r>
              <a:rPr lang="en-US" dirty="0"/>
              <a:t>||function(v){</a:t>
            </a:r>
            <a:r>
              <a:rPr lang="en-US" dirty="0" err="1"/>
              <a:t>return"http</a:t>
            </a:r>
            <a:r>
              <a:rPr lang="en-US" dirty="0"/>
              <a:t>://bosh."+v+"/http-bind"};</a:t>
            </a:r>
          </a:p>
        </p:txBody>
      </p:sp>
    </p:spTree>
    <p:extLst>
      <p:ext uri="{BB962C8B-B14F-4D97-AF65-F5344CB8AC3E}">
        <p14:creationId xmlns:p14="http://schemas.microsoft.com/office/powerpoint/2010/main" val="642027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pv.sohu.com/cityjsons</a:t>
            </a:r>
            <a:endParaRPr lang="en-US" dirty="0" smtClean="0"/>
          </a:p>
          <a:p>
            <a:endParaRPr lang="en-US" dirty="0"/>
          </a:p>
          <a:p>
            <a:r>
              <a:rPr lang="en-US" altLang="zh-CN">
                <a:hlinkClick r:id="rId3"/>
              </a:rPr>
              <a:t>http://lbs.amap.com/api/javascript-api/example/g/0703-2</a:t>
            </a:r>
            <a:r>
              <a:rPr lang="en-US" altLang="zh-CN" smtClean="0">
                <a:hlinkClick r:id="rId3"/>
              </a:rPr>
              <a:t>/</a:t>
            </a:r>
            <a:endParaRPr lang="en-US" altLang="zh-CN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08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33988" cy="4351338"/>
          </a:xfrm>
        </p:spPr>
        <p:txBody>
          <a:bodyPr/>
          <a:lstStyle/>
          <a:p>
            <a:r>
              <a:rPr lang="en-US" dirty="0" smtClean="0"/>
              <a:t>User</a:t>
            </a:r>
          </a:p>
          <a:p>
            <a:pPr lvl="1"/>
            <a:r>
              <a:rPr lang="en-US" dirty="0" smtClean="0"/>
              <a:t>New/</a:t>
            </a:r>
            <a:r>
              <a:rPr lang="en-US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</a:t>
            </a:r>
            <a:r>
              <a:rPr lang="en-US" dirty="0" smtClean="0"/>
              <a:t> User/Launch</a:t>
            </a:r>
          </a:p>
          <a:p>
            <a:pPr lvl="1"/>
            <a:r>
              <a:rPr lang="en-US" dirty="0" smtClean="0"/>
              <a:t>Retention</a:t>
            </a:r>
          </a:p>
          <a:p>
            <a:pPr lvl="1"/>
            <a:r>
              <a:rPr lang="en-US" dirty="0" smtClean="0"/>
              <a:t>Loyalty (Continuously active)</a:t>
            </a:r>
          </a:p>
          <a:p>
            <a:r>
              <a:rPr lang="en-US" dirty="0" smtClean="0"/>
              <a:t>Application</a:t>
            </a:r>
          </a:p>
          <a:p>
            <a:pPr lvl="1"/>
            <a:r>
              <a:rPr lang="en-US" dirty="0" smtClean="0"/>
              <a:t>Activity (Current, History)</a:t>
            </a:r>
          </a:p>
          <a:p>
            <a:pPr lvl="1"/>
            <a:r>
              <a:rPr lang="en-US" dirty="0" smtClean="0"/>
              <a:t>Job (Current, History)</a:t>
            </a:r>
          </a:p>
          <a:p>
            <a:pPr lvl="1"/>
            <a:r>
              <a:rPr lang="en-US" dirty="0" smtClean="0"/>
              <a:t>Click </a:t>
            </a:r>
            <a:r>
              <a:rPr lang="en-US" altLang="zh-CN" dirty="0" smtClean="0"/>
              <a:t>Path, Session Duration, Count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12669" y="1842294"/>
            <a:ext cx="52339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Location</a:t>
            </a:r>
          </a:p>
          <a:p>
            <a:pPr lvl="1"/>
            <a:r>
              <a:rPr lang="en-US" dirty="0" smtClean="0"/>
              <a:t>Province, </a:t>
            </a:r>
            <a:r>
              <a:rPr lang="en-US" i="1" u="sng" dirty="0"/>
              <a:t>City</a:t>
            </a:r>
          </a:p>
          <a:p>
            <a:r>
              <a:rPr lang="en-US" dirty="0" smtClean="0"/>
              <a:t>Device</a:t>
            </a:r>
          </a:p>
          <a:p>
            <a:pPr lvl="1"/>
            <a:r>
              <a:rPr lang="en-US" dirty="0" smtClean="0"/>
              <a:t>Carrier</a:t>
            </a:r>
          </a:p>
          <a:p>
            <a:pPr lvl="1"/>
            <a:r>
              <a:rPr lang="en-US" altLang="zh-CN" dirty="0" smtClean="0"/>
              <a:t>Device</a:t>
            </a:r>
          </a:p>
          <a:p>
            <a:pPr lvl="1"/>
            <a:r>
              <a:rPr lang="en-US" altLang="zh-CN" dirty="0" smtClean="0"/>
              <a:t>Software and Version</a:t>
            </a:r>
          </a:p>
          <a:p>
            <a:r>
              <a:rPr lang="en-US" dirty="0" smtClean="0"/>
              <a:t>Segmentation</a:t>
            </a:r>
          </a:p>
          <a:p>
            <a:pPr lvl="1"/>
            <a:r>
              <a:rPr lang="en-US" dirty="0" smtClean="0"/>
              <a:t>Manual Segmentation</a:t>
            </a:r>
          </a:p>
          <a:p>
            <a:pPr lvl="1"/>
            <a:r>
              <a:rPr lang="en-US" dirty="0" smtClean="0"/>
              <a:t>Data Export and Machine Learning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223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Users - </a:t>
            </a:r>
            <a:r>
              <a:rPr lang="en-US" dirty="0" smtClean="0">
                <a:solidFill>
                  <a:srgbClr val="92D050"/>
                </a:solidFill>
              </a:rPr>
              <a:t>√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909457" cy="26011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141" y="3200400"/>
            <a:ext cx="5709659" cy="297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710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Active User </a:t>
            </a:r>
            <a:r>
              <a:rPr lang="en-US" dirty="0"/>
              <a:t>- </a:t>
            </a:r>
            <a:r>
              <a:rPr lang="en-US" dirty="0">
                <a:solidFill>
                  <a:srgbClr val="92D050"/>
                </a:solidFill>
              </a:rPr>
              <a:t>√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843" y="3431916"/>
            <a:ext cx="5411104" cy="28799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5013308" cy="279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71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Retained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8389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35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Retention – time region? Concept?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825625"/>
            <a:ext cx="5469294" cy="26866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495" y="1825625"/>
            <a:ext cx="4389381" cy="382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403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6"/>
            <a:ext cx="5049416" cy="276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366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手机</a:t>
            </a:r>
            <a:r>
              <a:rPr lang="zh-CN" altLang="en-US" dirty="0" smtClean="0"/>
              <a:t>端</a:t>
            </a:r>
            <a:endParaRPr lang="en-US" altLang="zh-CN" dirty="0" smtClean="0"/>
          </a:p>
          <a:p>
            <a:endParaRPr lang="en-US" dirty="0"/>
          </a:p>
          <a:p>
            <a:r>
              <a:rPr lang="en-US" altLang="zh-CN" dirty="0" smtClean="0"/>
              <a:t>Timeout activity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35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196</Words>
  <Application>Microsoft Office PowerPoint</Application>
  <PresentationFormat>Widescreen</PresentationFormat>
  <Paragraphs>56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宋体</vt:lpstr>
      <vt:lpstr>Arial</vt:lpstr>
      <vt:lpstr>Calibri</vt:lpstr>
      <vt:lpstr>Calibri Light</vt:lpstr>
      <vt:lpstr>Office Theme</vt:lpstr>
      <vt:lpstr>AzME Demo</vt:lpstr>
      <vt:lpstr>PowerPoint Presentation</vt:lpstr>
      <vt:lpstr>Key Function</vt:lpstr>
      <vt:lpstr>New Users - √</vt:lpstr>
      <vt:lpstr>Active User - √</vt:lpstr>
      <vt:lpstr>Retained User</vt:lpstr>
      <vt:lpstr>Retention – time region? Concept?</vt:lpstr>
      <vt:lpstr>Session</vt:lpstr>
      <vt:lpstr>PowerPoint Presentation</vt:lpstr>
      <vt:lpstr>Issue</vt:lpstr>
      <vt:lpstr>Used js api</vt:lpstr>
      <vt:lpstr>Questions - concept</vt:lpstr>
      <vt:lpstr>Questions - accuracy</vt:lpstr>
      <vt:lpstr>Questions - api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AzME Demo</dc:title>
  <dc:creator>Yiyu Liu</dc:creator>
  <cp:lastModifiedBy>Yuqing Wei (Person Consulting)</cp:lastModifiedBy>
  <cp:revision>18</cp:revision>
  <dcterms:created xsi:type="dcterms:W3CDTF">2015-11-09T08:26:26Z</dcterms:created>
  <dcterms:modified xsi:type="dcterms:W3CDTF">2015-11-09T11:11:01Z</dcterms:modified>
</cp:coreProperties>
</file>