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4" r:id="rId5"/>
    <p:sldId id="263" r:id="rId6"/>
    <p:sldId id="260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2B8EB1-EE20-4290-9327-C8ECFFFF33E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27B940D5-CF99-468F-9CEA-5344BDA213D4}">
      <dgm:prSet phldrT="[文本]"/>
      <dgm:spPr/>
      <dgm:t>
        <a:bodyPr/>
        <a:lstStyle/>
        <a:p>
          <a:r>
            <a:rPr lang="zh-CN" altLang="en-US" dirty="0" smtClean="0"/>
            <a:t>实验设备</a:t>
          </a:r>
          <a:endParaRPr lang="zh-CN" altLang="en-US" dirty="0"/>
        </a:p>
      </dgm:t>
    </dgm:pt>
    <dgm:pt modelId="{FF81A609-B57E-477F-83F6-010D350DB30D}" type="parTrans" cxnId="{EB50483B-8A62-4063-84C5-3EFB23ED3C0E}">
      <dgm:prSet/>
      <dgm:spPr/>
      <dgm:t>
        <a:bodyPr/>
        <a:lstStyle/>
        <a:p>
          <a:endParaRPr lang="zh-CN" altLang="en-US"/>
        </a:p>
      </dgm:t>
    </dgm:pt>
    <dgm:pt modelId="{ED0E749F-2915-4534-AEEC-D5EBCE0DF1F9}" type="sibTrans" cxnId="{EB50483B-8A62-4063-84C5-3EFB23ED3C0E}">
      <dgm:prSet/>
      <dgm:spPr/>
      <dgm:t>
        <a:bodyPr/>
        <a:lstStyle/>
        <a:p>
          <a:endParaRPr lang="zh-CN" altLang="en-US"/>
        </a:p>
      </dgm:t>
    </dgm:pt>
    <dgm:pt modelId="{36675573-229D-4A50-A572-923862F4DA6A}">
      <dgm:prSet phldrT="[文本]"/>
      <dgm:spPr/>
      <dgm:t>
        <a:bodyPr/>
        <a:lstStyle/>
        <a:p>
          <a:r>
            <a:rPr lang="zh-CN" altLang="en-US" dirty="0" smtClean="0"/>
            <a:t>系统搭建</a:t>
          </a:r>
          <a:endParaRPr lang="zh-CN" altLang="en-US" dirty="0"/>
        </a:p>
      </dgm:t>
    </dgm:pt>
    <dgm:pt modelId="{79D03132-08B0-436C-AE0C-89AF0FD3007B}" type="parTrans" cxnId="{B1043036-FB8B-49D7-8011-439B0810AE19}">
      <dgm:prSet/>
      <dgm:spPr/>
      <dgm:t>
        <a:bodyPr/>
        <a:lstStyle/>
        <a:p>
          <a:endParaRPr lang="zh-CN" altLang="en-US"/>
        </a:p>
      </dgm:t>
    </dgm:pt>
    <dgm:pt modelId="{FBEF7827-A005-4E70-B128-13754847ACAF}" type="sibTrans" cxnId="{B1043036-FB8B-49D7-8011-439B0810AE19}">
      <dgm:prSet/>
      <dgm:spPr/>
      <dgm:t>
        <a:bodyPr/>
        <a:lstStyle/>
        <a:p>
          <a:endParaRPr lang="zh-CN" altLang="en-US"/>
        </a:p>
      </dgm:t>
    </dgm:pt>
    <dgm:pt modelId="{A2E8A0EC-86A2-4715-A052-194A14095D9C}">
      <dgm:prSet phldrT="[文本]"/>
      <dgm:spPr/>
      <dgm:t>
        <a:bodyPr/>
        <a:lstStyle/>
        <a:p>
          <a:r>
            <a:rPr lang="zh-CN" altLang="en-US" dirty="0" smtClean="0"/>
            <a:t>红外传感</a:t>
          </a:r>
          <a:endParaRPr lang="en-US" altLang="zh-CN" dirty="0" smtClean="0"/>
        </a:p>
      </dgm:t>
    </dgm:pt>
    <dgm:pt modelId="{2E5B88A4-F869-462D-9AD7-7A4E80E59549}" type="parTrans" cxnId="{3B89D99E-60CA-448B-A269-B5E982728120}">
      <dgm:prSet/>
      <dgm:spPr/>
      <dgm:t>
        <a:bodyPr/>
        <a:lstStyle/>
        <a:p>
          <a:endParaRPr lang="zh-CN" altLang="en-US"/>
        </a:p>
      </dgm:t>
    </dgm:pt>
    <dgm:pt modelId="{E35DC33C-4BD7-47AB-BFDB-5D73F11AE16B}" type="sibTrans" cxnId="{3B89D99E-60CA-448B-A269-B5E982728120}">
      <dgm:prSet/>
      <dgm:spPr/>
      <dgm:t>
        <a:bodyPr/>
        <a:lstStyle/>
        <a:p>
          <a:endParaRPr lang="zh-CN" altLang="en-US"/>
        </a:p>
      </dgm:t>
    </dgm:pt>
    <dgm:pt modelId="{9BDAD24C-50AB-4D19-BE04-F3BAD0F6696A}">
      <dgm:prSet/>
      <dgm:spPr/>
      <dgm:t>
        <a:bodyPr/>
        <a:lstStyle/>
        <a:p>
          <a:r>
            <a:rPr lang="zh-CN" altLang="en-US" dirty="0" smtClean="0"/>
            <a:t>实验计划</a:t>
          </a:r>
          <a:endParaRPr lang="zh-CN" altLang="en-US" dirty="0"/>
        </a:p>
      </dgm:t>
    </dgm:pt>
    <dgm:pt modelId="{E395658D-8A3B-4003-A6FB-15146A4816E0}" type="parTrans" cxnId="{71AABE9C-A81E-4AFA-90B0-8DBF492E19BF}">
      <dgm:prSet/>
      <dgm:spPr/>
      <dgm:t>
        <a:bodyPr/>
        <a:lstStyle/>
        <a:p>
          <a:endParaRPr lang="zh-CN" altLang="en-US"/>
        </a:p>
      </dgm:t>
    </dgm:pt>
    <dgm:pt modelId="{459199B1-1998-45B1-882F-8C462013E27D}" type="sibTrans" cxnId="{71AABE9C-A81E-4AFA-90B0-8DBF492E19BF}">
      <dgm:prSet/>
      <dgm:spPr/>
      <dgm:t>
        <a:bodyPr/>
        <a:lstStyle/>
        <a:p>
          <a:endParaRPr lang="zh-CN" altLang="en-US"/>
        </a:p>
      </dgm:t>
    </dgm:pt>
    <dgm:pt modelId="{4A63E11F-73EE-494D-B03C-6BC9596BC172}" type="pres">
      <dgm:prSet presAssocID="{3C2B8EB1-EE20-4290-9327-C8ECFFFF33EE}" presName="Name0" presStyleCnt="0">
        <dgm:presLayoutVars>
          <dgm:chMax val="7"/>
          <dgm:chPref val="7"/>
          <dgm:dir/>
        </dgm:presLayoutVars>
      </dgm:prSet>
      <dgm:spPr/>
    </dgm:pt>
    <dgm:pt modelId="{80CCD43F-6BCC-4380-A057-2D1A2B358CB5}" type="pres">
      <dgm:prSet presAssocID="{3C2B8EB1-EE20-4290-9327-C8ECFFFF33EE}" presName="Name1" presStyleCnt="0"/>
      <dgm:spPr/>
    </dgm:pt>
    <dgm:pt modelId="{CF2E3F05-CFEA-4B62-80FB-A491760A6687}" type="pres">
      <dgm:prSet presAssocID="{3C2B8EB1-EE20-4290-9327-C8ECFFFF33EE}" presName="cycle" presStyleCnt="0"/>
      <dgm:spPr/>
    </dgm:pt>
    <dgm:pt modelId="{B13C8B1A-1892-4134-A18F-28798FF38072}" type="pres">
      <dgm:prSet presAssocID="{3C2B8EB1-EE20-4290-9327-C8ECFFFF33EE}" presName="srcNode" presStyleLbl="node1" presStyleIdx="0" presStyleCnt="4"/>
      <dgm:spPr/>
    </dgm:pt>
    <dgm:pt modelId="{F7537E7E-EB9F-4911-9582-85629A53FEA8}" type="pres">
      <dgm:prSet presAssocID="{3C2B8EB1-EE20-4290-9327-C8ECFFFF33EE}" presName="conn" presStyleLbl="parChTrans1D2" presStyleIdx="0" presStyleCnt="1"/>
      <dgm:spPr/>
    </dgm:pt>
    <dgm:pt modelId="{D2DD399E-4BB5-4E44-A56E-BF4C6FB7EE88}" type="pres">
      <dgm:prSet presAssocID="{3C2B8EB1-EE20-4290-9327-C8ECFFFF33EE}" presName="extraNode" presStyleLbl="node1" presStyleIdx="0" presStyleCnt="4"/>
      <dgm:spPr/>
    </dgm:pt>
    <dgm:pt modelId="{48A676B9-7648-48E3-936A-5486A779665A}" type="pres">
      <dgm:prSet presAssocID="{3C2B8EB1-EE20-4290-9327-C8ECFFFF33EE}" presName="dstNode" presStyleLbl="node1" presStyleIdx="0" presStyleCnt="4"/>
      <dgm:spPr/>
    </dgm:pt>
    <dgm:pt modelId="{01B37AC4-63BA-4E5F-BBBA-85431DDC8172}" type="pres">
      <dgm:prSet presAssocID="{27B940D5-CF99-468F-9CEA-5344BDA213D4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7B8E23-AE0B-437D-B2F2-9F0B0E6344DE}" type="pres">
      <dgm:prSet presAssocID="{27B940D5-CF99-468F-9CEA-5344BDA213D4}" presName="accent_1" presStyleCnt="0"/>
      <dgm:spPr/>
    </dgm:pt>
    <dgm:pt modelId="{8FAFDBF2-564E-43BC-973C-8C025F41E01F}" type="pres">
      <dgm:prSet presAssocID="{27B940D5-CF99-468F-9CEA-5344BDA213D4}" presName="accentRepeatNode" presStyleLbl="solidFgAcc1" presStyleIdx="0" presStyleCnt="4"/>
      <dgm:spPr/>
    </dgm:pt>
    <dgm:pt modelId="{856B3D7B-773B-47CD-A37C-D49B08B3A5EF}" type="pres">
      <dgm:prSet presAssocID="{36675573-229D-4A50-A572-923862F4DA6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55DE99-3F9A-465F-A769-6FF1F3D9C903}" type="pres">
      <dgm:prSet presAssocID="{36675573-229D-4A50-A572-923862F4DA6A}" presName="accent_2" presStyleCnt="0"/>
      <dgm:spPr/>
    </dgm:pt>
    <dgm:pt modelId="{2C52EAB5-E275-4D17-AC47-46D299EF6975}" type="pres">
      <dgm:prSet presAssocID="{36675573-229D-4A50-A572-923862F4DA6A}" presName="accentRepeatNode" presStyleLbl="solidFgAcc1" presStyleIdx="1" presStyleCnt="4"/>
      <dgm:spPr/>
    </dgm:pt>
    <dgm:pt modelId="{F54AECB0-1AC4-478A-8B4C-64E6D0244DBB}" type="pres">
      <dgm:prSet presAssocID="{A2E8A0EC-86A2-4715-A052-194A14095D9C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0B9D51-2218-4BB5-BA67-5E1EA7DC161E}" type="pres">
      <dgm:prSet presAssocID="{A2E8A0EC-86A2-4715-A052-194A14095D9C}" presName="accent_3" presStyleCnt="0"/>
      <dgm:spPr/>
    </dgm:pt>
    <dgm:pt modelId="{68DFE403-B1C9-4443-9215-7ADC26212FB5}" type="pres">
      <dgm:prSet presAssocID="{A2E8A0EC-86A2-4715-A052-194A14095D9C}" presName="accentRepeatNode" presStyleLbl="solidFgAcc1" presStyleIdx="2" presStyleCnt="4"/>
      <dgm:spPr/>
    </dgm:pt>
    <dgm:pt modelId="{B9D682CF-0960-431A-A739-7B6E3784BED4}" type="pres">
      <dgm:prSet presAssocID="{9BDAD24C-50AB-4D19-BE04-F3BAD0F6696A}" presName="text_4" presStyleLbl="node1" presStyleIdx="3" presStyleCnt="4">
        <dgm:presLayoutVars>
          <dgm:bulletEnabled val="1"/>
        </dgm:presLayoutVars>
      </dgm:prSet>
      <dgm:spPr/>
    </dgm:pt>
    <dgm:pt modelId="{EB928D38-FB16-4F4E-A30C-333FC305A8FF}" type="pres">
      <dgm:prSet presAssocID="{9BDAD24C-50AB-4D19-BE04-F3BAD0F6696A}" presName="accent_4" presStyleCnt="0"/>
      <dgm:spPr/>
    </dgm:pt>
    <dgm:pt modelId="{35ECE24B-6F4D-4368-B41F-8D89ADD17214}" type="pres">
      <dgm:prSet presAssocID="{9BDAD24C-50AB-4D19-BE04-F3BAD0F6696A}" presName="accentRepeatNode" presStyleLbl="solidFgAcc1" presStyleIdx="3" presStyleCnt="4"/>
      <dgm:spPr/>
    </dgm:pt>
  </dgm:ptLst>
  <dgm:cxnLst>
    <dgm:cxn modelId="{EFA78B93-2686-463E-B62A-057BD9DBFA44}" type="presOf" srcId="{9BDAD24C-50AB-4D19-BE04-F3BAD0F6696A}" destId="{B9D682CF-0960-431A-A739-7B6E3784BED4}" srcOrd="0" destOrd="0" presId="urn:microsoft.com/office/officeart/2008/layout/VerticalCurvedList"/>
    <dgm:cxn modelId="{CABD578D-5208-4AC6-BE66-F8642CA99E4B}" type="presOf" srcId="{ED0E749F-2915-4534-AEEC-D5EBCE0DF1F9}" destId="{F7537E7E-EB9F-4911-9582-85629A53FEA8}" srcOrd="0" destOrd="0" presId="urn:microsoft.com/office/officeart/2008/layout/VerticalCurvedList"/>
    <dgm:cxn modelId="{3B89D99E-60CA-448B-A269-B5E982728120}" srcId="{3C2B8EB1-EE20-4290-9327-C8ECFFFF33EE}" destId="{A2E8A0EC-86A2-4715-A052-194A14095D9C}" srcOrd="2" destOrd="0" parTransId="{2E5B88A4-F869-462D-9AD7-7A4E80E59549}" sibTransId="{E35DC33C-4BD7-47AB-BFDB-5D73F11AE16B}"/>
    <dgm:cxn modelId="{B1043036-FB8B-49D7-8011-439B0810AE19}" srcId="{3C2B8EB1-EE20-4290-9327-C8ECFFFF33EE}" destId="{36675573-229D-4A50-A572-923862F4DA6A}" srcOrd="1" destOrd="0" parTransId="{79D03132-08B0-436C-AE0C-89AF0FD3007B}" sibTransId="{FBEF7827-A005-4E70-B128-13754847ACAF}"/>
    <dgm:cxn modelId="{FF1EC436-85EF-468D-8DEE-AD4942EB3AEC}" type="presOf" srcId="{3C2B8EB1-EE20-4290-9327-C8ECFFFF33EE}" destId="{4A63E11F-73EE-494D-B03C-6BC9596BC172}" srcOrd="0" destOrd="0" presId="urn:microsoft.com/office/officeart/2008/layout/VerticalCurvedList"/>
    <dgm:cxn modelId="{D700660C-B11D-4933-B811-32EF8FFBC50F}" type="presOf" srcId="{27B940D5-CF99-468F-9CEA-5344BDA213D4}" destId="{01B37AC4-63BA-4E5F-BBBA-85431DDC8172}" srcOrd="0" destOrd="0" presId="urn:microsoft.com/office/officeart/2008/layout/VerticalCurvedList"/>
    <dgm:cxn modelId="{71AABE9C-A81E-4AFA-90B0-8DBF492E19BF}" srcId="{3C2B8EB1-EE20-4290-9327-C8ECFFFF33EE}" destId="{9BDAD24C-50AB-4D19-BE04-F3BAD0F6696A}" srcOrd="3" destOrd="0" parTransId="{E395658D-8A3B-4003-A6FB-15146A4816E0}" sibTransId="{459199B1-1998-45B1-882F-8C462013E27D}"/>
    <dgm:cxn modelId="{19CA9465-743F-4581-A952-E58E287D1623}" type="presOf" srcId="{A2E8A0EC-86A2-4715-A052-194A14095D9C}" destId="{F54AECB0-1AC4-478A-8B4C-64E6D0244DBB}" srcOrd="0" destOrd="0" presId="urn:microsoft.com/office/officeart/2008/layout/VerticalCurvedList"/>
    <dgm:cxn modelId="{EB50483B-8A62-4063-84C5-3EFB23ED3C0E}" srcId="{3C2B8EB1-EE20-4290-9327-C8ECFFFF33EE}" destId="{27B940D5-CF99-468F-9CEA-5344BDA213D4}" srcOrd="0" destOrd="0" parTransId="{FF81A609-B57E-477F-83F6-010D350DB30D}" sibTransId="{ED0E749F-2915-4534-AEEC-D5EBCE0DF1F9}"/>
    <dgm:cxn modelId="{D3885A77-8F58-4E3F-912C-50F2E2B63376}" type="presOf" srcId="{36675573-229D-4A50-A572-923862F4DA6A}" destId="{856B3D7B-773B-47CD-A37C-D49B08B3A5EF}" srcOrd="0" destOrd="0" presId="urn:microsoft.com/office/officeart/2008/layout/VerticalCurvedList"/>
    <dgm:cxn modelId="{55DE7B8B-614D-4A38-B0C3-D9FF8C1A8317}" type="presParOf" srcId="{4A63E11F-73EE-494D-B03C-6BC9596BC172}" destId="{80CCD43F-6BCC-4380-A057-2D1A2B358CB5}" srcOrd="0" destOrd="0" presId="urn:microsoft.com/office/officeart/2008/layout/VerticalCurvedList"/>
    <dgm:cxn modelId="{F871F565-F32D-429C-B9EE-17FA07CC0D36}" type="presParOf" srcId="{80CCD43F-6BCC-4380-A057-2D1A2B358CB5}" destId="{CF2E3F05-CFEA-4B62-80FB-A491760A6687}" srcOrd="0" destOrd="0" presId="urn:microsoft.com/office/officeart/2008/layout/VerticalCurvedList"/>
    <dgm:cxn modelId="{34E4BD28-C308-4DC0-9C23-B4A13CDBE31C}" type="presParOf" srcId="{CF2E3F05-CFEA-4B62-80FB-A491760A6687}" destId="{B13C8B1A-1892-4134-A18F-28798FF38072}" srcOrd="0" destOrd="0" presId="urn:microsoft.com/office/officeart/2008/layout/VerticalCurvedList"/>
    <dgm:cxn modelId="{D533A0EC-307D-46FD-BE76-05C0DBB6DC17}" type="presParOf" srcId="{CF2E3F05-CFEA-4B62-80FB-A491760A6687}" destId="{F7537E7E-EB9F-4911-9582-85629A53FEA8}" srcOrd="1" destOrd="0" presId="urn:microsoft.com/office/officeart/2008/layout/VerticalCurvedList"/>
    <dgm:cxn modelId="{C3480B91-75BA-42DD-A4EA-F575D3CFC1BD}" type="presParOf" srcId="{CF2E3F05-CFEA-4B62-80FB-A491760A6687}" destId="{D2DD399E-4BB5-4E44-A56E-BF4C6FB7EE88}" srcOrd="2" destOrd="0" presId="urn:microsoft.com/office/officeart/2008/layout/VerticalCurvedList"/>
    <dgm:cxn modelId="{47AA785B-D13C-47DC-B347-0DC5744716A8}" type="presParOf" srcId="{CF2E3F05-CFEA-4B62-80FB-A491760A6687}" destId="{48A676B9-7648-48E3-936A-5486A779665A}" srcOrd="3" destOrd="0" presId="urn:microsoft.com/office/officeart/2008/layout/VerticalCurvedList"/>
    <dgm:cxn modelId="{CAEEC28E-69F3-4F3F-8B55-E01484FAEA22}" type="presParOf" srcId="{80CCD43F-6BCC-4380-A057-2D1A2B358CB5}" destId="{01B37AC4-63BA-4E5F-BBBA-85431DDC8172}" srcOrd="1" destOrd="0" presId="urn:microsoft.com/office/officeart/2008/layout/VerticalCurvedList"/>
    <dgm:cxn modelId="{589B4C50-7685-4436-9E29-39F7C0C5D7EC}" type="presParOf" srcId="{80CCD43F-6BCC-4380-A057-2D1A2B358CB5}" destId="{DF7B8E23-AE0B-437D-B2F2-9F0B0E6344DE}" srcOrd="2" destOrd="0" presId="urn:microsoft.com/office/officeart/2008/layout/VerticalCurvedList"/>
    <dgm:cxn modelId="{0742B02E-77FD-4ED6-9A14-6534B9069E23}" type="presParOf" srcId="{DF7B8E23-AE0B-437D-B2F2-9F0B0E6344DE}" destId="{8FAFDBF2-564E-43BC-973C-8C025F41E01F}" srcOrd="0" destOrd="0" presId="urn:microsoft.com/office/officeart/2008/layout/VerticalCurvedList"/>
    <dgm:cxn modelId="{3A2352E8-3B2C-4741-9691-482C59027AC6}" type="presParOf" srcId="{80CCD43F-6BCC-4380-A057-2D1A2B358CB5}" destId="{856B3D7B-773B-47CD-A37C-D49B08B3A5EF}" srcOrd="3" destOrd="0" presId="urn:microsoft.com/office/officeart/2008/layout/VerticalCurvedList"/>
    <dgm:cxn modelId="{6A93F9B6-D85C-4797-A3A9-7D2B4DCCE2F2}" type="presParOf" srcId="{80CCD43F-6BCC-4380-A057-2D1A2B358CB5}" destId="{E255DE99-3F9A-465F-A769-6FF1F3D9C903}" srcOrd="4" destOrd="0" presId="urn:microsoft.com/office/officeart/2008/layout/VerticalCurvedList"/>
    <dgm:cxn modelId="{E66C8D84-18A8-4731-9284-7157CCBC409B}" type="presParOf" srcId="{E255DE99-3F9A-465F-A769-6FF1F3D9C903}" destId="{2C52EAB5-E275-4D17-AC47-46D299EF6975}" srcOrd="0" destOrd="0" presId="urn:microsoft.com/office/officeart/2008/layout/VerticalCurvedList"/>
    <dgm:cxn modelId="{6D135D58-E9FB-4092-B3F9-84618303398C}" type="presParOf" srcId="{80CCD43F-6BCC-4380-A057-2D1A2B358CB5}" destId="{F54AECB0-1AC4-478A-8B4C-64E6D0244DBB}" srcOrd="5" destOrd="0" presId="urn:microsoft.com/office/officeart/2008/layout/VerticalCurvedList"/>
    <dgm:cxn modelId="{273032E6-C65C-46B7-954F-81140C7206B9}" type="presParOf" srcId="{80CCD43F-6BCC-4380-A057-2D1A2B358CB5}" destId="{A80B9D51-2218-4BB5-BA67-5E1EA7DC161E}" srcOrd="6" destOrd="0" presId="urn:microsoft.com/office/officeart/2008/layout/VerticalCurvedList"/>
    <dgm:cxn modelId="{7A508CB6-9EE0-4826-AAF6-EC02DE1B94F2}" type="presParOf" srcId="{A80B9D51-2218-4BB5-BA67-5E1EA7DC161E}" destId="{68DFE403-B1C9-4443-9215-7ADC26212FB5}" srcOrd="0" destOrd="0" presId="urn:microsoft.com/office/officeart/2008/layout/VerticalCurvedList"/>
    <dgm:cxn modelId="{8294F3F1-67AF-4D10-82B1-CB88E76F66FA}" type="presParOf" srcId="{80CCD43F-6BCC-4380-A057-2D1A2B358CB5}" destId="{B9D682CF-0960-431A-A739-7B6E3784BED4}" srcOrd="7" destOrd="0" presId="urn:microsoft.com/office/officeart/2008/layout/VerticalCurvedList"/>
    <dgm:cxn modelId="{A8909A73-0AE1-41F0-8C16-D02CF20DA6BA}" type="presParOf" srcId="{80CCD43F-6BCC-4380-A057-2D1A2B358CB5}" destId="{EB928D38-FB16-4F4E-A30C-333FC305A8FF}" srcOrd="8" destOrd="0" presId="urn:microsoft.com/office/officeart/2008/layout/VerticalCurvedList"/>
    <dgm:cxn modelId="{5CE3E7DB-903A-4896-A0F4-5FAFFECE737F}" type="presParOf" srcId="{EB928D38-FB16-4F4E-A30C-333FC305A8FF}" destId="{35ECE24B-6F4D-4368-B41F-8D89ADD1721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37E7E-EB9F-4911-9582-85629A53FEA8}">
      <dsp:nvSpPr>
        <dsp:cNvPr id="0" name=""/>
        <dsp:cNvSpPr/>
      </dsp:nvSpPr>
      <dsp:spPr>
        <a:xfrm>
          <a:off x="-4299058" y="-659518"/>
          <a:ext cx="5122048" cy="5122048"/>
        </a:xfrm>
        <a:prstGeom prst="blockArc">
          <a:avLst>
            <a:gd name="adj1" fmla="val 18900000"/>
            <a:gd name="adj2" fmla="val 2700000"/>
            <a:gd name="adj3" fmla="val 422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37AC4-63BA-4E5F-BBBA-85431DDC8172}">
      <dsp:nvSpPr>
        <dsp:cNvPr id="0" name=""/>
        <dsp:cNvSpPr/>
      </dsp:nvSpPr>
      <dsp:spPr>
        <a:xfrm>
          <a:off x="431157" y="292375"/>
          <a:ext cx="6790157" cy="5850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38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实验设备</a:t>
          </a:r>
          <a:endParaRPr lang="zh-CN" altLang="en-US" sz="2600" kern="1200" dirty="0"/>
        </a:p>
      </dsp:txBody>
      <dsp:txXfrm>
        <a:off x="431157" y="292375"/>
        <a:ext cx="6790157" cy="585055"/>
      </dsp:txXfrm>
    </dsp:sp>
    <dsp:sp modelId="{8FAFDBF2-564E-43BC-973C-8C025F41E01F}">
      <dsp:nvSpPr>
        <dsp:cNvPr id="0" name=""/>
        <dsp:cNvSpPr/>
      </dsp:nvSpPr>
      <dsp:spPr>
        <a:xfrm>
          <a:off x="65497" y="219243"/>
          <a:ext cx="731319" cy="7313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B3D7B-773B-47CD-A37C-D49B08B3A5EF}">
      <dsp:nvSpPr>
        <dsp:cNvPr id="0" name=""/>
        <dsp:cNvSpPr/>
      </dsp:nvSpPr>
      <dsp:spPr>
        <a:xfrm>
          <a:off x="766583" y="1170110"/>
          <a:ext cx="6454731" cy="5850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38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系统搭建</a:t>
          </a:r>
          <a:endParaRPr lang="zh-CN" altLang="en-US" sz="2600" kern="1200" dirty="0"/>
        </a:p>
      </dsp:txBody>
      <dsp:txXfrm>
        <a:off x="766583" y="1170110"/>
        <a:ext cx="6454731" cy="585055"/>
      </dsp:txXfrm>
    </dsp:sp>
    <dsp:sp modelId="{2C52EAB5-E275-4D17-AC47-46D299EF6975}">
      <dsp:nvSpPr>
        <dsp:cNvPr id="0" name=""/>
        <dsp:cNvSpPr/>
      </dsp:nvSpPr>
      <dsp:spPr>
        <a:xfrm>
          <a:off x="400923" y="1096978"/>
          <a:ext cx="731319" cy="7313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4AECB0-1AC4-478A-8B4C-64E6D0244DBB}">
      <dsp:nvSpPr>
        <dsp:cNvPr id="0" name=""/>
        <dsp:cNvSpPr/>
      </dsp:nvSpPr>
      <dsp:spPr>
        <a:xfrm>
          <a:off x="766583" y="2047845"/>
          <a:ext cx="6454731" cy="5850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38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红外传感</a:t>
          </a:r>
          <a:endParaRPr lang="en-US" altLang="zh-CN" sz="2600" kern="1200" dirty="0" smtClean="0"/>
        </a:p>
      </dsp:txBody>
      <dsp:txXfrm>
        <a:off x="766583" y="2047845"/>
        <a:ext cx="6454731" cy="585055"/>
      </dsp:txXfrm>
    </dsp:sp>
    <dsp:sp modelId="{68DFE403-B1C9-4443-9215-7ADC26212FB5}">
      <dsp:nvSpPr>
        <dsp:cNvPr id="0" name=""/>
        <dsp:cNvSpPr/>
      </dsp:nvSpPr>
      <dsp:spPr>
        <a:xfrm>
          <a:off x="400923" y="1974713"/>
          <a:ext cx="731319" cy="7313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682CF-0960-431A-A739-7B6E3784BED4}">
      <dsp:nvSpPr>
        <dsp:cNvPr id="0" name=""/>
        <dsp:cNvSpPr/>
      </dsp:nvSpPr>
      <dsp:spPr>
        <a:xfrm>
          <a:off x="431157" y="2925581"/>
          <a:ext cx="6790157" cy="5850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38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实验计划</a:t>
          </a:r>
          <a:endParaRPr lang="zh-CN" altLang="en-US" sz="2600" kern="1200" dirty="0"/>
        </a:p>
      </dsp:txBody>
      <dsp:txXfrm>
        <a:off x="431157" y="2925581"/>
        <a:ext cx="6790157" cy="585055"/>
      </dsp:txXfrm>
    </dsp:sp>
    <dsp:sp modelId="{35ECE24B-6F4D-4368-B41F-8D89ADD17214}">
      <dsp:nvSpPr>
        <dsp:cNvPr id="0" name=""/>
        <dsp:cNvSpPr/>
      </dsp:nvSpPr>
      <dsp:spPr>
        <a:xfrm>
          <a:off x="65497" y="2852449"/>
          <a:ext cx="731319" cy="7313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522B72F-DFDE-4299-AECA-4AF24EE0D32C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49C9-9BD7-48DE-ABFE-57E40F330E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63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72F-DFDE-4299-AECA-4AF24EE0D32C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49C9-9BD7-48DE-ABFE-57E40F330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4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72F-DFDE-4299-AECA-4AF24EE0D32C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49C9-9BD7-48DE-ABFE-57E40F330E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5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72F-DFDE-4299-AECA-4AF24EE0D32C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49C9-9BD7-48DE-ABFE-57E40F330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4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72F-DFDE-4299-AECA-4AF24EE0D32C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49C9-9BD7-48DE-ABFE-57E40F330E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90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72F-DFDE-4299-AECA-4AF24EE0D32C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49C9-9BD7-48DE-ABFE-57E40F330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91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72F-DFDE-4299-AECA-4AF24EE0D32C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49C9-9BD7-48DE-ABFE-57E40F330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97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72F-DFDE-4299-AECA-4AF24EE0D32C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49C9-9BD7-48DE-ABFE-57E40F330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01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72F-DFDE-4299-AECA-4AF24EE0D32C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49C9-9BD7-48DE-ABFE-57E40F330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1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72F-DFDE-4299-AECA-4AF24EE0D32C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49C9-9BD7-48DE-ABFE-57E40F330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30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72F-DFDE-4299-AECA-4AF24EE0D32C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49C9-9BD7-48DE-ABFE-57E40F330E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44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22B72F-DFDE-4299-AECA-4AF24EE0D32C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CD549C9-9BD7-48DE-ABFE-57E40F330E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14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气体实验</a:t>
            </a:r>
            <a:r>
              <a:rPr lang="zh-CN" altLang="en-US" dirty="0"/>
              <a:t>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2015/11/12</a:t>
            </a:r>
          </a:p>
          <a:p>
            <a:pPr algn="r"/>
            <a:r>
              <a:rPr lang="zh-CN" altLang="en-US" dirty="0"/>
              <a:t>卫雨青</a:t>
            </a:r>
          </a:p>
        </p:txBody>
      </p:sp>
    </p:spTree>
    <p:extLst>
      <p:ext uri="{BB962C8B-B14F-4D97-AF65-F5344CB8AC3E}">
        <p14:creationId xmlns:p14="http://schemas.microsoft.com/office/powerpoint/2010/main" val="13196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214428795"/>
              </p:ext>
            </p:extLst>
          </p:nvPr>
        </p:nvGraphicFramePr>
        <p:xfrm>
          <a:off x="1024128" y="2084832"/>
          <a:ext cx="7272379" cy="380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774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7" t="1365" r="15688" b="4110"/>
          <a:stretch/>
        </p:blipFill>
        <p:spPr>
          <a:xfrm rot="5400000">
            <a:off x="1046612" y="3141670"/>
            <a:ext cx="2267052" cy="231202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FT-IR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检测器：</a:t>
            </a:r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67" y="2286635"/>
            <a:ext cx="5363633" cy="402272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6791093" y="3412273"/>
            <a:ext cx="2174487" cy="2609386"/>
          </a:xfrm>
          <a:prstGeom prst="ellipse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3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配气仪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1" t="25529" r="6868" b="17561"/>
          <a:stretch/>
        </p:blipFill>
        <p:spPr>
          <a:xfrm>
            <a:off x="1024128" y="2738508"/>
            <a:ext cx="6055112" cy="31183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254" y="2084832"/>
            <a:ext cx="5026077" cy="376955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092680" y="3735659"/>
            <a:ext cx="959004" cy="1315844"/>
          </a:xfrm>
          <a:prstGeom prst="ellipse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185250" y="2269033"/>
            <a:ext cx="959004" cy="942518"/>
          </a:xfrm>
          <a:prstGeom prst="ellipse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517521" y="4399362"/>
            <a:ext cx="959004" cy="942518"/>
          </a:xfrm>
          <a:prstGeom prst="ellipse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系统搭建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64" y="2084833"/>
            <a:ext cx="5189034" cy="389177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9" y="2084832"/>
            <a:ext cx="5189035" cy="389177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323063" y="3423428"/>
            <a:ext cx="1248937" cy="40144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505094" y="3311914"/>
            <a:ext cx="1708070" cy="40144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648445" y="2906757"/>
            <a:ext cx="737917" cy="77314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红外传感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5387349"/>
            <a:ext cx="6016084" cy="1048215"/>
          </a:xfrm>
        </p:spPr>
        <p:txBody>
          <a:bodyPr/>
          <a:lstStyle/>
          <a:p>
            <a:r>
              <a:rPr lang="en-US" altLang="zh-CN" dirty="0" smtClean="0"/>
              <a:t>X = 10000/x</a:t>
            </a:r>
          </a:p>
          <a:p>
            <a:r>
              <a:rPr lang="en-US" altLang="zh-CN" dirty="0" smtClean="0"/>
              <a:t>Y = -10*log(y)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88" y="1604433"/>
            <a:ext cx="5030035" cy="39599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423" y="3584430"/>
            <a:ext cx="3807806" cy="28511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423" y="998724"/>
            <a:ext cx="3790814" cy="289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气体浓度：</a:t>
            </a:r>
            <a:endParaRPr lang="en-US" altLang="zh-CN" dirty="0" smtClean="0"/>
          </a:p>
          <a:p>
            <a:pPr lvl="1"/>
            <a:r>
              <a:rPr lang="en-US" altLang="zh-CN" dirty="0"/>
              <a:t>Done – 0, </a:t>
            </a:r>
            <a:r>
              <a:rPr lang="en-US" altLang="zh-CN" dirty="0" smtClean="0"/>
              <a:t>50, 150, 200, 250, 300, 350; 100, 200, 300, …, 1200 ppm </a:t>
            </a:r>
          </a:p>
          <a:p>
            <a:pPr lvl="1"/>
            <a:r>
              <a:rPr lang="en-US" altLang="zh-CN" dirty="0" smtClean="0"/>
              <a:t>To do - 0, 100, 200, 300, 400//500, 1000, 1500, 2000, 2500 ppm</a:t>
            </a:r>
          </a:p>
          <a:p>
            <a:r>
              <a:rPr lang="zh-CN" altLang="en-US" dirty="0" smtClean="0"/>
              <a:t>弯曲角度：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Done – 0, 20, 45, 90; 0, 45, 90, 135°</a:t>
            </a:r>
          </a:p>
          <a:p>
            <a:pPr lvl="1"/>
            <a:r>
              <a:rPr lang="en-US" altLang="zh-CN" dirty="0" smtClean="0"/>
              <a:t>To do – 0, 10, 20, 30, 40, 50, 60//90, 180, 270, 360</a:t>
            </a:r>
            <a:r>
              <a:rPr lang="en-US" altLang="zh-CN" dirty="0"/>
              <a:t> °</a:t>
            </a:r>
            <a:endParaRPr lang="en-US" altLang="zh-CN" dirty="0" smtClean="0"/>
          </a:p>
          <a:p>
            <a:r>
              <a:rPr lang="zh-CN" altLang="en-US" dirty="0" smtClean="0"/>
              <a:t>信噪比：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</a:t>
            </a:r>
            <a:r>
              <a:rPr lang="zh-CN" altLang="en-US" dirty="0"/>
              <a:t> </a:t>
            </a:r>
            <a:r>
              <a:rPr lang="en-US" altLang="zh-CN" dirty="0" smtClean="0"/>
              <a:t>do – Good, normal, bad</a:t>
            </a:r>
          </a:p>
          <a:p>
            <a:r>
              <a:rPr lang="zh-CN" altLang="en-US" dirty="0" smtClean="0"/>
              <a:t>弯曲长度：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Done – 40cm</a:t>
            </a:r>
          </a:p>
          <a:p>
            <a:pPr lvl="1"/>
            <a:r>
              <a:rPr lang="en-US" altLang="zh-CN" dirty="0" smtClean="0"/>
              <a:t>To do – 30, 50, 80, 100 cm</a:t>
            </a:r>
          </a:p>
        </p:txBody>
      </p:sp>
    </p:spTree>
    <p:extLst>
      <p:ext uri="{BB962C8B-B14F-4D97-AF65-F5344CB8AC3E}">
        <p14:creationId xmlns:p14="http://schemas.microsoft.com/office/powerpoint/2010/main" val="22597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5268" y="4538546"/>
            <a:ext cx="3718933" cy="1770814"/>
          </a:xfrm>
        </p:spPr>
        <p:txBody>
          <a:bodyPr/>
          <a:lstStyle/>
          <a:p>
            <a:r>
              <a:rPr lang="zh-CN" altLang="en-US" dirty="0" smtClean="0"/>
              <a:t>亟待解决：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光具座调节范围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漏气现象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光纤对接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5438078" cy="4078559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999677" y="2542480"/>
            <a:ext cx="960940" cy="40144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2015/11/12</a:t>
            </a:r>
          </a:p>
          <a:p>
            <a:r>
              <a:rPr lang="zh-CN" altLang="en-US" dirty="0"/>
              <a:t>卫雨青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706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224</TotalTime>
  <Words>181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华文仿宋</vt:lpstr>
      <vt:lpstr>Tw Cen MT</vt:lpstr>
      <vt:lpstr>Tw Cen MT Condensed</vt:lpstr>
      <vt:lpstr>Wingdings 3</vt:lpstr>
      <vt:lpstr>积分</vt:lpstr>
      <vt:lpstr>气体实验介绍</vt:lpstr>
      <vt:lpstr>大纲</vt:lpstr>
      <vt:lpstr>实验设备</vt:lpstr>
      <vt:lpstr>实验设备</vt:lpstr>
      <vt:lpstr>系统搭建</vt:lpstr>
      <vt:lpstr>红外传感</vt:lpstr>
      <vt:lpstr>实验计划</vt:lpstr>
      <vt:lpstr>实验计划</vt:lpstr>
      <vt:lpstr>谢谢 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气体实验介绍</dc:title>
  <dc:creator>Yuqing Wei</dc:creator>
  <cp:lastModifiedBy>Yuqing Wei</cp:lastModifiedBy>
  <cp:revision>8</cp:revision>
  <dcterms:created xsi:type="dcterms:W3CDTF">2015-11-12T05:03:55Z</dcterms:created>
  <dcterms:modified xsi:type="dcterms:W3CDTF">2015-11-12T08:48:31Z</dcterms:modified>
</cp:coreProperties>
</file>