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00" r:id="rId2"/>
    <p:sldId id="435" r:id="rId3"/>
    <p:sldId id="499" r:id="rId4"/>
    <p:sldId id="257" r:id="rId5"/>
    <p:sldId id="464" r:id="rId6"/>
    <p:sldId id="496" r:id="rId7"/>
    <p:sldId id="485" r:id="rId8"/>
    <p:sldId id="493" r:id="rId9"/>
    <p:sldId id="498" r:id="rId10"/>
    <p:sldId id="291" r:id="rId11"/>
    <p:sldId id="294" r:id="rId12"/>
    <p:sldId id="293" r:id="rId13"/>
  </p:sldIdLst>
  <p:sldSz cx="12192000" cy="6858000"/>
  <p:notesSz cx="6858000" cy="9144000"/>
  <p:embeddedFontLst>
    <p:embeddedFont>
      <p:font typeface="Krona One" panose="020B0604020202020204" charset="0"/>
      <p:regular r:id="rId16"/>
    </p:embeddedFont>
    <p:embeddedFont>
      <p:font typeface="Berlin Sans FB Demi" panose="020E0802020502020306" pitchFamily="34" charset="0"/>
      <p:bold r:id="rId17"/>
    </p:embeddedFont>
    <p:embeddedFont>
      <p:font typeface="Candara Light" panose="020E0502030303020204" pitchFamily="34" charset="0"/>
      <p:regular r:id="rId18"/>
      <p:italic r:id="rId19"/>
    </p:embeddedFont>
    <p:embeddedFont>
      <p:font typeface="Helvetica" panose="020B0604020202020204" pitchFamily="2" charset="0"/>
      <p:regular r:id="rId20"/>
      <p:bold r:id="rId21"/>
      <p:italic r:id="rId22"/>
      <p:boldItalic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Arial Black" panose="020B0A04020102020204" pitchFamily="34" charset="0"/>
      <p:bold r:id="rId26"/>
    </p:embeddedFont>
    <p:embeddedFont>
      <p:font typeface="Lato Light" panose="020F0302020204030203" charset="0"/>
      <p:regular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ина Городинец" initials="АГ" lastIdx="3" clrIdx="0">
    <p:extLst>
      <p:ext uri="{19B8F6BF-5375-455C-9EA6-DF929625EA0E}">
        <p15:presenceInfo xmlns:p15="http://schemas.microsoft.com/office/powerpoint/2012/main" userId="d332c81e80e956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648"/>
    <a:srgbClr val="4023C9"/>
    <a:srgbClr val="404040"/>
    <a:srgbClr val="DFC4EB"/>
    <a:srgbClr val="DEE6ED"/>
    <a:srgbClr val="FEDCEA"/>
    <a:srgbClr val="8988E3"/>
    <a:srgbClr val="4514B8"/>
    <a:srgbClr val="FBC5CC"/>
    <a:srgbClr val="737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9T22:57:37.963" idx="3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9T22:52:37.09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4-06-19T22:54:21.575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C87C9-4287-43C7-8D3F-D49B08322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"/>
            <a:ext cx="12192000" cy="5730240"/>
          </a:xfrm>
          <a:prstGeom prst="rect">
            <a:avLst/>
          </a:prstGeom>
        </p:spPr>
      </p:pic>
      <p:pic>
        <p:nvPicPr>
          <p:cNvPr id="30" name="Graphic 3">
            <a:hlinkClick r:id="rId3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34" name="TextBox 33">
            <a:hlinkClick r:id="rId6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292627" y="1033670"/>
            <a:ext cx="7606747" cy="4790661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41E071-9DA9-4371-BA85-C3484456BA8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52D67F4-8832-47ED-B0AF-7C88AF97AA40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857250" y="2349567"/>
            <a:ext cx="3274950" cy="327681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CCDF5B-5031-4FBC-B72F-D501397793B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CDEF609E-4401-4A2C-8657-CB343692A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BEFF5AE8-F022-4A3D-BC85-CEB4417A18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2E67A4-0A99-4C68-BC26-9B26789C5CF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40636" y="5359076"/>
            <a:ext cx="2451364" cy="1498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683B-9BE4-4506-8049-F1A4E3FA7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9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4ADC5-1D7F-487E-B26E-810456C1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H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A96075-B4C8-4D51-B0CF-C7952941D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H="1">
            <a:off x="-2819312" y="2819313"/>
            <a:ext cx="6877726" cy="12391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5E1D7A-8276-406E-A02C-EC3562C179A1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F81AE992-136F-4AA5-A210-69AD147EC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1544" y="1241638"/>
            <a:ext cx="3049156" cy="43747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27CA4D13-7785-4162-99A0-1A95CA8E1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891036AD-4C6F-4EB4-9C97-E0EB66DB3E1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5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D2758-57EE-4D78-A603-75B476C79652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6D61CAF3-1D67-4D59-8D84-A0FAC10B2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C38D12C0-0B45-4AF5-8BA6-B638593C0CE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EA2457-3E76-4740-AF8D-BAE580A89F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475749"/>
            <a:ext cx="3936906" cy="1382251"/>
          </a:xfrm>
          <a:prstGeom prst="rect">
            <a:avLst/>
          </a:prstGeom>
        </p:spPr>
      </p:pic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18BC0BD-E3E1-4D72-8F79-25801D0AD2BB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507000" y="507600"/>
            <a:ext cx="11178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658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C21660-FA37-4739-AA4C-51E7010A791E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419C5FA-EED7-4C52-99D6-9884719E2A8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008357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F110FB4C-44B1-460D-8BD7-8476999ADE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183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B673F9-70F2-4CCB-83B7-4824CC179D94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D370EB4-9DD4-4505-8646-6BDFF67CE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774D1C50-4494-4F5C-BF71-7C5279E4565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FE0768-25B7-47EA-9A8D-14EA9241B2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038215" cy="20300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5B46E4-BA27-4C1E-B55A-7539EA91A9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826277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C1235ED-B851-418D-93E8-D7FF2A637E7A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E6F1735-0E09-406F-8C23-591FAE14BC2F}"/>
              </a:ext>
            </a:extLst>
          </p:cNvPr>
          <p:cNvSpPr>
            <a:spLocks noGrp="1" noChangeAspect="1"/>
          </p:cNvSpPr>
          <p:nvPr userDrawn="1">
            <p:ph type="pic" sz="quarter" idx="10" hasCustomPrompt="1"/>
          </p:nvPr>
        </p:nvSpPr>
        <p:spPr>
          <a:xfrm>
            <a:off x="1415969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E0444925-CDAC-4245-BCCE-FA130EF0C99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356810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F9104767-E620-49C7-8613-3B142A08BB3B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886183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FFD4B16C-D0E7-4F22-BBB2-77CDA2C310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827024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F7EE60EB-DDB4-4151-932C-F9C709A032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5A53F7AB-AC8E-43FD-ADC0-37595373B2B1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C0C9FF-5434-4B57-82A6-5D3866349E5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77" y="0"/>
            <a:ext cx="4269923" cy="12317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2E9DE2-6AA0-4CEF-B26D-8B6E4D9F884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EB561DC-CF09-4982-BEBB-C324BEF91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360638-8468-4E58-9ECB-CDAB2F7C6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>
            <a:off x="8133588" y="2819313"/>
            <a:ext cx="6877726" cy="12391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38E93-1711-4FFF-ABAB-33FF36D349D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B1D99948-DBB3-4987-BD40-1300DFFB7F6F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675032" y="1219200"/>
            <a:ext cx="2142067" cy="4423546"/>
          </a:xfrm>
          <a:prstGeom prst="roundRect">
            <a:avLst>
              <a:gd name="adj" fmla="val 1369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BC37BCE5-2BA5-4AEB-92A4-D069627C3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8E18FF0E-DDF7-41EC-B0F8-8A8BC9B76509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681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DD057DD-A848-4D28-8BAA-3F9DD9DD4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 flipH="1" flipV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D2B5D4-AD55-4F1D-83CF-4A0E1BCBD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 flipH="1" flipV="1">
            <a:off x="-2819312" y="2819315"/>
            <a:ext cx="6877726" cy="12391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8F7A09-E74E-4D33-8828-A1DB741530A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FA4EE83B-C3B8-4E90-AE6D-74AA125138EC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340810" y="1203960"/>
            <a:ext cx="5842310" cy="4450080"/>
          </a:xfrm>
          <a:prstGeom prst="roundRect">
            <a:avLst>
              <a:gd name="adj" fmla="val 494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D3AC6B8A-5B41-4F0C-B7CE-3BB9D4548B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9CE23B76-9C90-473B-80DB-AEB11E67C83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56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4ADE0D9-D3BC-4711-A835-2BF06EDA3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V="1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EE47AF-39BD-4A9B-8B25-51C564E17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V="1">
            <a:off x="8133588" y="2819315"/>
            <a:ext cx="6877726" cy="12391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51690B-4B90-4FA0-BCAC-D66FFBE9FF0F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D8D7CE5-AA07-41E2-B0FE-1C2C715EA90A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351001" y="1092200"/>
            <a:ext cx="6452466" cy="4267200"/>
          </a:xfrm>
          <a:prstGeom prst="roundRect">
            <a:avLst>
              <a:gd name="adj" fmla="val 211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CB1020B-D531-4E20-A73F-6433051F4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2BBEFA15-BD18-4968-A6E3-217F9D01784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46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12C5520A-5CCC-477C-ACA7-B6567018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2648A56D-D4CE-40BB-AA5D-CAD764864DDD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0479B3-35B4-4F29-9C36-C67E23EF08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51364" cy="1498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E2E952-1077-4092-A382-7DCB081DE5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90" y="5516806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3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4BBB33-82B6-43FA-9C24-274A9F36421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402744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FF4130A-368B-44DE-8859-FB8D46E00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CECDD000-598E-448A-935F-19430772820C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263EA3-1018-4066-A18D-101C6FD064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845668" cy="16240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3AECFF-0740-41B8-8869-E472688F5DE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55094" y="5475749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42FBC8F-58DC-4ED6-B454-A22F1C276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63880"/>
            <a:ext cx="12192000" cy="57302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767330" y="1549668"/>
            <a:ext cx="6657342" cy="3758666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E9CF1223-8BFC-4BA4-9F04-BF5B0CB04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36D3098D-9DC8-4A98-A96F-729EC6C397D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7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5E819B6F-D7DF-4FA8-9FDB-080FA6F94F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01219F35-B78C-4B56-AE26-64B480CB6E26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8BA078-761A-4581-99B3-66CCBF74F8D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53785" y="0"/>
            <a:ext cx="3038215" cy="2030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0467AB-601F-43C1-A17C-E8048AC2129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8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488A6B-1E08-49D2-B82D-33626A20F43F}"/>
              </a:ext>
            </a:extLst>
          </p:cNvPr>
          <p:cNvCxnSpPr>
            <a:cxnSpLocks/>
          </p:cNvCxnSpPr>
          <p:nvPr userDrawn="1"/>
        </p:nvCxnSpPr>
        <p:spPr>
          <a:xfrm>
            <a:off x="313267" y="1253340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9F14A51-118D-4E70-B009-6DECB8E33E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F3F4A0B7-F97A-4D0F-BE72-0669D194EF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4AC9F2-A782-4CC4-A8FE-4A28C6B468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4269923" cy="12317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8BDD11-692F-427D-B301-81441B078C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4508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FD04C3DF-48EB-4683-AF3F-FD6A0FD5E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C76B44D7-C90A-49D4-A3FA-24ED9B72920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71B1BD7-4B5E-473C-A5FA-ABFBF56EA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E6D669E-5ED8-4C46-958F-A6A492BF4B0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353CF9-E6CF-421E-BCA0-CE6C0C1C39B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3A16DD-04E6-4ECE-AEFF-833E517891A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4DDEEC8D-78CF-43AB-A9F5-CAC5C4D8E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60F38B3F-4548-4DA5-8F89-E23D24BD4CEE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92C12A-0929-4605-91A7-26E6FB9D1C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32" y="5233970"/>
            <a:ext cx="3845668" cy="16240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242912-22B1-4531-86F8-A63D3B4E343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8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391F86-24DA-4B08-8602-9E83BAD3EF5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11D19F3-841C-40F7-9FB2-74E066A91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62BC8A30-8C89-46F9-8E17-DEBA4DA1FF7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02D9C5-AE4A-4AD3-870C-5F0C97A912F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827961"/>
            <a:ext cx="3038215" cy="20300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D22AC2-5ED5-4917-B657-6D5CBB380F6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6277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7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3679E-42F3-4AE7-AF6B-D2D7334D5E11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2EE43451-0910-4F8F-89AC-75CE138F1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37DA372A-854E-4876-9AEE-2F518B2AD34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F4F352-6BFD-449C-B4ED-FB16984E7C4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22077" y="5626291"/>
            <a:ext cx="4269923" cy="1231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84BD10-2371-4AF0-8D61-ACEC04A380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4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2C7185-07B0-4CB8-BE03-A817DA7D036C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3784CDB8-E299-4C5B-916F-E5285DD69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4B7578C2-60F7-4198-90B1-638A0683DF58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5EA54C-3CBC-4BF8-BAFC-8DF6CE4120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5359076"/>
            <a:ext cx="2451364" cy="1498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CAEAE4-FA65-4D90-95EC-DE7F0323FD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5790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1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7D7FA56-7112-4DDE-9E7F-F05CD8285986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1ACEDC-8312-4E3A-B576-4EE4DEC309C6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605BBD83-2256-4891-9D4D-7D4CFA065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8A0EF8FE-B720-48C0-8A0B-7C294FC71F6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8B9FC9-E0B3-403D-90B1-F6255BDE30E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233970"/>
            <a:ext cx="3845668" cy="16240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9A6DDF-08E4-4BCB-8D72-2E505EA7BDB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5094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A4C98F-8E71-4D17-B110-DC2DE4D65FE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BB0BFCF0-DA17-4FBE-B410-40F92064E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C9395549-ABEA-4515-833F-C4092D9D9D4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9FD549-4ECD-4A81-A61C-57B4DACC7B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85" y="4827961"/>
            <a:ext cx="3038215" cy="2030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9C64E-5510-4A11-851A-14625AB233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5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03515F-92A8-4236-B3B1-E3A2A040C2DB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176754-40F8-41EC-B9B3-5B824206963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87DF2353-1DA2-48C8-B491-9EE45FF65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7820641A-F1F7-419A-B0EC-3D36111ABA92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504382-9B28-4DE3-AD44-C58C00A240E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5626291"/>
            <a:ext cx="4269923" cy="123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7B9C51-3739-4C5A-9E4E-E72672776C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354508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12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7" r:id="rId18"/>
    <p:sldLayoutId id="2147483708" r:id="rId19"/>
    <p:sldLayoutId id="2147483709" r:id="rId20"/>
    <p:sldLayoutId id="2147483710" r:id="rId21"/>
    <p:sldLayoutId id="2147483687" r:id="rId22"/>
    <p:sldLayoutId id="214748366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svg"/><Relationship Id="rId21" Type="http://schemas.openxmlformats.org/officeDocument/2006/relationships/image" Target="../media/image36.svg"/><Relationship Id="rId42" Type="http://schemas.openxmlformats.org/officeDocument/2006/relationships/image" Target="../media/image39.png"/><Relationship Id="rId47" Type="http://schemas.openxmlformats.org/officeDocument/2006/relationships/image" Target="../media/image62.svg"/><Relationship Id="rId63" Type="http://schemas.openxmlformats.org/officeDocument/2006/relationships/image" Target="../media/image78.svg"/><Relationship Id="rId68" Type="http://schemas.openxmlformats.org/officeDocument/2006/relationships/image" Target="../media/image52.png"/><Relationship Id="rId84" Type="http://schemas.openxmlformats.org/officeDocument/2006/relationships/image" Target="../media/image60.png"/><Relationship Id="rId89" Type="http://schemas.openxmlformats.org/officeDocument/2006/relationships/image" Target="../media/image104.svg"/><Relationship Id="rId112" Type="http://schemas.openxmlformats.org/officeDocument/2006/relationships/image" Target="../media/image74.png"/><Relationship Id="rId133" Type="http://schemas.openxmlformats.org/officeDocument/2006/relationships/image" Target="../media/image148.svg"/><Relationship Id="rId138" Type="http://schemas.openxmlformats.org/officeDocument/2006/relationships/image" Target="../media/image87.png"/><Relationship Id="rId154" Type="http://schemas.openxmlformats.org/officeDocument/2006/relationships/image" Target="../media/image95.png"/><Relationship Id="rId159" Type="http://schemas.openxmlformats.org/officeDocument/2006/relationships/image" Target="../media/image174.svg"/><Relationship Id="rId175" Type="http://schemas.openxmlformats.org/officeDocument/2006/relationships/image" Target="../media/image190.svg"/><Relationship Id="rId170" Type="http://schemas.openxmlformats.org/officeDocument/2006/relationships/image" Target="../media/image103.png"/><Relationship Id="rId191" Type="http://schemas.openxmlformats.org/officeDocument/2006/relationships/image" Target="../media/image206.svg"/><Relationship Id="rId16" Type="http://schemas.openxmlformats.org/officeDocument/2006/relationships/image" Target="../media/image26.png"/><Relationship Id="rId107" Type="http://schemas.openxmlformats.org/officeDocument/2006/relationships/image" Target="../media/image122.svg"/><Relationship Id="rId11" Type="http://schemas.openxmlformats.org/officeDocument/2006/relationships/image" Target="../media/image26.svg"/><Relationship Id="rId32" Type="http://schemas.openxmlformats.org/officeDocument/2006/relationships/image" Target="../media/image34.png"/><Relationship Id="rId37" Type="http://schemas.openxmlformats.org/officeDocument/2006/relationships/image" Target="../media/image52.svg"/><Relationship Id="rId53" Type="http://schemas.openxmlformats.org/officeDocument/2006/relationships/image" Target="../media/image68.svg"/><Relationship Id="rId58" Type="http://schemas.openxmlformats.org/officeDocument/2006/relationships/image" Target="../media/image47.png"/><Relationship Id="rId74" Type="http://schemas.openxmlformats.org/officeDocument/2006/relationships/image" Target="../media/image55.png"/><Relationship Id="rId79" Type="http://schemas.openxmlformats.org/officeDocument/2006/relationships/image" Target="../media/image94.svg"/><Relationship Id="rId102" Type="http://schemas.openxmlformats.org/officeDocument/2006/relationships/image" Target="../media/image69.png"/><Relationship Id="rId123" Type="http://schemas.openxmlformats.org/officeDocument/2006/relationships/image" Target="../media/image138.svg"/><Relationship Id="rId128" Type="http://schemas.openxmlformats.org/officeDocument/2006/relationships/image" Target="../media/image82.png"/><Relationship Id="rId144" Type="http://schemas.openxmlformats.org/officeDocument/2006/relationships/image" Target="../media/image90.png"/><Relationship Id="rId149" Type="http://schemas.openxmlformats.org/officeDocument/2006/relationships/image" Target="../media/image164.svg"/><Relationship Id="rId5" Type="http://schemas.openxmlformats.org/officeDocument/2006/relationships/image" Target="../media/image20.svg"/><Relationship Id="rId90" Type="http://schemas.openxmlformats.org/officeDocument/2006/relationships/image" Target="../media/image63.png"/><Relationship Id="rId95" Type="http://schemas.openxmlformats.org/officeDocument/2006/relationships/image" Target="../media/image110.svg"/><Relationship Id="rId160" Type="http://schemas.openxmlformats.org/officeDocument/2006/relationships/image" Target="../media/image98.png"/><Relationship Id="rId165" Type="http://schemas.openxmlformats.org/officeDocument/2006/relationships/image" Target="../media/image180.svg"/><Relationship Id="rId181" Type="http://schemas.openxmlformats.org/officeDocument/2006/relationships/image" Target="../media/image196.svg"/><Relationship Id="rId186" Type="http://schemas.openxmlformats.org/officeDocument/2006/relationships/image" Target="../media/image111.png"/><Relationship Id="rId22" Type="http://schemas.openxmlformats.org/officeDocument/2006/relationships/image" Target="../media/image29.png"/><Relationship Id="rId27" Type="http://schemas.openxmlformats.org/officeDocument/2006/relationships/image" Target="../media/image42.svg"/><Relationship Id="rId43" Type="http://schemas.openxmlformats.org/officeDocument/2006/relationships/image" Target="../media/image58.svg"/><Relationship Id="rId48" Type="http://schemas.openxmlformats.org/officeDocument/2006/relationships/image" Target="../media/image42.png"/><Relationship Id="rId64" Type="http://schemas.openxmlformats.org/officeDocument/2006/relationships/image" Target="../media/image50.png"/><Relationship Id="rId69" Type="http://schemas.openxmlformats.org/officeDocument/2006/relationships/image" Target="../media/image84.svg"/><Relationship Id="rId113" Type="http://schemas.openxmlformats.org/officeDocument/2006/relationships/image" Target="../media/image128.svg"/><Relationship Id="rId118" Type="http://schemas.openxmlformats.org/officeDocument/2006/relationships/image" Target="../media/image77.png"/><Relationship Id="rId134" Type="http://schemas.openxmlformats.org/officeDocument/2006/relationships/image" Target="../media/image85.png"/><Relationship Id="rId139" Type="http://schemas.openxmlformats.org/officeDocument/2006/relationships/image" Target="../media/image154.svg"/><Relationship Id="rId80" Type="http://schemas.openxmlformats.org/officeDocument/2006/relationships/image" Target="../media/image58.png"/><Relationship Id="rId85" Type="http://schemas.openxmlformats.org/officeDocument/2006/relationships/image" Target="../media/image100.svg"/><Relationship Id="rId150" Type="http://schemas.openxmlformats.org/officeDocument/2006/relationships/image" Target="../media/image93.png"/><Relationship Id="rId155" Type="http://schemas.openxmlformats.org/officeDocument/2006/relationships/image" Target="../media/image170.svg"/><Relationship Id="rId171" Type="http://schemas.openxmlformats.org/officeDocument/2006/relationships/image" Target="../media/image186.svg"/><Relationship Id="rId176" Type="http://schemas.openxmlformats.org/officeDocument/2006/relationships/image" Target="../media/image106.png"/><Relationship Id="rId192" Type="http://schemas.openxmlformats.org/officeDocument/2006/relationships/image" Target="../media/image114.png"/><Relationship Id="rId12" Type="http://schemas.openxmlformats.org/officeDocument/2006/relationships/image" Target="../media/image24.png"/><Relationship Id="rId17" Type="http://schemas.openxmlformats.org/officeDocument/2006/relationships/image" Target="../media/image32.svg"/><Relationship Id="rId33" Type="http://schemas.openxmlformats.org/officeDocument/2006/relationships/image" Target="../media/image48.svg"/><Relationship Id="rId38" Type="http://schemas.openxmlformats.org/officeDocument/2006/relationships/image" Target="../media/image37.png"/><Relationship Id="rId59" Type="http://schemas.openxmlformats.org/officeDocument/2006/relationships/image" Target="../media/image74.svg"/><Relationship Id="rId103" Type="http://schemas.openxmlformats.org/officeDocument/2006/relationships/image" Target="../media/image118.svg"/><Relationship Id="rId108" Type="http://schemas.openxmlformats.org/officeDocument/2006/relationships/image" Target="../media/image72.png"/><Relationship Id="rId124" Type="http://schemas.openxmlformats.org/officeDocument/2006/relationships/image" Target="../media/image80.png"/><Relationship Id="rId129" Type="http://schemas.openxmlformats.org/officeDocument/2006/relationships/image" Target="../media/image144.svg"/><Relationship Id="rId54" Type="http://schemas.openxmlformats.org/officeDocument/2006/relationships/image" Target="../media/image45.png"/><Relationship Id="rId70" Type="http://schemas.openxmlformats.org/officeDocument/2006/relationships/image" Target="../media/image53.png"/><Relationship Id="rId75" Type="http://schemas.openxmlformats.org/officeDocument/2006/relationships/image" Target="../media/image90.svg"/><Relationship Id="rId91" Type="http://schemas.openxmlformats.org/officeDocument/2006/relationships/image" Target="../media/image106.svg"/><Relationship Id="rId96" Type="http://schemas.openxmlformats.org/officeDocument/2006/relationships/image" Target="../media/image66.png"/><Relationship Id="rId140" Type="http://schemas.openxmlformats.org/officeDocument/2006/relationships/image" Target="../media/image88.png"/><Relationship Id="rId145" Type="http://schemas.openxmlformats.org/officeDocument/2006/relationships/image" Target="../media/image160.svg"/><Relationship Id="rId161" Type="http://schemas.openxmlformats.org/officeDocument/2006/relationships/image" Target="../media/image176.svg"/><Relationship Id="rId166" Type="http://schemas.openxmlformats.org/officeDocument/2006/relationships/image" Target="../media/image101.png"/><Relationship Id="rId182" Type="http://schemas.openxmlformats.org/officeDocument/2006/relationships/image" Target="../media/image109.png"/><Relationship Id="rId187" Type="http://schemas.openxmlformats.org/officeDocument/2006/relationships/image" Target="../media/image202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23" Type="http://schemas.openxmlformats.org/officeDocument/2006/relationships/image" Target="../media/image38.svg"/><Relationship Id="rId28" Type="http://schemas.openxmlformats.org/officeDocument/2006/relationships/image" Target="../media/image32.png"/><Relationship Id="rId49" Type="http://schemas.openxmlformats.org/officeDocument/2006/relationships/image" Target="../media/image64.svg"/><Relationship Id="rId114" Type="http://schemas.openxmlformats.org/officeDocument/2006/relationships/image" Target="../media/image75.png"/><Relationship Id="rId119" Type="http://schemas.openxmlformats.org/officeDocument/2006/relationships/image" Target="../media/image134.svg"/><Relationship Id="rId44" Type="http://schemas.openxmlformats.org/officeDocument/2006/relationships/image" Target="../media/image40.png"/><Relationship Id="rId60" Type="http://schemas.openxmlformats.org/officeDocument/2006/relationships/image" Target="../media/image48.png"/><Relationship Id="rId65" Type="http://schemas.openxmlformats.org/officeDocument/2006/relationships/image" Target="../media/image80.svg"/><Relationship Id="rId81" Type="http://schemas.openxmlformats.org/officeDocument/2006/relationships/image" Target="../media/image96.svg"/><Relationship Id="rId86" Type="http://schemas.openxmlformats.org/officeDocument/2006/relationships/image" Target="../media/image61.png"/><Relationship Id="rId130" Type="http://schemas.openxmlformats.org/officeDocument/2006/relationships/image" Target="../media/image83.png"/><Relationship Id="rId135" Type="http://schemas.openxmlformats.org/officeDocument/2006/relationships/image" Target="../media/image150.svg"/><Relationship Id="rId151" Type="http://schemas.openxmlformats.org/officeDocument/2006/relationships/image" Target="../media/image166.svg"/><Relationship Id="rId156" Type="http://schemas.openxmlformats.org/officeDocument/2006/relationships/image" Target="../media/image96.png"/><Relationship Id="rId177" Type="http://schemas.openxmlformats.org/officeDocument/2006/relationships/image" Target="../media/image192.svg"/><Relationship Id="rId172" Type="http://schemas.openxmlformats.org/officeDocument/2006/relationships/image" Target="../media/image104.png"/><Relationship Id="rId193" Type="http://schemas.openxmlformats.org/officeDocument/2006/relationships/image" Target="../media/image208.svg"/><Relationship Id="rId13" Type="http://schemas.openxmlformats.org/officeDocument/2006/relationships/image" Target="../media/image28.svg"/><Relationship Id="rId18" Type="http://schemas.openxmlformats.org/officeDocument/2006/relationships/image" Target="../media/image27.png"/><Relationship Id="rId39" Type="http://schemas.openxmlformats.org/officeDocument/2006/relationships/image" Target="../media/image54.svg"/><Relationship Id="rId109" Type="http://schemas.openxmlformats.org/officeDocument/2006/relationships/image" Target="../media/image124.svg"/><Relationship Id="rId34" Type="http://schemas.openxmlformats.org/officeDocument/2006/relationships/image" Target="../media/image35.png"/><Relationship Id="rId50" Type="http://schemas.openxmlformats.org/officeDocument/2006/relationships/image" Target="../media/image43.png"/><Relationship Id="rId55" Type="http://schemas.openxmlformats.org/officeDocument/2006/relationships/image" Target="../media/image70.svg"/><Relationship Id="rId76" Type="http://schemas.openxmlformats.org/officeDocument/2006/relationships/image" Target="../media/image56.png"/><Relationship Id="rId97" Type="http://schemas.openxmlformats.org/officeDocument/2006/relationships/image" Target="../media/image112.svg"/><Relationship Id="rId104" Type="http://schemas.openxmlformats.org/officeDocument/2006/relationships/image" Target="../media/image70.png"/><Relationship Id="rId120" Type="http://schemas.openxmlformats.org/officeDocument/2006/relationships/image" Target="../media/image78.png"/><Relationship Id="rId125" Type="http://schemas.openxmlformats.org/officeDocument/2006/relationships/image" Target="../media/image140.svg"/><Relationship Id="rId141" Type="http://schemas.openxmlformats.org/officeDocument/2006/relationships/image" Target="../media/image156.svg"/><Relationship Id="rId146" Type="http://schemas.openxmlformats.org/officeDocument/2006/relationships/image" Target="../media/image91.png"/><Relationship Id="rId167" Type="http://schemas.openxmlformats.org/officeDocument/2006/relationships/image" Target="../media/image182.svg"/><Relationship Id="rId188" Type="http://schemas.openxmlformats.org/officeDocument/2006/relationships/image" Target="../media/image112.png"/><Relationship Id="rId7" Type="http://schemas.openxmlformats.org/officeDocument/2006/relationships/image" Target="../media/image22.svg"/><Relationship Id="rId71" Type="http://schemas.openxmlformats.org/officeDocument/2006/relationships/image" Target="../media/image86.svg"/><Relationship Id="rId92" Type="http://schemas.openxmlformats.org/officeDocument/2006/relationships/image" Target="../media/image64.png"/><Relationship Id="rId162" Type="http://schemas.openxmlformats.org/officeDocument/2006/relationships/image" Target="../media/image99.png"/><Relationship Id="rId183" Type="http://schemas.openxmlformats.org/officeDocument/2006/relationships/image" Target="../media/image198.svg"/><Relationship Id="rId2" Type="http://schemas.openxmlformats.org/officeDocument/2006/relationships/image" Target="../media/image19.png"/><Relationship Id="rId29" Type="http://schemas.openxmlformats.org/officeDocument/2006/relationships/image" Target="../media/image44.svg"/><Relationship Id="rId24" Type="http://schemas.openxmlformats.org/officeDocument/2006/relationships/image" Target="../media/image30.png"/><Relationship Id="rId40" Type="http://schemas.openxmlformats.org/officeDocument/2006/relationships/image" Target="../media/image38.png"/><Relationship Id="rId45" Type="http://schemas.openxmlformats.org/officeDocument/2006/relationships/image" Target="../media/image60.svg"/><Relationship Id="rId66" Type="http://schemas.openxmlformats.org/officeDocument/2006/relationships/image" Target="../media/image51.png"/><Relationship Id="rId87" Type="http://schemas.openxmlformats.org/officeDocument/2006/relationships/image" Target="../media/image102.svg"/><Relationship Id="rId110" Type="http://schemas.openxmlformats.org/officeDocument/2006/relationships/image" Target="../media/image73.png"/><Relationship Id="rId115" Type="http://schemas.openxmlformats.org/officeDocument/2006/relationships/image" Target="../media/image130.svg"/><Relationship Id="rId131" Type="http://schemas.openxmlformats.org/officeDocument/2006/relationships/image" Target="../media/image146.svg"/><Relationship Id="rId136" Type="http://schemas.openxmlformats.org/officeDocument/2006/relationships/image" Target="../media/image86.png"/><Relationship Id="rId157" Type="http://schemas.openxmlformats.org/officeDocument/2006/relationships/image" Target="../media/image172.svg"/><Relationship Id="rId178" Type="http://schemas.openxmlformats.org/officeDocument/2006/relationships/image" Target="../media/image107.png"/><Relationship Id="rId61" Type="http://schemas.openxmlformats.org/officeDocument/2006/relationships/image" Target="../media/image76.svg"/><Relationship Id="rId82" Type="http://schemas.openxmlformats.org/officeDocument/2006/relationships/image" Target="../media/image59.png"/><Relationship Id="rId152" Type="http://schemas.openxmlformats.org/officeDocument/2006/relationships/image" Target="../media/image94.png"/><Relationship Id="rId173" Type="http://schemas.openxmlformats.org/officeDocument/2006/relationships/image" Target="../media/image188.svg"/><Relationship Id="rId19" Type="http://schemas.openxmlformats.org/officeDocument/2006/relationships/image" Target="../media/image34.svg"/><Relationship Id="rId14" Type="http://schemas.openxmlformats.org/officeDocument/2006/relationships/image" Target="../media/image25.png"/><Relationship Id="rId30" Type="http://schemas.openxmlformats.org/officeDocument/2006/relationships/image" Target="../media/image33.png"/><Relationship Id="rId35" Type="http://schemas.openxmlformats.org/officeDocument/2006/relationships/image" Target="../media/image50.svg"/><Relationship Id="rId56" Type="http://schemas.openxmlformats.org/officeDocument/2006/relationships/image" Target="../media/image46.png"/><Relationship Id="rId77" Type="http://schemas.openxmlformats.org/officeDocument/2006/relationships/image" Target="../media/image92.svg"/><Relationship Id="rId100" Type="http://schemas.openxmlformats.org/officeDocument/2006/relationships/image" Target="../media/image68.png"/><Relationship Id="rId105" Type="http://schemas.openxmlformats.org/officeDocument/2006/relationships/image" Target="../media/image120.svg"/><Relationship Id="rId126" Type="http://schemas.openxmlformats.org/officeDocument/2006/relationships/image" Target="../media/image81.png"/><Relationship Id="rId147" Type="http://schemas.openxmlformats.org/officeDocument/2006/relationships/image" Target="../media/image162.svg"/><Relationship Id="rId168" Type="http://schemas.openxmlformats.org/officeDocument/2006/relationships/image" Target="../media/image102.png"/><Relationship Id="rId8" Type="http://schemas.openxmlformats.org/officeDocument/2006/relationships/image" Target="../media/image22.png"/><Relationship Id="rId51" Type="http://schemas.openxmlformats.org/officeDocument/2006/relationships/image" Target="../media/image66.svg"/><Relationship Id="rId72" Type="http://schemas.openxmlformats.org/officeDocument/2006/relationships/image" Target="../media/image54.png"/><Relationship Id="rId93" Type="http://schemas.openxmlformats.org/officeDocument/2006/relationships/image" Target="../media/image108.svg"/><Relationship Id="rId98" Type="http://schemas.openxmlformats.org/officeDocument/2006/relationships/image" Target="../media/image67.png"/><Relationship Id="rId121" Type="http://schemas.openxmlformats.org/officeDocument/2006/relationships/image" Target="../media/image136.svg"/><Relationship Id="rId142" Type="http://schemas.openxmlformats.org/officeDocument/2006/relationships/image" Target="../media/image89.png"/><Relationship Id="rId163" Type="http://schemas.openxmlformats.org/officeDocument/2006/relationships/image" Target="../media/image178.svg"/><Relationship Id="rId184" Type="http://schemas.openxmlformats.org/officeDocument/2006/relationships/image" Target="../media/image110.png"/><Relationship Id="rId189" Type="http://schemas.openxmlformats.org/officeDocument/2006/relationships/image" Target="../media/image204.svg"/><Relationship Id="rId3" Type="http://schemas.openxmlformats.org/officeDocument/2006/relationships/image" Target="../media/image18.svg"/><Relationship Id="rId25" Type="http://schemas.openxmlformats.org/officeDocument/2006/relationships/image" Target="../media/image40.svg"/><Relationship Id="rId46" Type="http://schemas.openxmlformats.org/officeDocument/2006/relationships/image" Target="../media/image41.png"/><Relationship Id="rId67" Type="http://schemas.openxmlformats.org/officeDocument/2006/relationships/image" Target="../media/image82.svg"/><Relationship Id="rId116" Type="http://schemas.openxmlformats.org/officeDocument/2006/relationships/image" Target="../media/image76.png"/><Relationship Id="rId137" Type="http://schemas.openxmlformats.org/officeDocument/2006/relationships/image" Target="../media/image152.svg"/><Relationship Id="rId158" Type="http://schemas.openxmlformats.org/officeDocument/2006/relationships/image" Target="../media/image97.png"/><Relationship Id="rId20" Type="http://schemas.openxmlformats.org/officeDocument/2006/relationships/image" Target="../media/image28.png"/><Relationship Id="rId41" Type="http://schemas.openxmlformats.org/officeDocument/2006/relationships/image" Target="../media/image56.svg"/><Relationship Id="rId62" Type="http://schemas.openxmlformats.org/officeDocument/2006/relationships/image" Target="../media/image49.png"/><Relationship Id="rId83" Type="http://schemas.openxmlformats.org/officeDocument/2006/relationships/image" Target="../media/image98.svg"/><Relationship Id="rId88" Type="http://schemas.openxmlformats.org/officeDocument/2006/relationships/image" Target="../media/image62.png"/><Relationship Id="rId111" Type="http://schemas.openxmlformats.org/officeDocument/2006/relationships/image" Target="../media/image126.svg"/><Relationship Id="rId132" Type="http://schemas.openxmlformats.org/officeDocument/2006/relationships/image" Target="../media/image84.png"/><Relationship Id="rId153" Type="http://schemas.openxmlformats.org/officeDocument/2006/relationships/image" Target="../media/image168.svg"/><Relationship Id="rId174" Type="http://schemas.openxmlformats.org/officeDocument/2006/relationships/image" Target="../media/image105.png"/><Relationship Id="rId179" Type="http://schemas.openxmlformats.org/officeDocument/2006/relationships/image" Target="../media/image194.svg"/><Relationship Id="rId190" Type="http://schemas.openxmlformats.org/officeDocument/2006/relationships/image" Target="../media/image113.png"/><Relationship Id="rId15" Type="http://schemas.openxmlformats.org/officeDocument/2006/relationships/image" Target="../media/image30.svg"/><Relationship Id="rId36" Type="http://schemas.openxmlformats.org/officeDocument/2006/relationships/image" Target="../media/image36.png"/><Relationship Id="rId57" Type="http://schemas.openxmlformats.org/officeDocument/2006/relationships/image" Target="../media/image72.svg"/><Relationship Id="rId106" Type="http://schemas.openxmlformats.org/officeDocument/2006/relationships/image" Target="../media/image71.png"/><Relationship Id="rId127" Type="http://schemas.openxmlformats.org/officeDocument/2006/relationships/image" Target="../media/image142.svg"/><Relationship Id="rId10" Type="http://schemas.openxmlformats.org/officeDocument/2006/relationships/image" Target="../media/image23.png"/><Relationship Id="rId31" Type="http://schemas.openxmlformats.org/officeDocument/2006/relationships/image" Target="../media/image46.svg"/><Relationship Id="rId52" Type="http://schemas.openxmlformats.org/officeDocument/2006/relationships/image" Target="../media/image44.png"/><Relationship Id="rId73" Type="http://schemas.openxmlformats.org/officeDocument/2006/relationships/image" Target="../media/image88.svg"/><Relationship Id="rId78" Type="http://schemas.openxmlformats.org/officeDocument/2006/relationships/image" Target="../media/image57.png"/><Relationship Id="rId94" Type="http://schemas.openxmlformats.org/officeDocument/2006/relationships/image" Target="../media/image65.png"/><Relationship Id="rId99" Type="http://schemas.openxmlformats.org/officeDocument/2006/relationships/image" Target="../media/image114.svg"/><Relationship Id="rId101" Type="http://schemas.openxmlformats.org/officeDocument/2006/relationships/image" Target="../media/image116.svg"/><Relationship Id="rId122" Type="http://schemas.openxmlformats.org/officeDocument/2006/relationships/image" Target="../media/image79.png"/><Relationship Id="rId143" Type="http://schemas.openxmlformats.org/officeDocument/2006/relationships/image" Target="../media/image158.svg"/><Relationship Id="rId148" Type="http://schemas.openxmlformats.org/officeDocument/2006/relationships/image" Target="../media/image92.png"/><Relationship Id="rId164" Type="http://schemas.openxmlformats.org/officeDocument/2006/relationships/image" Target="../media/image100.png"/><Relationship Id="rId169" Type="http://schemas.openxmlformats.org/officeDocument/2006/relationships/image" Target="../media/image184.svg"/><Relationship Id="rId185" Type="http://schemas.openxmlformats.org/officeDocument/2006/relationships/image" Target="../media/image200.svg"/><Relationship Id="rId4" Type="http://schemas.openxmlformats.org/officeDocument/2006/relationships/image" Target="../media/image20.png"/><Relationship Id="rId9" Type="http://schemas.openxmlformats.org/officeDocument/2006/relationships/image" Target="../media/image24.svg"/><Relationship Id="rId180" Type="http://schemas.openxmlformats.org/officeDocument/2006/relationships/image" Target="../media/image108.png"/><Relationship Id="rId26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3.svg"/><Relationship Id="rId21" Type="http://schemas.openxmlformats.org/officeDocument/2006/relationships/image" Target="../media/image228.svg"/><Relationship Id="rId42" Type="http://schemas.openxmlformats.org/officeDocument/2006/relationships/image" Target="../media/image135.png"/><Relationship Id="rId47" Type="http://schemas.openxmlformats.org/officeDocument/2006/relationships/image" Target="../media/image254.svg"/><Relationship Id="rId63" Type="http://schemas.openxmlformats.org/officeDocument/2006/relationships/image" Target="../media/image270.svg"/><Relationship Id="rId68" Type="http://schemas.openxmlformats.org/officeDocument/2006/relationships/image" Target="../media/image148.png"/><Relationship Id="rId84" Type="http://schemas.openxmlformats.org/officeDocument/2006/relationships/image" Target="../media/image156.png"/><Relationship Id="rId89" Type="http://schemas.openxmlformats.org/officeDocument/2006/relationships/image" Target="../media/image296.svg"/><Relationship Id="rId112" Type="http://schemas.openxmlformats.org/officeDocument/2006/relationships/image" Target="../media/image170.png"/><Relationship Id="rId133" Type="http://schemas.openxmlformats.org/officeDocument/2006/relationships/image" Target="../media/image339.svg"/><Relationship Id="rId138" Type="http://schemas.openxmlformats.org/officeDocument/2006/relationships/image" Target="../media/image182.png"/><Relationship Id="rId154" Type="http://schemas.openxmlformats.org/officeDocument/2006/relationships/image" Target="../media/image190.png"/><Relationship Id="rId159" Type="http://schemas.openxmlformats.org/officeDocument/2006/relationships/image" Target="../media/image365.svg"/><Relationship Id="rId175" Type="http://schemas.openxmlformats.org/officeDocument/2006/relationships/image" Target="../media/image381.svg"/><Relationship Id="rId170" Type="http://schemas.openxmlformats.org/officeDocument/2006/relationships/image" Target="../media/image198.png"/><Relationship Id="rId191" Type="http://schemas.openxmlformats.org/officeDocument/2006/relationships/image" Target="../media/image397.svg"/><Relationship Id="rId16" Type="http://schemas.openxmlformats.org/officeDocument/2006/relationships/image" Target="../media/image122.png"/><Relationship Id="rId107" Type="http://schemas.openxmlformats.org/officeDocument/2006/relationships/image" Target="../media/image314.svg"/><Relationship Id="rId11" Type="http://schemas.openxmlformats.org/officeDocument/2006/relationships/image" Target="../media/image218.svg"/><Relationship Id="rId32" Type="http://schemas.openxmlformats.org/officeDocument/2006/relationships/image" Target="../media/image130.png"/><Relationship Id="rId37" Type="http://schemas.openxmlformats.org/officeDocument/2006/relationships/image" Target="../media/image244.svg"/><Relationship Id="rId53" Type="http://schemas.openxmlformats.org/officeDocument/2006/relationships/image" Target="../media/image260.svg"/><Relationship Id="rId58" Type="http://schemas.openxmlformats.org/officeDocument/2006/relationships/image" Target="../media/image143.png"/><Relationship Id="rId74" Type="http://schemas.openxmlformats.org/officeDocument/2006/relationships/image" Target="../media/image151.png"/><Relationship Id="rId79" Type="http://schemas.openxmlformats.org/officeDocument/2006/relationships/image" Target="../media/image286.svg"/><Relationship Id="rId102" Type="http://schemas.openxmlformats.org/officeDocument/2006/relationships/image" Target="../media/image165.png"/><Relationship Id="rId123" Type="http://schemas.openxmlformats.org/officeDocument/2006/relationships/image" Target="../media/image329.svg"/><Relationship Id="rId128" Type="http://schemas.openxmlformats.org/officeDocument/2006/relationships/image" Target="../media/image177.png"/><Relationship Id="rId144" Type="http://schemas.openxmlformats.org/officeDocument/2006/relationships/image" Target="../media/image185.png"/><Relationship Id="rId149" Type="http://schemas.openxmlformats.org/officeDocument/2006/relationships/image" Target="../media/image355.svg"/><Relationship Id="rId5" Type="http://schemas.openxmlformats.org/officeDocument/2006/relationships/image" Target="../media/image212.svg"/><Relationship Id="rId90" Type="http://schemas.openxmlformats.org/officeDocument/2006/relationships/image" Target="../media/image159.png"/><Relationship Id="rId95" Type="http://schemas.openxmlformats.org/officeDocument/2006/relationships/image" Target="../media/image302.svg"/><Relationship Id="rId160" Type="http://schemas.openxmlformats.org/officeDocument/2006/relationships/image" Target="../media/image193.png"/><Relationship Id="rId165" Type="http://schemas.openxmlformats.org/officeDocument/2006/relationships/image" Target="../media/image371.svg"/><Relationship Id="rId181" Type="http://schemas.openxmlformats.org/officeDocument/2006/relationships/image" Target="../media/image387.svg"/><Relationship Id="rId186" Type="http://schemas.openxmlformats.org/officeDocument/2006/relationships/image" Target="../media/image206.png"/><Relationship Id="rId22" Type="http://schemas.openxmlformats.org/officeDocument/2006/relationships/image" Target="../media/image125.png"/><Relationship Id="rId27" Type="http://schemas.openxmlformats.org/officeDocument/2006/relationships/image" Target="../media/image234.svg"/><Relationship Id="rId43" Type="http://schemas.openxmlformats.org/officeDocument/2006/relationships/image" Target="../media/image250.svg"/><Relationship Id="rId48" Type="http://schemas.openxmlformats.org/officeDocument/2006/relationships/image" Target="../media/image138.png"/><Relationship Id="rId64" Type="http://schemas.openxmlformats.org/officeDocument/2006/relationships/image" Target="../media/image146.png"/><Relationship Id="rId69" Type="http://schemas.openxmlformats.org/officeDocument/2006/relationships/image" Target="../media/image276.svg"/><Relationship Id="rId113" Type="http://schemas.openxmlformats.org/officeDocument/2006/relationships/image" Target="../media/image320.svg"/><Relationship Id="rId118" Type="http://schemas.openxmlformats.org/officeDocument/2006/relationships/image" Target="../media/image172.png"/><Relationship Id="rId134" Type="http://schemas.openxmlformats.org/officeDocument/2006/relationships/image" Target="../media/image180.png"/><Relationship Id="rId139" Type="http://schemas.openxmlformats.org/officeDocument/2006/relationships/image" Target="../media/image345.svg"/><Relationship Id="rId80" Type="http://schemas.openxmlformats.org/officeDocument/2006/relationships/image" Target="../media/image154.png"/><Relationship Id="rId85" Type="http://schemas.openxmlformats.org/officeDocument/2006/relationships/image" Target="../media/image292.svg"/><Relationship Id="rId150" Type="http://schemas.openxmlformats.org/officeDocument/2006/relationships/image" Target="../media/image188.png"/><Relationship Id="rId155" Type="http://schemas.openxmlformats.org/officeDocument/2006/relationships/image" Target="../media/image361.svg"/><Relationship Id="rId171" Type="http://schemas.openxmlformats.org/officeDocument/2006/relationships/image" Target="../media/image377.svg"/><Relationship Id="rId176" Type="http://schemas.openxmlformats.org/officeDocument/2006/relationships/image" Target="../media/image201.png"/><Relationship Id="rId192" Type="http://schemas.openxmlformats.org/officeDocument/2006/relationships/image" Target="../media/image209.png"/><Relationship Id="rId12" Type="http://schemas.openxmlformats.org/officeDocument/2006/relationships/image" Target="../media/image120.png"/><Relationship Id="rId17" Type="http://schemas.openxmlformats.org/officeDocument/2006/relationships/image" Target="../media/image224.svg"/><Relationship Id="rId33" Type="http://schemas.openxmlformats.org/officeDocument/2006/relationships/image" Target="../media/image240.svg"/><Relationship Id="rId38" Type="http://schemas.openxmlformats.org/officeDocument/2006/relationships/image" Target="../media/image133.png"/><Relationship Id="rId59" Type="http://schemas.openxmlformats.org/officeDocument/2006/relationships/image" Target="../media/image266.svg"/><Relationship Id="rId103" Type="http://schemas.openxmlformats.org/officeDocument/2006/relationships/image" Target="../media/image310.svg"/><Relationship Id="rId108" Type="http://schemas.openxmlformats.org/officeDocument/2006/relationships/image" Target="../media/image168.png"/><Relationship Id="rId124" Type="http://schemas.openxmlformats.org/officeDocument/2006/relationships/image" Target="../media/image175.png"/><Relationship Id="rId129" Type="http://schemas.openxmlformats.org/officeDocument/2006/relationships/image" Target="../media/image335.svg"/><Relationship Id="rId54" Type="http://schemas.openxmlformats.org/officeDocument/2006/relationships/image" Target="../media/image141.png"/><Relationship Id="rId70" Type="http://schemas.openxmlformats.org/officeDocument/2006/relationships/image" Target="../media/image149.png"/><Relationship Id="rId75" Type="http://schemas.openxmlformats.org/officeDocument/2006/relationships/image" Target="../media/image282.svg"/><Relationship Id="rId91" Type="http://schemas.openxmlformats.org/officeDocument/2006/relationships/image" Target="../media/image298.svg"/><Relationship Id="rId96" Type="http://schemas.openxmlformats.org/officeDocument/2006/relationships/image" Target="../media/image162.png"/><Relationship Id="rId140" Type="http://schemas.openxmlformats.org/officeDocument/2006/relationships/image" Target="../media/image183.png"/><Relationship Id="rId145" Type="http://schemas.openxmlformats.org/officeDocument/2006/relationships/image" Target="../media/image351.svg"/><Relationship Id="rId161" Type="http://schemas.openxmlformats.org/officeDocument/2006/relationships/image" Target="../media/image367.svg"/><Relationship Id="rId166" Type="http://schemas.openxmlformats.org/officeDocument/2006/relationships/image" Target="../media/image196.png"/><Relationship Id="rId182" Type="http://schemas.openxmlformats.org/officeDocument/2006/relationships/image" Target="../media/image204.png"/><Relationship Id="rId187" Type="http://schemas.openxmlformats.org/officeDocument/2006/relationships/image" Target="../media/image393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7.png"/><Relationship Id="rId23" Type="http://schemas.openxmlformats.org/officeDocument/2006/relationships/image" Target="../media/image230.svg"/><Relationship Id="rId28" Type="http://schemas.openxmlformats.org/officeDocument/2006/relationships/image" Target="../media/image128.png"/><Relationship Id="rId49" Type="http://schemas.openxmlformats.org/officeDocument/2006/relationships/image" Target="../media/image256.svg"/><Relationship Id="rId114" Type="http://schemas.openxmlformats.org/officeDocument/2006/relationships/image" Target="../media/image171.png"/><Relationship Id="rId119" Type="http://schemas.openxmlformats.org/officeDocument/2006/relationships/image" Target="../media/image325.svg"/><Relationship Id="rId44" Type="http://schemas.openxmlformats.org/officeDocument/2006/relationships/image" Target="../media/image136.png"/><Relationship Id="rId60" Type="http://schemas.openxmlformats.org/officeDocument/2006/relationships/image" Target="../media/image144.png"/><Relationship Id="rId65" Type="http://schemas.openxmlformats.org/officeDocument/2006/relationships/image" Target="../media/image272.svg"/><Relationship Id="rId81" Type="http://schemas.openxmlformats.org/officeDocument/2006/relationships/image" Target="../media/image288.svg"/><Relationship Id="rId86" Type="http://schemas.openxmlformats.org/officeDocument/2006/relationships/image" Target="../media/image157.png"/><Relationship Id="rId130" Type="http://schemas.openxmlformats.org/officeDocument/2006/relationships/image" Target="../media/image178.png"/><Relationship Id="rId135" Type="http://schemas.openxmlformats.org/officeDocument/2006/relationships/image" Target="../media/image341.svg"/><Relationship Id="rId151" Type="http://schemas.openxmlformats.org/officeDocument/2006/relationships/image" Target="../media/image357.svg"/><Relationship Id="rId156" Type="http://schemas.openxmlformats.org/officeDocument/2006/relationships/image" Target="../media/image191.png"/><Relationship Id="rId177" Type="http://schemas.openxmlformats.org/officeDocument/2006/relationships/image" Target="../media/image383.svg"/><Relationship Id="rId172" Type="http://schemas.openxmlformats.org/officeDocument/2006/relationships/image" Target="../media/image199.png"/><Relationship Id="rId193" Type="http://schemas.openxmlformats.org/officeDocument/2006/relationships/image" Target="../media/image399.svg"/><Relationship Id="rId13" Type="http://schemas.openxmlformats.org/officeDocument/2006/relationships/image" Target="../media/image220.svg"/><Relationship Id="rId18" Type="http://schemas.openxmlformats.org/officeDocument/2006/relationships/image" Target="../media/image123.png"/><Relationship Id="rId39" Type="http://schemas.openxmlformats.org/officeDocument/2006/relationships/image" Target="../media/image246.svg"/><Relationship Id="rId109" Type="http://schemas.openxmlformats.org/officeDocument/2006/relationships/image" Target="../media/image316.svg"/><Relationship Id="rId34" Type="http://schemas.openxmlformats.org/officeDocument/2006/relationships/image" Target="../media/image131.png"/><Relationship Id="rId50" Type="http://schemas.openxmlformats.org/officeDocument/2006/relationships/image" Target="../media/image139.png"/><Relationship Id="rId55" Type="http://schemas.openxmlformats.org/officeDocument/2006/relationships/image" Target="../media/image262.svg"/><Relationship Id="rId76" Type="http://schemas.openxmlformats.org/officeDocument/2006/relationships/image" Target="../media/image152.png"/><Relationship Id="rId97" Type="http://schemas.openxmlformats.org/officeDocument/2006/relationships/image" Target="../media/image304.svg"/><Relationship Id="rId104" Type="http://schemas.openxmlformats.org/officeDocument/2006/relationships/image" Target="../media/image166.png"/><Relationship Id="rId120" Type="http://schemas.openxmlformats.org/officeDocument/2006/relationships/image" Target="../media/image173.png"/><Relationship Id="rId125" Type="http://schemas.openxmlformats.org/officeDocument/2006/relationships/image" Target="../media/image331.svg"/><Relationship Id="rId141" Type="http://schemas.openxmlformats.org/officeDocument/2006/relationships/image" Target="../media/image347.svg"/><Relationship Id="rId146" Type="http://schemas.openxmlformats.org/officeDocument/2006/relationships/image" Target="../media/image186.png"/><Relationship Id="rId167" Type="http://schemas.openxmlformats.org/officeDocument/2006/relationships/image" Target="../media/image373.svg"/><Relationship Id="rId188" Type="http://schemas.openxmlformats.org/officeDocument/2006/relationships/image" Target="../media/image207.png"/><Relationship Id="rId7" Type="http://schemas.openxmlformats.org/officeDocument/2006/relationships/image" Target="../media/image214.svg"/><Relationship Id="rId71" Type="http://schemas.openxmlformats.org/officeDocument/2006/relationships/image" Target="../media/image278.svg"/><Relationship Id="rId92" Type="http://schemas.openxmlformats.org/officeDocument/2006/relationships/image" Target="../media/image160.png"/><Relationship Id="rId162" Type="http://schemas.openxmlformats.org/officeDocument/2006/relationships/image" Target="../media/image194.png"/><Relationship Id="rId183" Type="http://schemas.openxmlformats.org/officeDocument/2006/relationships/image" Target="../media/image389.svg"/><Relationship Id="rId2" Type="http://schemas.openxmlformats.org/officeDocument/2006/relationships/image" Target="../media/image115.png"/><Relationship Id="rId29" Type="http://schemas.openxmlformats.org/officeDocument/2006/relationships/image" Target="../media/image236.svg"/><Relationship Id="rId24" Type="http://schemas.openxmlformats.org/officeDocument/2006/relationships/image" Target="../media/image126.png"/><Relationship Id="rId40" Type="http://schemas.openxmlformats.org/officeDocument/2006/relationships/image" Target="../media/image134.png"/><Relationship Id="rId45" Type="http://schemas.openxmlformats.org/officeDocument/2006/relationships/image" Target="../media/image252.svg"/><Relationship Id="rId66" Type="http://schemas.openxmlformats.org/officeDocument/2006/relationships/image" Target="../media/image147.png"/><Relationship Id="rId87" Type="http://schemas.openxmlformats.org/officeDocument/2006/relationships/image" Target="../media/image294.svg"/><Relationship Id="rId110" Type="http://schemas.openxmlformats.org/officeDocument/2006/relationships/image" Target="../media/image169.png"/><Relationship Id="rId115" Type="http://schemas.openxmlformats.org/officeDocument/2006/relationships/image" Target="../media/image322.svg"/><Relationship Id="rId131" Type="http://schemas.openxmlformats.org/officeDocument/2006/relationships/image" Target="../media/image337.svg"/><Relationship Id="rId136" Type="http://schemas.openxmlformats.org/officeDocument/2006/relationships/image" Target="../media/image181.png"/><Relationship Id="rId157" Type="http://schemas.openxmlformats.org/officeDocument/2006/relationships/image" Target="../media/image363.svg"/><Relationship Id="rId178" Type="http://schemas.openxmlformats.org/officeDocument/2006/relationships/image" Target="../media/image202.png"/><Relationship Id="rId61" Type="http://schemas.openxmlformats.org/officeDocument/2006/relationships/image" Target="../media/image268.svg"/><Relationship Id="rId82" Type="http://schemas.openxmlformats.org/officeDocument/2006/relationships/image" Target="../media/image155.png"/><Relationship Id="rId152" Type="http://schemas.openxmlformats.org/officeDocument/2006/relationships/image" Target="../media/image189.png"/><Relationship Id="rId173" Type="http://schemas.openxmlformats.org/officeDocument/2006/relationships/image" Target="../media/image379.svg"/><Relationship Id="rId19" Type="http://schemas.openxmlformats.org/officeDocument/2006/relationships/image" Target="../media/image226.svg"/><Relationship Id="rId14" Type="http://schemas.openxmlformats.org/officeDocument/2006/relationships/image" Target="../media/image121.png"/><Relationship Id="rId30" Type="http://schemas.openxmlformats.org/officeDocument/2006/relationships/image" Target="../media/image129.png"/><Relationship Id="rId35" Type="http://schemas.openxmlformats.org/officeDocument/2006/relationships/image" Target="../media/image242.svg"/><Relationship Id="rId56" Type="http://schemas.openxmlformats.org/officeDocument/2006/relationships/image" Target="../media/image142.png"/><Relationship Id="rId77" Type="http://schemas.openxmlformats.org/officeDocument/2006/relationships/image" Target="../media/image284.svg"/><Relationship Id="rId100" Type="http://schemas.openxmlformats.org/officeDocument/2006/relationships/image" Target="../media/image164.png"/><Relationship Id="rId105" Type="http://schemas.openxmlformats.org/officeDocument/2006/relationships/image" Target="../media/image312.svg"/><Relationship Id="rId126" Type="http://schemas.openxmlformats.org/officeDocument/2006/relationships/image" Target="../media/image176.png"/><Relationship Id="rId147" Type="http://schemas.openxmlformats.org/officeDocument/2006/relationships/image" Target="../media/image353.svg"/><Relationship Id="rId168" Type="http://schemas.openxmlformats.org/officeDocument/2006/relationships/image" Target="../media/image197.png"/><Relationship Id="rId8" Type="http://schemas.openxmlformats.org/officeDocument/2006/relationships/image" Target="../media/image118.png"/><Relationship Id="rId51" Type="http://schemas.openxmlformats.org/officeDocument/2006/relationships/image" Target="../media/image258.svg"/><Relationship Id="rId72" Type="http://schemas.openxmlformats.org/officeDocument/2006/relationships/image" Target="../media/image150.png"/><Relationship Id="rId93" Type="http://schemas.openxmlformats.org/officeDocument/2006/relationships/image" Target="../media/image300.svg"/><Relationship Id="rId98" Type="http://schemas.openxmlformats.org/officeDocument/2006/relationships/image" Target="../media/image163.png"/><Relationship Id="rId121" Type="http://schemas.openxmlformats.org/officeDocument/2006/relationships/image" Target="../media/image327.svg"/><Relationship Id="rId142" Type="http://schemas.openxmlformats.org/officeDocument/2006/relationships/image" Target="../media/image184.png"/><Relationship Id="rId163" Type="http://schemas.openxmlformats.org/officeDocument/2006/relationships/image" Target="../media/image369.svg"/><Relationship Id="rId184" Type="http://schemas.openxmlformats.org/officeDocument/2006/relationships/image" Target="../media/image205.png"/><Relationship Id="rId189" Type="http://schemas.openxmlformats.org/officeDocument/2006/relationships/image" Target="../media/image395.svg"/><Relationship Id="rId3" Type="http://schemas.openxmlformats.org/officeDocument/2006/relationships/image" Target="../media/image210.svg"/><Relationship Id="rId25" Type="http://schemas.openxmlformats.org/officeDocument/2006/relationships/image" Target="../media/image232.svg"/><Relationship Id="rId46" Type="http://schemas.openxmlformats.org/officeDocument/2006/relationships/image" Target="../media/image137.png"/><Relationship Id="rId67" Type="http://schemas.openxmlformats.org/officeDocument/2006/relationships/image" Target="../media/image274.svg"/><Relationship Id="rId116" Type="http://schemas.openxmlformats.org/officeDocument/2006/relationships/image" Target="../media/image88.png"/><Relationship Id="rId137" Type="http://schemas.openxmlformats.org/officeDocument/2006/relationships/image" Target="../media/image343.svg"/><Relationship Id="rId158" Type="http://schemas.openxmlformats.org/officeDocument/2006/relationships/image" Target="../media/image192.png"/><Relationship Id="rId20" Type="http://schemas.openxmlformats.org/officeDocument/2006/relationships/image" Target="../media/image124.png"/><Relationship Id="rId41" Type="http://schemas.openxmlformats.org/officeDocument/2006/relationships/image" Target="../media/image248.svg"/><Relationship Id="rId62" Type="http://schemas.openxmlformats.org/officeDocument/2006/relationships/image" Target="../media/image145.png"/><Relationship Id="rId83" Type="http://schemas.openxmlformats.org/officeDocument/2006/relationships/image" Target="../media/image290.svg"/><Relationship Id="rId88" Type="http://schemas.openxmlformats.org/officeDocument/2006/relationships/image" Target="../media/image158.png"/><Relationship Id="rId111" Type="http://schemas.openxmlformats.org/officeDocument/2006/relationships/image" Target="../media/image318.svg"/><Relationship Id="rId132" Type="http://schemas.openxmlformats.org/officeDocument/2006/relationships/image" Target="../media/image179.png"/><Relationship Id="rId153" Type="http://schemas.openxmlformats.org/officeDocument/2006/relationships/image" Target="../media/image359.svg"/><Relationship Id="rId174" Type="http://schemas.openxmlformats.org/officeDocument/2006/relationships/image" Target="../media/image200.png"/><Relationship Id="rId179" Type="http://schemas.openxmlformats.org/officeDocument/2006/relationships/image" Target="../media/image385.svg"/><Relationship Id="rId190" Type="http://schemas.openxmlformats.org/officeDocument/2006/relationships/image" Target="../media/image208.png"/><Relationship Id="rId15" Type="http://schemas.openxmlformats.org/officeDocument/2006/relationships/image" Target="../media/image222.svg"/><Relationship Id="rId36" Type="http://schemas.openxmlformats.org/officeDocument/2006/relationships/image" Target="../media/image132.png"/><Relationship Id="rId57" Type="http://schemas.openxmlformats.org/officeDocument/2006/relationships/image" Target="../media/image264.svg"/><Relationship Id="rId106" Type="http://schemas.openxmlformats.org/officeDocument/2006/relationships/image" Target="../media/image167.png"/><Relationship Id="rId127" Type="http://schemas.openxmlformats.org/officeDocument/2006/relationships/image" Target="../media/image333.svg"/><Relationship Id="rId10" Type="http://schemas.openxmlformats.org/officeDocument/2006/relationships/image" Target="../media/image119.png"/><Relationship Id="rId31" Type="http://schemas.openxmlformats.org/officeDocument/2006/relationships/image" Target="../media/image238.svg"/><Relationship Id="rId52" Type="http://schemas.openxmlformats.org/officeDocument/2006/relationships/image" Target="../media/image140.png"/><Relationship Id="rId73" Type="http://schemas.openxmlformats.org/officeDocument/2006/relationships/image" Target="../media/image280.svg"/><Relationship Id="rId78" Type="http://schemas.openxmlformats.org/officeDocument/2006/relationships/image" Target="../media/image153.png"/><Relationship Id="rId94" Type="http://schemas.openxmlformats.org/officeDocument/2006/relationships/image" Target="../media/image161.png"/><Relationship Id="rId99" Type="http://schemas.openxmlformats.org/officeDocument/2006/relationships/image" Target="../media/image306.svg"/><Relationship Id="rId101" Type="http://schemas.openxmlformats.org/officeDocument/2006/relationships/image" Target="../media/image308.svg"/><Relationship Id="rId122" Type="http://schemas.openxmlformats.org/officeDocument/2006/relationships/image" Target="../media/image174.png"/><Relationship Id="rId143" Type="http://schemas.openxmlformats.org/officeDocument/2006/relationships/image" Target="../media/image349.svg"/><Relationship Id="rId148" Type="http://schemas.openxmlformats.org/officeDocument/2006/relationships/image" Target="../media/image187.png"/><Relationship Id="rId164" Type="http://schemas.openxmlformats.org/officeDocument/2006/relationships/image" Target="../media/image195.png"/><Relationship Id="rId169" Type="http://schemas.openxmlformats.org/officeDocument/2006/relationships/image" Target="../media/image375.svg"/><Relationship Id="rId185" Type="http://schemas.openxmlformats.org/officeDocument/2006/relationships/image" Target="../media/image391.svg"/><Relationship Id="rId4" Type="http://schemas.openxmlformats.org/officeDocument/2006/relationships/image" Target="../media/image116.png"/><Relationship Id="rId9" Type="http://schemas.openxmlformats.org/officeDocument/2006/relationships/image" Target="../media/image216.svg"/><Relationship Id="rId180" Type="http://schemas.openxmlformats.org/officeDocument/2006/relationships/image" Target="../media/image203.png"/><Relationship Id="rId26" Type="http://schemas.openxmlformats.org/officeDocument/2006/relationships/image" Target="../media/image1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455" y="612852"/>
            <a:ext cx="10235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Helvetica" panose="020B0604020202020204" pitchFamily="2" charset="0"/>
              </a:rPr>
              <a:t>Министерство общего и профессионального образования </a:t>
            </a:r>
            <a:endParaRPr lang="en-US" sz="1400" dirty="0" smtClean="0">
              <a:latin typeface="Helvetica" panose="020B0604020202020204" pitchFamily="2" charset="0"/>
            </a:endParaRPr>
          </a:p>
          <a:p>
            <a:pPr algn="ctr"/>
            <a:r>
              <a:rPr lang="ru-RU" sz="1400" dirty="0" smtClean="0">
                <a:latin typeface="Helvetica" panose="020B0604020202020204" pitchFamily="2" charset="0"/>
              </a:rPr>
              <a:t>Ростовской </a:t>
            </a:r>
            <a:r>
              <a:rPr lang="ru-RU" sz="1400" dirty="0">
                <a:latin typeface="Helvetica" panose="020B0604020202020204" pitchFamily="2" charset="0"/>
              </a:rPr>
              <a:t>области</a:t>
            </a:r>
          </a:p>
          <a:p>
            <a:pPr algn="ctr"/>
            <a:r>
              <a:rPr lang="ru-RU" sz="1400" dirty="0">
                <a:latin typeface="Helvetica" panose="020B0604020202020204" pitchFamily="2" charset="0"/>
              </a:rPr>
              <a:t>государственное бюджетное профессиональное образовательное учреждение </a:t>
            </a:r>
            <a:endParaRPr lang="en-US" sz="1400" dirty="0" smtClean="0">
              <a:latin typeface="Helvetica" panose="020B0604020202020204" pitchFamily="2" charset="0"/>
            </a:endParaRPr>
          </a:p>
          <a:p>
            <a:pPr algn="ctr"/>
            <a:r>
              <a:rPr lang="ru-RU" sz="1400" dirty="0" smtClean="0">
                <a:latin typeface="Helvetica" panose="020B0604020202020204" pitchFamily="2" charset="0"/>
              </a:rPr>
              <a:t>Ростовской </a:t>
            </a:r>
            <a:r>
              <a:rPr lang="ru-RU" sz="1400" dirty="0">
                <a:latin typeface="Helvetica" panose="020B0604020202020204" pitchFamily="2" charset="0"/>
              </a:rPr>
              <a:t>области</a:t>
            </a:r>
          </a:p>
          <a:p>
            <a:pPr algn="ctr"/>
            <a:r>
              <a:rPr lang="ru-RU" sz="1400" dirty="0">
                <a:latin typeface="Helvetica" panose="020B0604020202020204" pitchFamily="2" charset="0"/>
              </a:rPr>
              <a:t>«</a:t>
            </a:r>
            <a:r>
              <a:rPr lang="ru-RU" sz="1400" dirty="0" err="1">
                <a:latin typeface="Helvetica" panose="020B0604020202020204" pitchFamily="2" charset="0"/>
              </a:rPr>
              <a:t>Волгодонский</a:t>
            </a:r>
            <a:r>
              <a:rPr lang="ru-RU" sz="1400" dirty="0">
                <a:latin typeface="Helvetica" panose="020B0604020202020204" pitchFamily="2" charset="0"/>
              </a:rPr>
              <a:t> техникум информационных технологий, </a:t>
            </a:r>
          </a:p>
          <a:p>
            <a:pPr algn="ctr"/>
            <a:r>
              <a:rPr lang="ru-RU" sz="1400" dirty="0">
                <a:latin typeface="Helvetica" panose="020B0604020202020204" pitchFamily="2" charset="0"/>
              </a:rPr>
              <a:t>бизнеса и дизайна имени В.В. Самарского»</a:t>
            </a:r>
          </a:p>
          <a:p>
            <a:endParaRPr lang="ru-RU" sz="1400" dirty="0">
              <a:latin typeface="Helvetica" panose="020B06040202020202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5497" y="2428733"/>
            <a:ext cx="7139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200" b="1" dirty="0">
                <a:latin typeface="Fira Sans" panose="020B0503050000020004" pitchFamily="34" charset="0"/>
              </a:rPr>
              <a:t>ТЕМА ДИПЛОМНОНОГО ПРОЕКТА:</a:t>
            </a:r>
            <a:endParaRPr lang="en-US" altLang="ru-RU" sz="3200" b="1" dirty="0">
              <a:latin typeface="Fira Sans" panose="020B0503050000020004" pitchFamily="34" charset="0"/>
            </a:endParaRPr>
          </a:p>
          <a:p>
            <a:pPr algn="ctr"/>
            <a:endParaRPr lang="ru-RU" b="1" dirty="0">
              <a:latin typeface="Fira Sans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115" y="3290507"/>
            <a:ext cx="9132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cap="all" dirty="0">
                <a:latin typeface="Fira Sans" panose="020B0503050000020004" pitchFamily="34" charset="0"/>
              </a:rPr>
              <a:t>Разработка веб-приложения </a:t>
            </a:r>
            <a:endParaRPr lang="en-US" sz="3200" b="1" cap="all" dirty="0" smtClean="0">
              <a:latin typeface="Fira Sans" panose="020B0503050000020004" pitchFamily="34" charset="0"/>
            </a:endParaRPr>
          </a:p>
          <a:p>
            <a:pPr algn="ctr"/>
            <a:r>
              <a:rPr lang="ru-RU" sz="3200" b="1" cap="all" dirty="0" smtClean="0">
                <a:latin typeface="Fira Sans" panose="020B0503050000020004" pitchFamily="34" charset="0"/>
              </a:rPr>
              <a:t>корпоративного </a:t>
            </a:r>
            <a:r>
              <a:rPr lang="ru-RU" sz="3200" b="1" cap="all" dirty="0">
                <a:latin typeface="Fira Sans" panose="020B0503050000020004" pitchFamily="34" charset="0"/>
              </a:rPr>
              <a:t>документооборота для </a:t>
            </a:r>
            <a:endParaRPr lang="en-US" sz="3200" b="1" cap="all" dirty="0" smtClean="0">
              <a:latin typeface="Fira Sans" panose="020B0503050000020004" pitchFamily="34" charset="0"/>
            </a:endParaRPr>
          </a:p>
          <a:p>
            <a:pPr algn="ctr"/>
            <a:r>
              <a:rPr lang="ru-RU" sz="3200" b="1" cap="all" dirty="0" smtClean="0">
                <a:latin typeface="Fira Sans" panose="020B0503050000020004" pitchFamily="34" charset="0"/>
              </a:rPr>
              <a:t>ИП </a:t>
            </a:r>
            <a:r>
              <a:rPr lang="ru-RU" sz="3200" b="1" cap="all" dirty="0">
                <a:latin typeface="Fira Sans" panose="020B0503050000020004" pitchFamily="34" charset="0"/>
              </a:rPr>
              <a:t>«Ромашов Софт»</a:t>
            </a:r>
          </a:p>
          <a:p>
            <a:pPr algn="ctr"/>
            <a:endParaRPr lang="ru-RU" sz="3200" b="1" cap="all" dirty="0">
              <a:latin typeface="Fira Sans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4125" y="5783443"/>
            <a:ext cx="4962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Helvetica" panose="020B0604020202020204" pitchFamily="2" charset="0"/>
              </a:rPr>
              <a:t>Разработчик: Городинец Алина </a:t>
            </a:r>
            <a:r>
              <a:rPr lang="ru-RU" sz="1400" dirty="0" smtClean="0">
                <a:latin typeface="Helvetica" panose="020B0604020202020204" pitchFamily="2" charset="0"/>
              </a:rPr>
              <a:t>Дмитриевна</a:t>
            </a:r>
            <a:endParaRPr lang="ru-RU" sz="1400" dirty="0">
              <a:latin typeface="Helvetica" panose="020B0604020202020204" pitchFamily="2" charset="0"/>
            </a:endParaRPr>
          </a:p>
          <a:p>
            <a:pPr algn="ctr"/>
            <a:r>
              <a:rPr lang="ru-RU" sz="1400" dirty="0">
                <a:latin typeface="Helvetica" panose="020B0604020202020204" pitchFamily="2" charset="0"/>
              </a:rPr>
              <a:t>Руководитель: Ромашов Роман Владимирович</a:t>
            </a:r>
          </a:p>
          <a:p>
            <a:endParaRPr lang="ru-RU" sz="1400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id="{03370949-F6A7-4446-8A9D-B2FFFE79D26E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1FADE06F-D628-4057-8175-3913A89C2FB3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510" name="그래픽 509">
            <a:extLst>
              <a:ext uri="{FF2B5EF4-FFF2-40B4-BE49-F238E27FC236}">
                <a16:creationId xmlns:a16="http://schemas.microsoft.com/office/drawing/2014/main" id="{7C7556D4-DAA1-4E17-90C4-630E41B7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79AB7AF5-6A36-47B0-9E7D-7E643AC52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8BFD2C82-051C-4647-A7E0-D130F777E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E12D40F5-9E70-45DE-A968-3A3387793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009E5A3E-1BDB-4F64-889B-57C52E1C8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9AB6B62F-7C17-4096-BE8B-204F5FCA9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0168ECB4-9610-4281-893B-1E4645D5D4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7F5E0452-BCDD-4312-BCC1-5D62C23FD1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E82A2176-2E81-49A4-9145-F3B64DF0D2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39937B04-29F9-4B15-9583-0AA097F17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4E7E3800-D304-44E8-B998-1BF134B722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32461625-BE5B-4023-A218-714A9215CF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44C556E3-34B4-4E7F-8EF2-02078AA6CC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C909F2F5-E683-4D1C-A352-02167AA96F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21109E66-72E1-48D8-A0FC-81250A575DD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7D75E5AB-5A9B-43F4-9BEA-29BE4A83B46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8672DA40-32B5-469E-B841-AEB3FBBED46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708F4C50-B5B6-40B7-9008-0AB8E4635A7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69A561E0-2680-4FF0-AE1E-1BE95D8747A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9397E0A4-FB88-4B51-9AC0-CD799C97F65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385432FE-20B1-4612-9385-C3A63C6C0A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4F3F47F5-4FF9-4BCC-A904-743DE07F714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99071026-A9E1-45AC-897F-AE6126D6396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AFC668F8-3663-4636-B59C-3982AE88FEB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B47CBA5D-8951-4B61-8E76-F9AE2C4A4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0A8CC7C6-650C-4197-9A93-E1533BC0F63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1090706C-FF6E-41A5-AFB9-C0BB1F0212A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709F6AFF-4325-4BDE-8163-FE2102B3FF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655B4710-82C8-407C-937A-988E4AD1BBE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F2EAC0BB-3F76-46E3-B996-D67C2826065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29E1B253-F602-4AA7-9441-9CF7256B366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061B083A-1336-4486-BB5B-D19F7F8E1F6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7028236E-2A4B-4CA3-8561-0C5F2FC0104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E4063864-C239-44FD-98BC-E98984A83FD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C23E6FB8-344B-4442-9925-BBA561393DF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29DAB30A-8BC3-435D-A7D3-8D90119930D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67A3E7A7-2596-4601-B75B-663E181D0DC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8865E81F-E5EC-4457-9586-5B188B707186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72AC3C74-1AE0-4125-AC14-D2C7DAB90D9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id="{7227D4DA-ABE6-490B-8412-E231C8B0F9E5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id="{F7F82D63-5ADC-4DA9-8F7F-EEA7D4D867CD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id="{20A6A38A-D24F-49C3-BA8B-BB6504DA71D9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id="{5B1D2B16-5021-4C58-A743-31E9DAD5BB84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id="{DF776E4A-6C61-4645-AC3F-2E97324FDBB9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id="{81B1FFE4-3DD9-4D47-99B8-249EF16AB16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id="{F9F08B77-B1E0-4914-9F40-3216D74AE96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id="{4DB1E837-AE02-44CF-B00C-300C8AD778A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id="{057B740B-2535-4624-85ED-E593D0078E0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id="{51AD301A-9E4C-4DE0-9074-B6313D27356E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id="{F676A707-D580-456B-8819-7BD81DFBCB98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id="{7E472EC7-8605-46B2-9031-903CAD127F3F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id="{5E777A65-5156-4A31-998A-587A93A33CB5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id="{6B401950-47B6-4140-9753-46EA08729470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id="{2B5133C0-39B9-49D3-904C-E874BEBE6800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id="{06702269-330A-4245-9C39-6A6C9BE2BA3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id="{95874319-C848-4E59-ACF7-0C3C85B0C845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id="{DF819C2D-2B08-4A43-93A8-ACA4FEA4C08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id="{31A2DD55-E500-48A4-AA76-1456518F563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id="{55C869B9-C71E-4BF9-BE35-1B00EA4CAF0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id="{56590970-6AF6-4379-9CE6-CDFEB87DE05A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id="{2266DF7C-5EB1-4E1D-BD65-A407F93673B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id="{D7815244-5FAA-4F84-841A-B023BDBE1C3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id="{955689CB-4851-4200-948D-F9792D74C45B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id="{402F268D-C199-41B4-8FBE-35EB68BFFC7F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id="{83C4F237-46F8-4FA0-A6B8-E7C363F6D78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id="{9C3816C5-1B55-4EA6-B142-C7BC147A177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id="{0F90A808-C143-4ACB-A72F-6D837A80AA2A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id="{52E59859-ADA2-4B4A-B891-4B787561F78A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id="{F80DE79B-DD78-4A2E-9B74-EAFD5B3B5FFE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id="{E9282CA0-4AC6-45BA-9C01-4D8FF14F206F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id="{FD960422-63E8-49AC-9A6E-7B9854B9CE2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id="{E1D0ABEA-42EE-4882-A42F-3D99D3B0D950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id="{4D29C919-E485-469C-A872-29C6D8ED36C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id="{F165DCE3-0EF5-4DEA-BB4D-652C4F289F4C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id="{1B36AC62-7E55-4EB3-BB7F-E38B3CEE5A6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id="{8F2FF0FC-410C-4339-AD35-2272D62CDA39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id="{ECC36150-C760-49F7-896B-E6DA2DAEFCCE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id="{D1CBFCE2-EA74-4890-872A-F03A401191C9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  <a:ln>
            <a:noFill/>
          </a:ln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id="{F11E092B-BE5C-4815-9E8B-4251452FC81E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id="{08C7DF2B-ABCC-4A24-A651-0202694C2F9D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id="{F194C77D-B420-4B6E-9C77-8CDBC0697955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id="{031A0A37-9C71-44C0-86E9-CD0C5872656A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id="{3690D6EC-08B6-481F-9386-36C36704544B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id="{41527255-90DB-4F2F-AD4F-6245F729E841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id="{3E8543EE-5757-4C5E-BEE3-A99C68EBA22F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id="{0B797BA6-1496-4AF8-A8C5-F90CC0E7476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id="{8002782A-91C0-49E2-B3B0-1327BD19D66F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id="{87C1D3F2-3C26-46BF-A237-3CD2E541116C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id="{98BBB774-3475-49A3-A64D-8BFEF97D86E0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id="{A2304A4C-F98E-4C94-8921-DD941B14DC9E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id="{8A178019-459F-428A-8DE6-7925CE672521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id="{F25D667D-8C58-4778-9F01-D89DBC055B3B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id="{E86A07EC-07EC-41AA-A25F-4477175AD367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id="{BCBDD0C9-BB9C-4D81-8E04-EB0A3D163AD1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id="{974651E9-BFB1-4962-B949-0835802550D2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5" name="그래픽 604">
            <a:extLst>
              <a:ext uri="{FF2B5EF4-FFF2-40B4-BE49-F238E27FC236}">
                <a16:creationId xmlns:a16="http://schemas.microsoft.com/office/drawing/2014/main" id="{6894D00E-94CE-4D73-A034-1489FD47763D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450">
            <a:extLst>
              <a:ext uri="{FF2B5EF4-FFF2-40B4-BE49-F238E27FC236}">
                <a16:creationId xmlns:a16="http://schemas.microsoft.com/office/drawing/2014/main" id="{25FC8DAB-0AC9-4C46-A020-5E1CE446DC32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3D8A658-8FA6-49E4-AFCD-F75C2285BE53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453" name="그래픽 452">
            <a:extLst>
              <a:ext uri="{FF2B5EF4-FFF2-40B4-BE49-F238E27FC236}">
                <a16:creationId xmlns:a16="http://schemas.microsoft.com/office/drawing/2014/main" id="{E807B476-9420-4783-9665-6B799746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4" name="그래픽 453">
            <a:extLst>
              <a:ext uri="{FF2B5EF4-FFF2-40B4-BE49-F238E27FC236}">
                <a16:creationId xmlns:a16="http://schemas.microsoft.com/office/drawing/2014/main" id="{2F3772E4-FB9C-4C00-8F0F-8224A993C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5" name="그래픽 454">
            <a:extLst>
              <a:ext uri="{FF2B5EF4-FFF2-40B4-BE49-F238E27FC236}">
                <a16:creationId xmlns:a16="http://schemas.microsoft.com/office/drawing/2014/main" id="{55E912FB-164E-43A8-A5A5-A48F6960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:a16="http://schemas.microsoft.com/office/drawing/2014/main" id="{98C9973A-C56E-4823-8662-F389883B9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:a16="http://schemas.microsoft.com/office/drawing/2014/main" id="{DDEF892B-4B97-4772-A683-9F6CC327F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:a16="http://schemas.microsoft.com/office/drawing/2014/main" id="{4C33672F-AC36-468E-9F9C-0D40EFD7D8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id="{EFB72260-6C1E-4358-83C0-0DABCE786A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id="{25CD3FC1-2272-4297-B22F-3534BA24DE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:a16="http://schemas.microsoft.com/office/drawing/2014/main" id="{9C13CC0D-D14A-498F-A298-80AB739B59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:a16="http://schemas.microsoft.com/office/drawing/2014/main" id="{DA6179AD-5FB0-4812-AC48-D80215F297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:a16="http://schemas.microsoft.com/office/drawing/2014/main" id="{323DFFF4-5289-46A6-9927-2B7E1BAE5D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id="{F2D1145C-75D6-421A-87B2-4F5A321D15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:a16="http://schemas.microsoft.com/office/drawing/2014/main" id="{0C946CF5-4681-4641-8AF5-F2407B2EBB1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:a16="http://schemas.microsoft.com/office/drawing/2014/main" id="{970107F6-88F0-48E4-8B04-648441B4841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:a16="http://schemas.microsoft.com/office/drawing/2014/main" id="{BD35902F-1660-4C97-BE28-D7A520CB8CA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:a16="http://schemas.microsoft.com/office/drawing/2014/main" id="{DBBDC22F-FFE2-40B5-8F8E-565F262D49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:a16="http://schemas.microsoft.com/office/drawing/2014/main" id="{3FD2B6CC-7DFE-43EB-A649-DE9E9357575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:a16="http://schemas.microsoft.com/office/drawing/2014/main" id="{602D80D2-C5BD-4B06-8E15-9DB769249C8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:a16="http://schemas.microsoft.com/office/drawing/2014/main" id="{4BC3C62C-56DB-418E-9017-9C38845CEF9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:a16="http://schemas.microsoft.com/office/drawing/2014/main" id="{2E4882F6-038E-4CFF-952F-1557302862E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:a16="http://schemas.microsoft.com/office/drawing/2014/main" id="{9FECC56D-D9E7-49A6-89C4-3B87081CA60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:a16="http://schemas.microsoft.com/office/drawing/2014/main" id="{394D4B75-4D74-4CE3-936A-D97F55B7CF7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:a16="http://schemas.microsoft.com/office/drawing/2014/main" id="{7588EAA2-BF2E-4AFB-A1A1-7BB210409E7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:a16="http://schemas.microsoft.com/office/drawing/2014/main" id="{5F3C96A6-4155-4E62-A05A-D8B8279252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:a16="http://schemas.microsoft.com/office/drawing/2014/main" id="{DB371029-879C-4C2C-8882-659BFF1ABC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:a16="http://schemas.microsoft.com/office/drawing/2014/main" id="{30199EE2-3886-42CE-BD4B-B0F3351FD3F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:a16="http://schemas.microsoft.com/office/drawing/2014/main" id="{12CCC578-B637-40CE-ABAF-1C6AEFBAC43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id="{9F38FEB3-3660-4843-BA14-7AFDA3A5480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id="{57D6337E-CD8A-4003-B1D1-584F6C24A5E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id="{4E0CBC2D-B82F-41A5-B17C-61C1C9232A0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id="{22740E9F-3D15-419F-999A-D74769898A5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id="{A2087EFB-93F6-464D-8A83-F37602CD528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id="{22A31F95-2EA6-4D63-9457-9D2816F876A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id="{FDFCF99B-7C76-4143-B18D-9CBDB56E870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id="{252809F5-49ED-4FD0-B877-862FED34C3E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id="{F33620B0-EA88-4559-88D2-A0F8BFBAA7F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id="{0B2EABE0-E70E-4BCE-8AE7-4CFE38052EE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id="{E92A9D2F-F922-4197-B6C4-6F61695D4EB7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id="{02887F9F-03B5-4343-BF03-32CF551986B3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id="{BC2CD295-6300-403A-B2A2-1E5A9BB7C357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id="{1F6ECED9-1EC5-4082-A371-C595571FE91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id="{C07B1168-3284-457B-811C-387A9CA3718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id="{8EBC5555-72D5-47BC-B2E8-D1AB3DCD6B5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id="{E1AE707E-288F-4E18-B5A8-8A26C373B27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id="{39A3F8E0-7EC4-43EB-89B7-94FCDBD8AFC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id="{DAEDE8D2-C5B5-422F-9B26-CFAD4C9A8660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id="{1B9629F4-283A-4286-9AC2-0B06D11A063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id="{6EDE1B0D-0421-47C4-9123-D32A5D09E4D9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id="{3B209A15-3A73-4866-BC93-BD4243BE7004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id="{3491CEB2-F6EF-49F1-993B-E12F62CAEA6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id="{EC010042-1FE6-40BE-8DC2-D452D31764E4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id="{A6B19724-14B8-4A84-A4CD-5B6E8B69E45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id="{6A5C2945-F068-4D8D-B81B-2E9515C443B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id="{FAC22778-20D3-4A76-8C44-B9E97A975FF5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id="{47A32B63-9141-4C9A-A779-13DFF093C5D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:a16="http://schemas.microsoft.com/office/drawing/2014/main" id="{F14463D6-56D1-4DA2-ACAD-6C087CC94B92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:a16="http://schemas.microsoft.com/office/drawing/2014/main" id="{C7166402-708F-47A8-B81F-12CA4783AEF6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60EA0A8C-DFFE-4F90-B080-BB09B554F888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3A1F2EC7-A02E-4D48-9C99-BDFF210E8536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4179B9DB-0AE2-47CB-BCFB-FB6F981D6136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AE7B48B5-9836-42CC-A590-A7AC4BD24F16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3BD29EF6-E0A2-4F07-89DD-0DBE12714BD7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6884F048-D2FC-4207-BF35-8F150B3A4635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CBE1C9BA-5707-4BE7-8FFD-7970F03F220C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2FCD7290-252F-449A-97F1-260F7D85C717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6E76A048-191A-4B7F-8A3E-1E2889F0765D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95E9FADD-1AD0-427E-A0B0-F7DE5B28A1D2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B69C1C31-468A-45B4-8952-B8F751FF6765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49D49829-6709-41BC-BFF0-B52DF2CCFEF4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6F9F884F-AB77-456D-8BE6-55822D4B732C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0A76FFE2-E9F1-4F3E-939D-F44869386A2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1260FF4A-842F-438E-BA37-9C06B659D1DC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8624CEC9-2533-4FEE-9C58-BADAF7E23749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9E73F105-B088-43B2-9535-659DE0F52FB3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6BD27604-F3F5-4EFA-87B3-B7A09F5C4E91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A566F833-EE89-4FE0-BBF7-EDEECB006CF3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B38AAB61-4924-48EF-8C9C-54ABEA35ED4A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D535A845-C417-46C7-83A3-EF8384A5735A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3C17D7C0-621B-4108-A155-FEF58FA8EA47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8868D9FE-1170-4362-9A30-E659AE0246BB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57EDCFA0-E18D-4644-8A16-288703879269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0DB8E7BE-6383-4A9E-9322-F11B0A821721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FAE0DCE2-BBC1-4B33-8B20-2E64DCB0BFDB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C4AD7710-0C5A-4A56-83C3-DECBC449F9F2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FDA8A97B-3704-4BAD-88E3-83CABB42E263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0C2CE8D5-C81F-410A-B2B2-5E8D7EAB3689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A53393B6-0A66-48DD-8407-FA9D3875B42E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6F4020EB-BF21-44D4-943B-25B685A995A3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3E3DC241-4087-4BA6-A480-561DD519D8A5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CA630C3F-D6A6-44C5-9417-C629BFAFC602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7C941113-1288-4669-AAE0-33D024132692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7967769E-1F8E-4F4D-8B3F-65CEA122B404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2CF993E3-CA1A-45D6-B448-F63554417A2E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677E518F-1512-46F8-973C-3613C29CA368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19C64B99-8D0E-4BF5-AA26-21102E8E9896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C7EA7883-F82B-4141-B196-4F456A756FA1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6BC852-876F-4C75-AD3F-7EE0F54AA75D}"/>
              </a:ext>
            </a:extLst>
          </p:cNvPr>
          <p:cNvSpPr/>
          <p:nvPr/>
        </p:nvSpPr>
        <p:spPr>
          <a:xfrm>
            <a:off x="2768867" y="2274839"/>
            <a:ext cx="6588197" cy="230832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ru-RU" altLang="ko-KR" sz="7200" dirty="0" smtClean="0">
                <a:latin typeface="+mj-lt"/>
              </a:rPr>
              <a:t>Спасибо за внимание</a:t>
            </a:r>
            <a:endParaRPr lang="ko-KR" alt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0A7E549-95C7-4724-8B67-78CCE02F2F20}"/>
              </a:ext>
            </a:extLst>
          </p:cNvPr>
          <p:cNvSpPr txBox="1"/>
          <p:nvPr/>
        </p:nvSpPr>
        <p:spPr>
          <a:xfrm>
            <a:off x="4553776" y="651649"/>
            <a:ext cx="322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b="1" cap="all" dirty="0" smtClean="0">
                <a:solidFill>
                  <a:srgbClr val="4023C9"/>
                </a:solidFill>
                <a:latin typeface="Candara Light" panose="020E0502030303020204" pitchFamily="34" charset="0"/>
                <a:cs typeface="Arial" panose="020B0604020202020204" pitchFamily="34" charset="0"/>
              </a:rPr>
              <a:t>Цели и </a:t>
            </a:r>
            <a:r>
              <a:rPr lang="ru-RU" altLang="ko-KR" sz="3200" b="1" cap="all" dirty="0" smtClean="0">
                <a:solidFill>
                  <a:srgbClr val="4023C9"/>
                </a:solidFill>
                <a:latin typeface="Candara Light" panose="020E0502030303020204" pitchFamily="34" charset="0"/>
                <a:cs typeface="Arial" panose="020B0604020202020204" pitchFamily="34" charset="0"/>
              </a:rPr>
              <a:t>задачи</a:t>
            </a:r>
            <a:endParaRPr lang="ko-KR" altLang="en-US" sz="3200" b="1" cap="all" dirty="0">
              <a:solidFill>
                <a:srgbClr val="4023C9"/>
              </a:solidFill>
              <a:latin typeface="Candara Light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32F1C6-D221-4008-89E9-5B04EE1D75D2}"/>
              </a:ext>
            </a:extLst>
          </p:cNvPr>
          <p:cNvSpPr/>
          <p:nvPr/>
        </p:nvSpPr>
        <p:spPr>
          <a:xfrm>
            <a:off x="748781" y="3056300"/>
            <a:ext cx="10546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73648"/>
                </a:solidFill>
                <a:latin typeface="+mj-lt"/>
              </a:rPr>
              <a:t>01</a:t>
            </a:r>
            <a:r>
              <a:rPr lang="en-US" altLang="ko-KR" sz="2800" dirty="0" smtClean="0">
                <a:solidFill>
                  <a:srgbClr val="F73648"/>
                </a:solidFill>
                <a:latin typeface="+mj-lt"/>
              </a:rPr>
              <a:t>.</a:t>
            </a:r>
            <a:r>
              <a:rPr lang="ru-RU" altLang="ko-KR" sz="2800" dirty="0" smtClean="0">
                <a:solidFill>
                  <a:srgbClr val="F73648"/>
                </a:solidFill>
                <a:latin typeface="+mj-lt"/>
              </a:rPr>
              <a:t> </a:t>
            </a:r>
            <a:r>
              <a:rPr lang="ru-RU" sz="2400" dirty="0">
                <a:latin typeface="Helvetica" panose="020B0604020202020204" pitchFamily="2" charset="0"/>
              </a:rPr>
              <a:t>Дать технико-экономическую </a:t>
            </a:r>
            <a:r>
              <a:rPr lang="ru-RU" sz="2400" dirty="0" smtClean="0">
                <a:latin typeface="Helvetica" panose="020B0604020202020204" pitchFamily="2" charset="0"/>
              </a:rPr>
              <a:t>характеристику объекта</a:t>
            </a:r>
            <a:r>
              <a:rPr lang="ru-RU" altLang="ko-KR" sz="2400" dirty="0" smtClean="0">
                <a:latin typeface="Helvetica" panose="020B0604020202020204" pitchFamily="2" charset="0"/>
              </a:rPr>
              <a:t> </a:t>
            </a:r>
            <a:endParaRPr lang="ko-KR" altLang="en-US" sz="2400" dirty="0">
              <a:latin typeface="Helvetica" panose="020B0604020202020204" pitchFamily="2" charset="0"/>
            </a:endParaRPr>
          </a:p>
          <a:p>
            <a:endParaRPr lang="en-US" altLang="ko-KR" sz="2800" dirty="0"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B81A5D-EE45-42BC-8A04-F407A72CDC9D}"/>
              </a:ext>
            </a:extLst>
          </p:cNvPr>
          <p:cNvSpPr/>
          <p:nvPr/>
        </p:nvSpPr>
        <p:spPr>
          <a:xfrm>
            <a:off x="750007" y="4141697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02.</a:t>
            </a:r>
            <a:r>
              <a:rPr lang="ru-RU" altLang="ko-KR" sz="2800" dirty="0" smtClean="0">
                <a:latin typeface="+mj-lt"/>
              </a:rPr>
              <a:t> </a:t>
            </a:r>
            <a:endParaRPr lang="en-US" altLang="ko-KR" sz="2800" dirty="0"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20C54-819F-4300-888E-2625BCBBB4FD}"/>
              </a:ext>
            </a:extLst>
          </p:cNvPr>
          <p:cNvSpPr/>
          <p:nvPr/>
        </p:nvSpPr>
        <p:spPr>
          <a:xfrm>
            <a:off x="725111" y="4841826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03.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46FE68-AAB7-490B-906F-508A901B350F}"/>
              </a:ext>
            </a:extLst>
          </p:cNvPr>
          <p:cNvSpPr/>
          <p:nvPr/>
        </p:nvSpPr>
        <p:spPr>
          <a:xfrm>
            <a:off x="2459115" y="5496336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04.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F770E0-270A-4D38-9E39-0B9AD01FB08E}"/>
              </a:ext>
            </a:extLst>
          </p:cNvPr>
          <p:cNvCxnSpPr>
            <a:cxnSpLocks/>
          </p:cNvCxnSpPr>
          <p:nvPr/>
        </p:nvCxnSpPr>
        <p:spPr>
          <a:xfrm>
            <a:off x="748781" y="1513971"/>
            <a:ext cx="10614636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725111" y="1745372"/>
            <a:ext cx="10661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Helvetica" panose="020B0604020202020204" pitchFamily="2" charset="0"/>
              </a:rPr>
              <a:t>Целью дипломного проекта является разработка веб-приложение для </a:t>
            </a:r>
            <a:endParaRPr lang="ru-RU" sz="2400" dirty="0" smtClean="0">
              <a:latin typeface="Helvetica" panose="020B0604020202020204" pitchFamily="2" charset="0"/>
            </a:endParaRPr>
          </a:p>
          <a:p>
            <a:pPr algn="just"/>
            <a:r>
              <a:rPr lang="ru-RU" sz="2400" dirty="0" smtClean="0">
                <a:latin typeface="Helvetica" panose="020B0604020202020204" pitchFamily="2" charset="0"/>
              </a:rPr>
              <a:t>внутреннего </a:t>
            </a:r>
            <a:r>
              <a:rPr lang="ru-RU" sz="2400" dirty="0">
                <a:latin typeface="Helvetica" panose="020B0604020202020204" pitchFamily="2" charset="0"/>
              </a:rPr>
              <a:t>электронного </a:t>
            </a:r>
            <a:r>
              <a:rPr lang="ru-RU" sz="2400" dirty="0" smtClean="0">
                <a:latin typeface="Helvetica" panose="020B0604020202020204" pitchFamily="2" charset="0"/>
              </a:rPr>
              <a:t>документооборота </a:t>
            </a:r>
            <a:r>
              <a:rPr lang="ru-RU" sz="2400" dirty="0">
                <a:latin typeface="Helvetica" panose="020B0604020202020204" pitchFamily="2" charset="0"/>
              </a:rPr>
              <a:t>на предприятии, </a:t>
            </a:r>
            <a:endParaRPr lang="ru-RU" sz="2400" dirty="0" smtClean="0">
              <a:latin typeface="Helvetica" panose="020B0604020202020204" pitchFamily="2" charset="0"/>
            </a:endParaRPr>
          </a:p>
          <a:p>
            <a:pPr algn="just"/>
            <a:r>
              <a:rPr lang="ru-RU" sz="2400" dirty="0" smtClean="0">
                <a:latin typeface="Helvetica" panose="020B0604020202020204" pitchFamily="2" charset="0"/>
              </a:rPr>
              <a:t>обеспечивая </a:t>
            </a:r>
            <a:r>
              <a:rPr lang="ru-RU" sz="2400" dirty="0">
                <a:latin typeface="Helvetica" panose="020B0604020202020204" pitchFamily="2" charset="0"/>
              </a:rPr>
              <a:t>удобный доступ к документам и их хранение.</a:t>
            </a:r>
          </a:p>
          <a:p>
            <a:pPr algn="just"/>
            <a:endParaRPr lang="ru-RU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6478" y="701338"/>
            <a:ext cx="544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smtClean="0">
                <a:latin typeface="Fira Sans" panose="020B0503050000020004" pitchFamily="34" charset="0"/>
              </a:rPr>
              <a:t>Объект исследования</a:t>
            </a:r>
            <a:endParaRPr lang="ru-RU" sz="3200" b="1" dirty="0">
              <a:latin typeface="Fira Sans" panose="020B0503050000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436" y="1836181"/>
            <a:ext cx="9836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ИП «Ромашов Софт» – это компания, специализирующаяся на разработке программного обеспечения и предоставлении широкого спектра услуг в области информационных </a:t>
            </a:r>
            <a:endParaRPr lang="ru-RU" sz="2000" dirty="0" smtClean="0"/>
          </a:p>
          <a:p>
            <a:r>
              <a:rPr lang="ru-RU" sz="2000" dirty="0" smtClean="0"/>
              <a:t>технологий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436" y="3062795"/>
            <a:ext cx="92771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Предприятие помогает компаниям и частным лицам решать задачи, автоматизируя бизнес-процессы, создавая новые продукты и сервисы. </a:t>
            </a:r>
          </a:p>
          <a:p>
            <a:r>
              <a:rPr lang="ru-RU" sz="2000" dirty="0"/>
              <a:t>Виды программного обеспечения, которые разрабатываются на </a:t>
            </a:r>
            <a:r>
              <a:rPr lang="ru-RU" sz="2000" dirty="0" smtClean="0"/>
              <a:t>предприятии</a:t>
            </a:r>
            <a:r>
              <a:rPr lang="ru-RU" sz="20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веб-приложения: сайты, веб-сервисы, </a:t>
            </a:r>
            <a:endParaRPr lang="ru-RU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мобильные приложения;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десктопные</a:t>
            </a:r>
            <a:r>
              <a:rPr lang="ru-RU" sz="2000" dirty="0" smtClean="0"/>
              <a:t> </a:t>
            </a:r>
            <a:r>
              <a:rPr lang="ru-RU" sz="2000" dirty="0"/>
              <a:t>приложения: программы для Windows, </a:t>
            </a:r>
            <a:r>
              <a:rPr lang="ru-RU" sz="2000" dirty="0" err="1"/>
              <a:t>macOS</a:t>
            </a:r>
            <a:r>
              <a:rPr lang="ru-RU" sz="2000" dirty="0"/>
              <a:t>, </a:t>
            </a:r>
            <a:r>
              <a:rPr lang="ru-RU" sz="2000" dirty="0" err="1" smtClean="0"/>
              <a:t>Linux</a:t>
            </a:r>
            <a:r>
              <a:rPr lang="ru-RU" sz="2000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мобильные приложения: </a:t>
            </a:r>
            <a:r>
              <a:rPr lang="ru-RU" sz="2000" dirty="0" err="1" smtClean="0"/>
              <a:t>iOS</a:t>
            </a:r>
            <a:r>
              <a:rPr lang="ru-RU" sz="2000" dirty="0" smtClean="0"/>
              <a:t>, </a:t>
            </a:r>
            <a:r>
              <a:rPr lang="ru-RU" sz="2000" dirty="0" err="1" smtClean="0"/>
              <a:t>Android</a:t>
            </a:r>
            <a:r>
              <a:rPr lang="ru-RU" sz="20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8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B9F071-0A8C-47FD-89C8-E93F5B975134}"/>
              </a:ext>
            </a:extLst>
          </p:cNvPr>
          <p:cNvSpPr/>
          <p:nvPr/>
        </p:nvSpPr>
        <p:spPr>
          <a:xfrm>
            <a:off x="898134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38E6F5-02BE-49DA-9723-4A9868CDA279}"/>
              </a:ext>
            </a:extLst>
          </p:cNvPr>
          <p:cNvSpPr/>
          <p:nvPr/>
        </p:nvSpPr>
        <p:spPr>
          <a:xfrm>
            <a:off x="627331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4816FF-67E8-412D-B16D-EE0DB53C7CD9}"/>
              </a:ext>
            </a:extLst>
          </p:cNvPr>
          <p:cNvSpPr/>
          <p:nvPr/>
        </p:nvSpPr>
        <p:spPr>
          <a:xfrm>
            <a:off x="356528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E63DF5-2044-46CF-B500-D33B8F8A4330}"/>
              </a:ext>
            </a:extLst>
          </p:cNvPr>
          <p:cNvSpPr/>
          <p:nvPr/>
        </p:nvSpPr>
        <p:spPr>
          <a:xfrm>
            <a:off x="85725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2823D-8DC9-4C0B-8FDC-B257702E4517}"/>
              </a:ext>
            </a:extLst>
          </p:cNvPr>
          <p:cNvSpPr txBox="1"/>
          <p:nvPr/>
        </p:nvSpPr>
        <p:spPr>
          <a:xfrm>
            <a:off x="98345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2CF5B-594E-4E3D-8D23-D58B561899AA}"/>
              </a:ext>
            </a:extLst>
          </p:cNvPr>
          <p:cNvSpPr/>
          <p:nvPr/>
        </p:nvSpPr>
        <p:spPr>
          <a:xfrm>
            <a:off x="98389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01.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4D5F56-60D1-4B38-802D-F735D57FDB2B}"/>
              </a:ext>
            </a:extLst>
          </p:cNvPr>
          <p:cNvSpPr/>
          <p:nvPr/>
        </p:nvSpPr>
        <p:spPr>
          <a:xfrm>
            <a:off x="98389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FD4ADE-CB3C-47D2-99DF-94F37E83BC6F}"/>
              </a:ext>
            </a:extLst>
          </p:cNvPr>
          <p:cNvSpPr txBox="1"/>
          <p:nvPr/>
        </p:nvSpPr>
        <p:spPr>
          <a:xfrm>
            <a:off x="369148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0163E0-31AE-40BF-A957-DF1A47232DCC}"/>
              </a:ext>
            </a:extLst>
          </p:cNvPr>
          <p:cNvSpPr/>
          <p:nvPr/>
        </p:nvSpPr>
        <p:spPr>
          <a:xfrm>
            <a:off x="369192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02.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28E56D-88DF-4544-B0FB-EEBCFA6AF8DE}"/>
              </a:ext>
            </a:extLst>
          </p:cNvPr>
          <p:cNvSpPr/>
          <p:nvPr/>
        </p:nvSpPr>
        <p:spPr>
          <a:xfrm>
            <a:off x="369192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13DE59-4D7B-43F9-9E8B-FB9BCAD79814}"/>
              </a:ext>
            </a:extLst>
          </p:cNvPr>
          <p:cNvSpPr txBox="1"/>
          <p:nvPr/>
        </p:nvSpPr>
        <p:spPr>
          <a:xfrm>
            <a:off x="639951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97A261-9A7F-4812-80E4-E450344BB236}"/>
              </a:ext>
            </a:extLst>
          </p:cNvPr>
          <p:cNvSpPr/>
          <p:nvPr/>
        </p:nvSpPr>
        <p:spPr>
          <a:xfrm>
            <a:off x="639995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03.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541B1A-F89F-46C0-B04A-3B24925C3D3E}"/>
              </a:ext>
            </a:extLst>
          </p:cNvPr>
          <p:cNvSpPr/>
          <p:nvPr/>
        </p:nvSpPr>
        <p:spPr>
          <a:xfrm>
            <a:off x="639995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9142F-1C32-45E8-9749-5BE90E93A4A1}"/>
              </a:ext>
            </a:extLst>
          </p:cNvPr>
          <p:cNvSpPr txBox="1"/>
          <p:nvPr/>
        </p:nvSpPr>
        <p:spPr>
          <a:xfrm>
            <a:off x="9107550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D868CA-89D6-4BEF-88F0-D71C69BECED4}"/>
              </a:ext>
            </a:extLst>
          </p:cNvPr>
          <p:cNvSpPr/>
          <p:nvPr/>
        </p:nvSpPr>
        <p:spPr>
          <a:xfrm>
            <a:off x="9107981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04.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811462-CA6B-4C32-B96C-F7E9C449117B}"/>
              </a:ext>
            </a:extLst>
          </p:cNvPr>
          <p:cNvSpPr/>
          <p:nvPr/>
        </p:nvSpPr>
        <p:spPr>
          <a:xfrm>
            <a:off x="9107982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D34EB-5463-4FA3-AC50-50177AD4F407}"/>
              </a:ext>
            </a:extLst>
          </p:cNvPr>
          <p:cNvSpPr txBox="1"/>
          <p:nvPr/>
        </p:nvSpPr>
        <p:spPr>
          <a:xfrm>
            <a:off x="2183909" y="734971"/>
            <a:ext cx="8178802" cy="707886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4000" b="0" dirty="0" smtClean="0">
                <a:latin typeface="+mj-lt"/>
              </a:rPr>
              <a:t>Постановка задачи</a:t>
            </a:r>
            <a:endParaRPr lang="ko-KR" altLang="en-US" sz="40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5EDED2-BC3D-469D-A709-C8D3A74CE7DA}"/>
              </a:ext>
            </a:extLst>
          </p:cNvPr>
          <p:cNvSpPr/>
          <p:nvPr/>
        </p:nvSpPr>
        <p:spPr>
          <a:xfrm>
            <a:off x="1842162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5CD841-05F1-4300-B5D6-48A52840F267}"/>
              </a:ext>
            </a:extLst>
          </p:cNvPr>
          <p:cNvSpPr/>
          <p:nvPr/>
        </p:nvSpPr>
        <p:spPr>
          <a:xfrm>
            <a:off x="6246369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D173B3-1534-4CD0-9EF8-F78CC7CF3B13}"/>
              </a:ext>
            </a:extLst>
          </p:cNvPr>
          <p:cNvGrpSpPr/>
          <p:nvPr/>
        </p:nvGrpSpPr>
        <p:grpSpPr>
          <a:xfrm>
            <a:off x="2161578" y="2680169"/>
            <a:ext cx="327164" cy="326763"/>
            <a:chOff x="2090919" y="902017"/>
            <a:chExt cx="388715" cy="388239"/>
          </a:xfrm>
          <a:solidFill>
            <a:schemeClr val="tx1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4B5652E-C351-463B-A0BE-B228A8E5DA5E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F858D3F-C290-477A-A808-E7C48520C270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079BA0C-33D5-4CC4-9C9B-DF52EAE62F73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97A1358-CF3B-40E8-B5DB-0DB16E60B062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4EA601F-FD32-479C-ADA8-BE7D16CB997B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33610ED-01BB-41D5-A764-B9352222B05D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FBD0FB6-0493-4097-BA28-1603BCA97D92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2AA851-7BEF-458E-8A5D-B865835DE63E}"/>
              </a:ext>
            </a:extLst>
          </p:cNvPr>
          <p:cNvGrpSpPr/>
          <p:nvPr/>
        </p:nvGrpSpPr>
        <p:grpSpPr>
          <a:xfrm>
            <a:off x="6531319" y="2672844"/>
            <a:ext cx="328687" cy="328687"/>
            <a:chOff x="752656" y="1562597"/>
            <a:chExt cx="390525" cy="390525"/>
          </a:xfrm>
          <a:solidFill>
            <a:schemeClr val="tx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AC74FAC-BE65-48ED-9EE0-88F078108030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C06DEF3-BCFF-48F0-ABAE-49A9BAD2063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20C1AA8-F8B9-4AB2-A4CA-C4CFB62F6833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F0BAB08-CA7C-4A64-AE06-DA7D968F494E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905F83A-B326-4BE2-BFBD-B1D805F7E0D4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1E9885-DB42-4CD6-9FDE-370C5ECC0874}"/>
              </a:ext>
            </a:extLst>
          </p:cNvPr>
          <p:cNvSpPr/>
          <p:nvPr/>
        </p:nvSpPr>
        <p:spPr>
          <a:xfrm>
            <a:off x="1842162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FE95-206C-4F03-BEA2-802A548A107C}"/>
              </a:ext>
            </a:extLst>
          </p:cNvPr>
          <p:cNvSpPr/>
          <p:nvPr/>
        </p:nvSpPr>
        <p:spPr>
          <a:xfrm>
            <a:off x="6246369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73C2BB1-890F-40CC-BD05-01BAD4806A9A}"/>
              </a:ext>
            </a:extLst>
          </p:cNvPr>
          <p:cNvSpPr/>
          <p:nvPr/>
        </p:nvSpPr>
        <p:spPr>
          <a:xfrm>
            <a:off x="6551362" y="4818015"/>
            <a:ext cx="288604" cy="328687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6FF211-33CA-4E3E-8D65-3B1C1C4536AD}"/>
              </a:ext>
            </a:extLst>
          </p:cNvPr>
          <p:cNvGrpSpPr/>
          <p:nvPr/>
        </p:nvGrpSpPr>
        <p:grpSpPr>
          <a:xfrm>
            <a:off x="2145647" y="4791800"/>
            <a:ext cx="328448" cy="314819"/>
            <a:chOff x="6793030" y="2235612"/>
            <a:chExt cx="390240" cy="374047"/>
          </a:xfrm>
          <a:solidFill>
            <a:schemeClr val="tx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EB5FA935-1091-4EE2-9A80-2EB8CE7DF9DB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8143396-750F-4BA4-889B-6BCE2442913F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B557398-64EB-4F03-AE6B-A27AA2964A99}"/>
              </a:ext>
            </a:extLst>
          </p:cNvPr>
          <p:cNvSpPr txBox="1"/>
          <p:nvPr/>
        </p:nvSpPr>
        <p:spPr>
          <a:xfrm>
            <a:off x="1917822" y="639568"/>
            <a:ext cx="8178802" cy="707886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4000" b="0" dirty="0">
                <a:latin typeface="+mj-lt"/>
              </a:rPr>
              <a:t>Постановка</a:t>
            </a:r>
            <a:r>
              <a:rPr lang="ru-RU" altLang="ko-KR" sz="4000" b="0" dirty="0"/>
              <a:t> </a:t>
            </a:r>
            <a:r>
              <a:rPr lang="ru-RU" altLang="ko-KR" sz="4000" b="0" dirty="0" smtClean="0">
                <a:latin typeface="+mj-lt"/>
              </a:rPr>
              <a:t>задачи</a:t>
            </a:r>
            <a:endParaRPr lang="ko-KR" altLang="en-US" sz="40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0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52FB1F-31A2-4760-80DB-C71E24C35E55}"/>
              </a:ext>
            </a:extLst>
          </p:cNvPr>
          <p:cNvCxnSpPr>
            <a:stCxn id="10" idx="6"/>
            <a:endCxn id="14" idx="1"/>
          </p:cNvCxnSpPr>
          <p:nvPr/>
        </p:nvCxnSpPr>
        <p:spPr>
          <a:xfrm>
            <a:off x="6145656" y="3933372"/>
            <a:ext cx="2836717" cy="0"/>
          </a:xfrm>
          <a:prstGeom prst="straightConnector1">
            <a:avLst/>
          </a:prstGeom>
          <a:solidFill>
            <a:schemeClr val="tx1">
              <a:alpha val="78000"/>
            </a:schemeClr>
          </a:solidFill>
          <a:ln w="19050">
            <a:solidFill>
              <a:srgbClr val="F73648"/>
            </a:solidFill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A0869759-B21F-4BCD-917F-927C2A932638}"/>
              </a:ext>
            </a:extLst>
          </p:cNvPr>
          <p:cNvSpPr/>
          <p:nvPr/>
        </p:nvSpPr>
        <p:spPr>
          <a:xfrm>
            <a:off x="1364023" y="2028124"/>
            <a:ext cx="3810502" cy="3810496"/>
          </a:xfrm>
          <a:prstGeom prst="ellipse">
            <a:avLst/>
          </a:prstGeom>
          <a:noFill/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647B3E-F7E1-4567-886E-1116D80C395C}"/>
              </a:ext>
            </a:extLst>
          </p:cNvPr>
          <p:cNvSpPr/>
          <p:nvPr/>
        </p:nvSpPr>
        <p:spPr>
          <a:xfrm>
            <a:off x="602188" y="3171538"/>
            <a:ext cx="1523670" cy="1523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AD2EEB-F6E9-411A-A185-C482DFC3EC09}"/>
              </a:ext>
            </a:extLst>
          </p:cNvPr>
          <p:cNvSpPr/>
          <p:nvPr/>
        </p:nvSpPr>
        <p:spPr>
          <a:xfrm>
            <a:off x="2125858" y="3171538"/>
            <a:ext cx="1523670" cy="1523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061931-8110-4596-B18A-AB999B1FAD0C}"/>
              </a:ext>
            </a:extLst>
          </p:cNvPr>
          <p:cNvSpPr/>
          <p:nvPr/>
        </p:nvSpPr>
        <p:spPr>
          <a:xfrm>
            <a:off x="6484918" y="1917437"/>
            <a:ext cx="1944916" cy="1944914"/>
          </a:xfrm>
          <a:prstGeom prst="ellipse">
            <a:avLst/>
          </a:prstGeom>
          <a:solidFill>
            <a:srgbClr val="DFC4EB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7D6078B-5F12-417E-8E09-D547FFE12062}"/>
              </a:ext>
            </a:extLst>
          </p:cNvPr>
          <p:cNvSpPr/>
          <p:nvPr/>
        </p:nvSpPr>
        <p:spPr>
          <a:xfrm>
            <a:off x="6484918" y="4004394"/>
            <a:ext cx="1944916" cy="1944914"/>
          </a:xfrm>
          <a:prstGeom prst="ellipse">
            <a:avLst/>
          </a:prstGeom>
          <a:solidFill>
            <a:srgbClr val="DFC4EB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3023F-A13C-4357-9E3F-E7C4FDA7C0F9}"/>
              </a:ext>
            </a:extLst>
          </p:cNvPr>
          <p:cNvSpPr txBox="1"/>
          <p:nvPr/>
        </p:nvSpPr>
        <p:spPr>
          <a:xfrm>
            <a:off x="8982373" y="2040548"/>
            <a:ext cx="2771662" cy="37856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React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JavaScript библиотека для создания пользовательских интерфейсов.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TypeScript</a:t>
            </a:r>
            <a:r>
              <a:rPr lang="en-US" altLang="ko-KR" sz="1600" dirty="0">
                <a:solidFill>
                  <a:schemeClr val="tx1"/>
                </a:solidFill>
              </a:rPr>
              <a:t> -</a:t>
            </a:r>
            <a:r>
              <a:rPr lang="en-US" altLang="ko-KR" sz="1600" dirty="0" smtClean="0">
                <a:solidFill>
                  <a:schemeClr val="tx1"/>
                </a:solidFill>
                <a:latin typeface="Lato Light (Основной текст)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</a:rPr>
              <a:t>это </a:t>
            </a:r>
            <a:r>
              <a:rPr lang="ru-RU" altLang="ko-KR" sz="1600" dirty="0">
                <a:solidFill>
                  <a:schemeClr val="tx1"/>
                </a:solidFill>
              </a:rPr>
              <a:t>язык </a:t>
            </a:r>
            <a:r>
              <a:rPr lang="ru-RU" altLang="ko-KR" sz="1600" dirty="0" smtClean="0">
                <a:solidFill>
                  <a:schemeClr val="tx1"/>
                </a:solidFill>
              </a:rPr>
              <a:t>программирования</a:t>
            </a:r>
            <a:r>
              <a:rPr lang="ru-RU" altLang="ko-KR" sz="1600" dirty="0">
                <a:solidFill>
                  <a:schemeClr val="tx1"/>
                </a:solidFill>
              </a:rPr>
              <a:t>, расширяющее возможности </a:t>
            </a:r>
            <a:r>
              <a:rPr lang="en-US" altLang="ko-KR" sz="1600" dirty="0" smtClean="0">
                <a:solidFill>
                  <a:schemeClr val="tx1"/>
                </a:solidFill>
              </a:rPr>
              <a:t>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VS Code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smtClean="0">
                <a:solidFill>
                  <a:schemeClr val="tx1"/>
                </a:solidFill>
                <a:latin typeface="Lato Light (Основной текст)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это</a:t>
            </a: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ru-RU" altLang="ko-KR" sz="1600" dirty="0">
                <a:solidFill>
                  <a:schemeClr val="tx1"/>
                </a:solidFill>
                <a:latin typeface="Berlin Sans FB Demi" panose="020E0802020502020306" pitchFamily="34" charset="0"/>
              </a:rPr>
              <a:t>кроссплатформенный редактор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кода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MongoDB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реляционная база </a:t>
            </a:r>
            <a:r>
              <a:rPr lang="ru-RU" altLang="ko-KR" sz="1600" dirty="0" smtClean="0">
                <a:solidFill>
                  <a:schemeClr val="tx1"/>
                </a:solidFill>
              </a:rPr>
              <a:t>данных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Node.js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среда выполнения </a:t>
            </a:r>
            <a:r>
              <a:rPr lang="en-US" altLang="ko-KR" sz="1600" dirty="0" smtClean="0">
                <a:solidFill>
                  <a:schemeClr val="tx1"/>
                </a:solidFill>
              </a:rPr>
              <a:t>JavaScript.</a:t>
            </a:r>
            <a:endParaRPr lang="en-US" altLang="ko-KR" sz="16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1B528-3738-4EA7-A16D-2823FAC4A005}"/>
              </a:ext>
            </a:extLst>
          </p:cNvPr>
          <p:cNvSpPr txBox="1"/>
          <p:nvPr/>
        </p:nvSpPr>
        <p:spPr>
          <a:xfrm>
            <a:off x="2125858" y="659616"/>
            <a:ext cx="8178802" cy="707886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4000" b="0" dirty="0" smtClean="0">
                <a:latin typeface="+mj-lt"/>
              </a:rPr>
              <a:t>Средства разработки</a:t>
            </a:r>
            <a:endParaRPr lang="ko-KR" altLang="en-US" sz="4000" b="0" dirty="0"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BD2D28-E8C0-4A88-9ADE-599FDB846FEF}"/>
              </a:ext>
            </a:extLst>
          </p:cNvPr>
          <p:cNvSpPr/>
          <p:nvPr/>
        </p:nvSpPr>
        <p:spPr>
          <a:xfrm>
            <a:off x="4200740" y="2960915"/>
            <a:ext cx="1944916" cy="1944914"/>
          </a:xfrm>
          <a:prstGeom prst="ellipse">
            <a:avLst/>
          </a:prstGeom>
          <a:solidFill>
            <a:srgbClr val="DFC4EB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dirty="0">
              <a:ln>
                <a:solidFill>
                  <a:srgbClr val="FEDCEA"/>
                </a:solidFill>
              </a:ln>
              <a:solidFill>
                <a:srgbClr val="FEDCEA"/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31" y="4265284"/>
            <a:ext cx="1261850" cy="1261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67" y="3095322"/>
            <a:ext cx="1676097" cy="167609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4" y="2187840"/>
            <a:ext cx="1546149" cy="154614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40" y="3317478"/>
            <a:ext cx="1219048" cy="121904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6" y="3348596"/>
            <a:ext cx="1150981" cy="11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8550FC-4193-4193-8A4A-DB95BA1160A9}"/>
              </a:ext>
            </a:extLst>
          </p:cNvPr>
          <p:cNvSpPr txBox="1"/>
          <p:nvPr/>
        </p:nvSpPr>
        <p:spPr>
          <a:xfrm>
            <a:off x="2006599" y="481709"/>
            <a:ext cx="8178802" cy="95410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Implication and Recommendations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1BB808-3CCD-4EA8-8734-0BBF921542C1}"/>
              </a:ext>
            </a:extLst>
          </p:cNvPr>
          <p:cNvSpPr/>
          <p:nvPr/>
        </p:nvSpPr>
        <p:spPr>
          <a:xfrm>
            <a:off x="6506312" y="4507148"/>
            <a:ext cx="463316" cy="463316"/>
          </a:xfrm>
          <a:custGeom>
            <a:avLst/>
            <a:gdLst>
              <a:gd name="connsiteX0" fmla="*/ 117911 w 380278"/>
              <a:gd name="connsiteY0" fmla="*/ 154021 h 380278"/>
              <a:gd name="connsiteX1" fmla="*/ 92371 w 380278"/>
              <a:gd name="connsiteY1" fmla="*/ 164600 h 380278"/>
              <a:gd name="connsiteX2" fmla="*/ 81792 w 380278"/>
              <a:gd name="connsiteY2" fmla="*/ 190140 h 380278"/>
              <a:gd name="connsiteX3" fmla="*/ 81792 w 380278"/>
              <a:gd name="connsiteY3" fmla="*/ 190139 h 380278"/>
              <a:gd name="connsiteX4" fmla="*/ 81792 w 380278"/>
              <a:gd name="connsiteY4" fmla="*/ 190140 h 380278"/>
              <a:gd name="connsiteX5" fmla="*/ 81792 w 380278"/>
              <a:gd name="connsiteY5" fmla="*/ 190140 h 380278"/>
              <a:gd name="connsiteX6" fmla="*/ 92371 w 380278"/>
              <a:gd name="connsiteY6" fmla="*/ 215679 h 380278"/>
              <a:gd name="connsiteX7" fmla="*/ 117911 w 380278"/>
              <a:gd name="connsiteY7" fmla="*/ 226258 h 380278"/>
              <a:gd name="connsiteX8" fmla="*/ 262368 w 380278"/>
              <a:gd name="connsiteY8" fmla="*/ 226259 h 380278"/>
              <a:gd name="connsiteX9" fmla="*/ 298487 w 380278"/>
              <a:gd name="connsiteY9" fmla="*/ 190140 h 380278"/>
              <a:gd name="connsiteX10" fmla="*/ 298488 w 380278"/>
              <a:gd name="connsiteY10" fmla="*/ 190140 h 380278"/>
              <a:gd name="connsiteX11" fmla="*/ 262369 w 380278"/>
              <a:gd name="connsiteY11" fmla="*/ 154021 h 380278"/>
              <a:gd name="connsiteX12" fmla="*/ 190139 w 380278"/>
              <a:gd name="connsiteY12" fmla="*/ 0 h 380278"/>
              <a:gd name="connsiteX13" fmla="*/ 380278 w 380278"/>
              <a:gd name="connsiteY13" fmla="*/ 190139 h 380278"/>
              <a:gd name="connsiteX14" fmla="*/ 190139 w 380278"/>
              <a:gd name="connsiteY14" fmla="*/ 380278 h 380278"/>
              <a:gd name="connsiteX15" fmla="*/ 0 w 380278"/>
              <a:gd name="connsiteY15" fmla="*/ 190139 h 380278"/>
              <a:gd name="connsiteX16" fmla="*/ 190139 w 380278"/>
              <a:gd name="connsiteY16" fmla="*/ 0 h 38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278" h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F7364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A8986-AB8E-4E1F-AF74-9588832CD9FD}"/>
              </a:ext>
            </a:extLst>
          </p:cNvPr>
          <p:cNvSpPr txBox="1"/>
          <p:nvPr/>
        </p:nvSpPr>
        <p:spPr>
          <a:xfrm>
            <a:off x="1917026" y="274361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 dirty="0">
                <a:solidFill>
                  <a:schemeClr val="tx1"/>
                </a:solidFill>
              </a:rPr>
              <a:t>Lorem ipsum dolor </a:t>
            </a:r>
            <a:r>
              <a:rPr lang="en-US" altLang="ko-KR" sz="2400">
                <a:solidFill>
                  <a:schemeClr val="tx1"/>
                </a:solidFill>
              </a:rPr>
              <a:t>sit amet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4DA4F-14B7-4EC6-BCC0-B97454AA96AB}"/>
              </a:ext>
            </a:extLst>
          </p:cNvPr>
          <p:cNvSpPr txBox="1"/>
          <p:nvPr/>
        </p:nvSpPr>
        <p:spPr>
          <a:xfrm>
            <a:off x="7237784" y="274361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 dirty="0" err="1">
                <a:solidFill>
                  <a:schemeClr val="tx1"/>
                </a:solidFill>
              </a:rPr>
              <a:t>Consectetur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adipiscing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elit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8CA5D-CE5D-49F3-95D7-8738852550F7}"/>
              </a:ext>
            </a:extLst>
          </p:cNvPr>
          <p:cNvSpPr txBox="1"/>
          <p:nvPr/>
        </p:nvSpPr>
        <p:spPr>
          <a:xfrm>
            <a:off x="1917026" y="446169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</a:rPr>
              <a:t>Sed do eiusmod tempor incididunt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AC955-2A9A-4E67-A1A4-84EC00D1E77C}"/>
              </a:ext>
            </a:extLst>
          </p:cNvPr>
          <p:cNvSpPr txBox="1"/>
          <p:nvPr/>
        </p:nvSpPr>
        <p:spPr>
          <a:xfrm>
            <a:off x="7237784" y="446169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</a:rPr>
              <a:t>Ut labore</a:t>
            </a:r>
            <a:r>
              <a:rPr lang="en-US" altLang="ko-KR" sz="2400" dirty="0">
                <a:solidFill>
                  <a:schemeClr val="tx1"/>
                </a:solidFill>
              </a:rPr>
              <a:t> et dolore </a:t>
            </a:r>
            <a:r>
              <a:rPr lang="en-US" altLang="ko-KR" sz="2400">
                <a:solidFill>
                  <a:schemeClr val="tx1"/>
                </a:solidFill>
              </a:rPr>
              <a:t>magna aliqua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1" name="그래픽 2">
            <a:extLst>
              <a:ext uri="{FF2B5EF4-FFF2-40B4-BE49-F238E27FC236}">
                <a16:creationId xmlns:a16="http://schemas.microsoft.com/office/drawing/2014/main" id="{347D3EA8-C66E-4816-AEDA-4E164AC65B92}"/>
              </a:ext>
            </a:extLst>
          </p:cNvPr>
          <p:cNvSpPr/>
          <p:nvPr/>
        </p:nvSpPr>
        <p:spPr>
          <a:xfrm>
            <a:off x="1185554" y="278906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그래픽 8">
            <a:extLst>
              <a:ext uri="{FF2B5EF4-FFF2-40B4-BE49-F238E27FC236}">
                <a16:creationId xmlns:a16="http://schemas.microsoft.com/office/drawing/2014/main" id="{8AC38D14-928B-4035-B7EB-64988686CF99}"/>
              </a:ext>
            </a:extLst>
          </p:cNvPr>
          <p:cNvSpPr/>
          <p:nvPr/>
        </p:nvSpPr>
        <p:spPr>
          <a:xfrm>
            <a:off x="1185554" y="450714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그래픽 5">
            <a:extLst>
              <a:ext uri="{FF2B5EF4-FFF2-40B4-BE49-F238E27FC236}">
                <a16:creationId xmlns:a16="http://schemas.microsoft.com/office/drawing/2014/main" id="{8636A5FB-88C1-4D4D-A03D-04B2838321B5}"/>
              </a:ext>
            </a:extLst>
          </p:cNvPr>
          <p:cNvSpPr/>
          <p:nvPr/>
        </p:nvSpPr>
        <p:spPr>
          <a:xfrm>
            <a:off x="6506312" y="278906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7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B3ED0C-A1CB-4688-A608-71FBF1698AA6}"/>
              </a:ext>
            </a:extLst>
          </p:cNvPr>
          <p:cNvSpPr txBox="1"/>
          <p:nvPr/>
        </p:nvSpPr>
        <p:spPr>
          <a:xfrm>
            <a:off x="2006599" y="735817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References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866A18-4990-4AD1-A37F-B9C7B690553B}"/>
              </a:ext>
            </a:extLst>
          </p:cNvPr>
          <p:cNvSpPr>
            <a:spLocks noChangeAspect="1"/>
          </p:cNvSpPr>
          <p:nvPr/>
        </p:nvSpPr>
        <p:spPr>
          <a:xfrm>
            <a:off x="1268000" y="25484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E2F59-5667-42E8-8D76-307DE3317CDB}"/>
              </a:ext>
            </a:extLst>
          </p:cNvPr>
          <p:cNvSpPr txBox="1"/>
          <p:nvPr/>
        </p:nvSpPr>
        <p:spPr>
          <a:xfrm>
            <a:off x="1536700" y="24219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12A97-B32C-4989-BDF3-EFC50AFFEA0A}"/>
              </a:ext>
            </a:extLst>
          </p:cNvPr>
          <p:cNvSpPr txBox="1"/>
          <p:nvPr/>
        </p:nvSpPr>
        <p:spPr>
          <a:xfrm>
            <a:off x="1536700" y="28817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3A8060-DBC1-4BB0-8281-A98F6036C921}"/>
              </a:ext>
            </a:extLst>
          </p:cNvPr>
          <p:cNvSpPr>
            <a:spLocks noChangeAspect="1"/>
          </p:cNvSpPr>
          <p:nvPr/>
        </p:nvSpPr>
        <p:spPr>
          <a:xfrm>
            <a:off x="6475000" y="25484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AB526-BAC3-42C4-8342-95710FF60B9E}"/>
              </a:ext>
            </a:extLst>
          </p:cNvPr>
          <p:cNvSpPr txBox="1"/>
          <p:nvPr/>
        </p:nvSpPr>
        <p:spPr>
          <a:xfrm>
            <a:off x="6743700" y="24219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CF9D2-6037-496A-B361-44E31BD7134C}"/>
              </a:ext>
            </a:extLst>
          </p:cNvPr>
          <p:cNvSpPr txBox="1"/>
          <p:nvPr/>
        </p:nvSpPr>
        <p:spPr>
          <a:xfrm>
            <a:off x="6743700" y="28817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05B704-39BA-48CD-B9FE-98C67C090C0D}"/>
              </a:ext>
            </a:extLst>
          </p:cNvPr>
          <p:cNvSpPr>
            <a:spLocks noChangeAspect="1"/>
          </p:cNvSpPr>
          <p:nvPr/>
        </p:nvSpPr>
        <p:spPr>
          <a:xfrm>
            <a:off x="1268000" y="43772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E7310-E937-4569-A10E-C442A19DFCBA}"/>
              </a:ext>
            </a:extLst>
          </p:cNvPr>
          <p:cNvSpPr txBox="1"/>
          <p:nvPr/>
        </p:nvSpPr>
        <p:spPr>
          <a:xfrm>
            <a:off x="1536700" y="42507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19AB6-33D1-4C5F-8729-A25172511BAA}"/>
              </a:ext>
            </a:extLst>
          </p:cNvPr>
          <p:cNvSpPr txBox="1"/>
          <p:nvPr/>
        </p:nvSpPr>
        <p:spPr>
          <a:xfrm>
            <a:off x="1536700" y="47105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2936BA-8E4F-4BDF-854D-B0864B25B1CD}"/>
              </a:ext>
            </a:extLst>
          </p:cNvPr>
          <p:cNvSpPr>
            <a:spLocks noChangeAspect="1"/>
          </p:cNvSpPr>
          <p:nvPr/>
        </p:nvSpPr>
        <p:spPr>
          <a:xfrm>
            <a:off x="6475000" y="43772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CF7A3-6E72-4631-A1D6-9D3167CD69E9}"/>
              </a:ext>
            </a:extLst>
          </p:cNvPr>
          <p:cNvSpPr txBox="1"/>
          <p:nvPr/>
        </p:nvSpPr>
        <p:spPr>
          <a:xfrm>
            <a:off x="6743700" y="42507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FDC06-EAF3-4C00-8A8A-1288F544D4F0}"/>
              </a:ext>
            </a:extLst>
          </p:cNvPr>
          <p:cNvSpPr txBox="1"/>
          <p:nvPr/>
        </p:nvSpPr>
        <p:spPr>
          <a:xfrm>
            <a:off x="6743700" y="47105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7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2" y="337476"/>
            <a:ext cx="8646783" cy="34532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" y="3012019"/>
            <a:ext cx="8060924" cy="3643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963" y="337476"/>
            <a:ext cx="294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+mj-lt"/>
              </a:rPr>
              <a:t>Интерфейс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0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rona One - Lato Light">
      <a:majorFont>
        <a:latin typeface="Krona One"/>
        <a:ea typeface="Arial Unicode MS"/>
        <a:cs typeface=""/>
      </a:majorFont>
      <a:minorFont>
        <a:latin typeface="Lato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30000"/>
          </a:schemeClr>
        </a:solidFill>
        <a:ln w="12700">
          <a:solidFill>
            <a:srgbClr val="F73648"/>
          </a:solidFill>
        </a:ln>
        <a:effectLst/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tx1">
            <a:alpha val="78000"/>
          </a:schemeClr>
        </a:solidFill>
        <a:ln w="6350">
          <a:gradFill>
            <a:gsLst>
              <a:gs pos="0">
                <a:srgbClr val="83561C"/>
              </a:gs>
              <a:gs pos="74000">
                <a:srgbClr val="E0CB79"/>
              </a:gs>
              <a:gs pos="83000">
                <a:srgbClr val="9C7132"/>
              </a:gs>
              <a:gs pos="100000">
                <a:srgbClr val="E3C36A"/>
              </a:gs>
            </a:gsLst>
            <a:lin ang="2700000" scaled="0"/>
          </a:gradFill>
        </a:ln>
        <a:effectLst>
          <a:outerShdw blurRad="152400" algn="ctr" rotWithShape="0">
            <a:prstClr val="black">
              <a:alpha val="88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468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Krona One</vt:lpstr>
      <vt:lpstr>Berlin Sans FB Demi</vt:lpstr>
      <vt:lpstr>Arial Unicode MS</vt:lpstr>
      <vt:lpstr>Candara Light</vt:lpstr>
      <vt:lpstr>Fira Sans</vt:lpstr>
      <vt:lpstr>Helvetica</vt:lpstr>
      <vt:lpstr>맑은 고딕</vt:lpstr>
      <vt:lpstr>Arial Black</vt:lpstr>
      <vt:lpstr>Arial</vt:lpstr>
      <vt:lpstr>Lato Light (Основной текст)</vt:lpstr>
      <vt:lpstr>Lato Light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Алина Городинец</cp:lastModifiedBy>
  <cp:revision>402</cp:revision>
  <dcterms:created xsi:type="dcterms:W3CDTF">2019-04-06T05:20:47Z</dcterms:created>
  <dcterms:modified xsi:type="dcterms:W3CDTF">2024-06-19T22:12:19Z</dcterms:modified>
</cp:coreProperties>
</file>