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7" r:id="rId2"/>
    <p:sldId id="257" r:id="rId3"/>
    <p:sldId id="464" r:id="rId4"/>
    <p:sldId id="435" r:id="rId5"/>
    <p:sldId id="482" r:id="rId6"/>
    <p:sldId id="475" r:id="rId7"/>
    <p:sldId id="484" r:id="rId8"/>
    <p:sldId id="436" r:id="rId9"/>
    <p:sldId id="496" r:id="rId10"/>
    <p:sldId id="477" r:id="rId11"/>
    <p:sldId id="478" r:id="rId12"/>
    <p:sldId id="479" r:id="rId13"/>
    <p:sldId id="480" r:id="rId14"/>
    <p:sldId id="483" r:id="rId15"/>
    <p:sldId id="485" r:id="rId16"/>
    <p:sldId id="493" r:id="rId17"/>
    <p:sldId id="481" r:id="rId18"/>
    <p:sldId id="292" r:id="rId19"/>
    <p:sldId id="389" r:id="rId20"/>
    <p:sldId id="494" r:id="rId21"/>
    <p:sldId id="495" r:id="rId22"/>
    <p:sldId id="291" r:id="rId23"/>
    <p:sldId id="294" r:id="rId24"/>
    <p:sldId id="293" r:id="rId25"/>
    <p:sldId id="419" r:id="rId26"/>
  </p:sldIdLst>
  <p:sldSz cx="12192000" cy="6858000"/>
  <p:notesSz cx="6858000" cy="9144000"/>
  <p:embeddedFontLst>
    <p:embeddedFont>
      <p:font typeface="Krona One" panose="020B0604020202020204" charset="0"/>
      <p:regular r:id="rId29"/>
    </p:embeddedFont>
    <p:embeddedFont>
      <p:font typeface="Lato Light" panose="020F0302020204030203" charset="0"/>
      <p:regular r:id="rId30"/>
      <p:italic r:id="rId31"/>
    </p:embeddedFont>
    <p:embeddedFont>
      <p:font typeface="맑은 고딕" panose="020B0503020000020004" pitchFamily="34" charset="-127"/>
      <p:regular r:id="rId32"/>
      <p:bold r:id="rId33"/>
    </p:embeddedFont>
    <p:embeddedFont>
      <p:font typeface="Overpass Light" panose="020B0604020202020204" charset="0"/>
      <p:regular r:id="rId34"/>
      <p:italic r:id="rId35"/>
    </p:embeddedFont>
    <p:embeddedFont>
      <p:font typeface="Berlin Sans FB Demi" panose="020E0802020502020306" pitchFamily="34" charset="0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8E3"/>
    <a:srgbClr val="4514B8"/>
    <a:srgbClr val="F73648"/>
    <a:srgbClr val="FBC5CC"/>
    <a:srgbClr val="7372D2"/>
    <a:srgbClr val="3F4BC8"/>
    <a:srgbClr val="FDD1DD"/>
    <a:srgbClr val="90AAC2"/>
    <a:srgbClr val="DEE6ED"/>
    <a:srgbClr val="FA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DC87C9-4287-43C7-8D3F-D49B08322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"/>
            <a:ext cx="12192000" cy="5730240"/>
          </a:xfrm>
          <a:prstGeom prst="rect">
            <a:avLst/>
          </a:prstGeom>
        </p:spPr>
      </p:pic>
      <p:pic>
        <p:nvPicPr>
          <p:cNvPr id="30" name="Graphic 3">
            <a:hlinkClick r:id="rId3"/>
            <a:extLst>
              <a:ext uri="{FF2B5EF4-FFF2-40B4-BE49-F238E27FC236}">
                <a16:creationId xmlns:a16="http://schemas.microsoft.com/office/drawing/2014/main" id="{7410A3CC-9C13-4B3D-9B96-7C134D51C2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34" name="TextBox 33">
            <a:hlinkClick r:id="rId6"/>
            <a:extLst>
              <a:ext uri="{FF2B5EF4-FFF2-40B4-BE49-F238E27FC236}">
                <a16:creationId xmlns:a16="http://schemas.microsoft.com/office/drawing/2014/main" id="{3FB34D19-567C-4243-AC6A-8D9777E628C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5FD17-27FE-490F-8E28-06AA6949DAB3}"/>
              </a:ext>
            </a:extLst>
          </p:cNvPr>
          <p:cNvSpPr/>
          <p:nvPr userDrawn="1"/>
        </p:nvSpPr>
        <p:spPr>
          <a:xfrm>
            <a:off x="2292627" y="1033670"/>
            <a:ext cx="7606747" cy="4790661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41E071-9DA9-4371-BA85-C3484456BA80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52D67F4-8832-47ED-B0AF-7C88AF97AA40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857250" y="2349567"/>
            <a:ext cx="3274950" cy="327681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CCDF5B-5031-4FBC-B72F-D501397793B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CDEF609E-4401-4A2C-8657-CB343692A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BEFF5AE8-F022-4A3D-BC85-CEB4417A186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2E67A4-0A99-4C68-BC26-9B26789C5CF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740636" y="5359076"/>
            <a:ext cx="2451364" cy="14989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A6683B-9BE4-4506-8049-F1A4E3FA7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" y="0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19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4ADC5-1D7F-487E-B26E-810456C1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16200000" flipH="1">
            <a:off x="8207140" y="2892865"/>
            <a:ext cx="6877726" cy="10919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A96075-B4C8-4D51-B0CF-C7952941D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16200000" flipH="1">
            <a:off x="-2819312" y="2819313"/>
            <a:ext cx="6877726" cy="12391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5E1D7A-8276-406E-A02C-EC3562C179A1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F81AE992-136F-4AA5-A210-69AD147EC6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1544" y="1241638"/>
            <a:ext cx="3049156" cy="43747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27CA4D13-7785-4162-99A0-1A95CA8E1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891036AD-4C6F-4EB4-9C97-E0EB66DB3E1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5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D2758-57EE-4D78-A603-75B476C79652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6D61CAF3-1D67-4D59-8D84-A0FAC10B2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C38D12C0-0B45-4AF5-8BA6-B638593C0CE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EA2457-3E76-4740-AF8D-BAE580A89F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475749"/>
            <a:ext cx="3936906" cy="1382251"/>
          </a:xfrm>
          <a:prstGeom prst="rect">
            <a:avLst/>
          </a:prstGeom>
        </p:spPr>
      </p:pic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18BC0BD-E3E1-4D72-8F79-25801D0AD2BB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507000" y="507600"/>
            <a:ext cx="11178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658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FC21660-FA37-4739-AA4C-51E7010A791E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419C5FA-EED7-4C52-99D6-9884719E2A8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008357" y="1897710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F110FB4C-44B1-460D-8BD7-8476999ADE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9183" y="1897710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B673F9-70F2-4CCB-83B7-4824CC179D94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CD370EB4-9DD4-4505-8646-6BDFF67CE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774D1C50-4494-4F5C-BF71-7C5279E4565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FE0768-25B7-47EA-9A8D-14EA9241B29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3038215" cy="20300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5B46E4-BA27-4C1E-B55A-7539EA91A9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826277" y="5530492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C1235ED-B851-418D-93E8-D7FF2A637E7A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E6F1735-0E09-406F-8C23-591FAE14BC2F}"/>
              </a:ext>
            </a:extLst>
          </p:cNvPr>
          <p:cNvSpPr>
            <a:spLocks noGrp="1" noChangeAspect="1"/>
          </p:cNvSpPr>
          <p:nvPr userDrawn="1">
            <p:ph type="pic" sz="quarter" idx="10" hasCustomPrompt="1"/>
          </p:nvPr>
        </p:nvSpPr>
        <p:spPr>
          <a:xfrm>
            <a:off x="1415969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E0444925-CDAC-4245-BCCE-FA130EF0C99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356810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F9104767-E620-49C7-8613-3B142A08BB3B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886183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>
            <a:extLst>
              <a:ext uri="{FF2B5EF4-FFF2-40B4-BE49-F238E27FC236}">
                <a16:creationId xmlns:a16="http://schemas.microsoft.com/office/drawing/2014/main" id="{FFD4B16C-D0E7-4F22-BBB2-77CDA2C3108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827024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F7EE60EB-DDB4-4151-932C-F9C709A032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5A53F7AB-AC8E-43FD-ADC0-37595373B2B1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C0C9FF-5434-4B57-82A6-5D3866349E5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77" y="0"/>
            <a:ext cx="4269923" cy="12317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2E9DE2-6AA0-4CEF-B26D-8B6E4D9F884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2316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EB561DC-CF09-4982-BEBB-C324BEF91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5400000">
            <a:off x="-2892864" y="2892865"/>
            <a:ext cx="6877726" cy="10919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360638-8468-4E58-9ECB-CDAB2F7C61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5400000">
            <a:off x="8133588" y="2819313"/>
            <a:ext cx="6877726" cy="12391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638E93-1711-4FFF-ABAB-33FF36D349D0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B1D99948-DBB3-4987-BD40-1300DFFB7F6F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7675032" y="1219200"/>
            <a:ext cx="2142067" cy="4423546"/>
          </a:xfrm>
          <a:prstGeom prst="roundRect">
            <a:avLst>
              <a:gd name="adj" fmla="val 1369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BC37BCE5-2BA5-4AEB-92A4-D069627C3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8E18FF0E-DDF7-41EC-B0F8-8A8BC9B76509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681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DD057DD-A848-4D28-8BAA-3F9DD9DD41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5400000" flipH="1" flipV="1">
            <a:off x="8207140" y="2892865"/>
            <a:ext cx="6877726" cy="10919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D2B5D4-AD55-4F1D-83CF-4A0E1BCBD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5400000" flipH="1" flipV="1">
            <a:off x="-2819312" y="2819315"/>
            <a:ext cx="6877726" cy="12391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8F7A09-E74E-4D33-8828-A1DB741530A9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FA4EE83B-C3B8-4E90-AE6D-74AA125138EC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340810" y="1203960"/>
            <a:ext cx="5842310" cy="4450080"/>
          </a:xfrm>
          <a:prstGeom prst="roundRect">
            <a:avLst>
              <a:gd name="adj" fmla="val 494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D3AC6B8A-5B41-4F0C-B7CE-3BB9D4548B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9CE23B76-9C90-473B-80DB-AEB11E67C83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560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4ADE0D9-D3BC-4711-A835-2BF06EDA3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16200000" flipV="1">
            <a:off x="-2892864" y="2892865"/>
            <a:ext cx="6877726" cy="10919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EE47AF-39BD-4A9B-8B25-51C564E17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16200000" flipV="1">
            <a:off x="8133588" y="2819315"/>
            <a:ext cx="6877726" cy="12391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51690B-4B90-4FA0-BCAC-D66FFBE9FF0F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3D8D7CE5-AA07-41E2-B0FE-1C2C715EA90A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351001" y="1092200"/>
            <a:ext cx="6452466" cy="4267200"/>
          </a:xfrm>
          <a:prstGeom prst="roundRect">
            <a:avLst>
              <a:gd name="adj" fmla="val 211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CCB1020B-D531-4E20-A73F-6433051F4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2BBEFA15-BD18-4968-A6E3-217F9D01784A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46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7E4B53A-26A6-4E77-B789-CE0A5927E88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12C5520A-5CCC-477C-ACA7-B65670188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2648A56D-D4CE-40BB-AA5D-CAD764864DDD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0479B3-35B4-4F29-9C36-C67E23EF08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51364" cy="1498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E2E952-1077-4092-A382-7DCB081DE5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90" y="5516806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3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F06B5CD-132C-45EB-BA6F-3F35B8070207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4BBB33-82B6-43FA-9C24-274A9F364212}"/>
              </a:ext>
            </a:extLst>
          </p:cNvPr>
          <p:cNvCxnSpPr>
            <a:cxnSpLocks/>
          </p:cNvCxnSpPr>
          <p:nvPr userDrawn="1"/>
        </p:nvCxnSpPr>
        <p:spPr>
          <a:xfrm>
            <a:off x="321733" y="1402744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5FF4130A-368B-44DE-8859-FB8D46E009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CECDD000-598E-448A-935F-19430772820C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263EA3-1018-4066-A18D-101C6FD0642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3845668" cy="16240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3AECFF-0740-41B8-8869-E472688F5DE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55094" y="5475749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3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42FBC8F-58DC-4ED6-B454-A22F1C276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63880"/>
            <a:ext cx="12192000" cy="57302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95FD17-27FE-490F-8E28-06AA6949DAB3}"/>
              </a:ext>
            </a:extLst>
          </p:cNvPr>
          <p:cNvSpPr/>
          <p:nvPr userDrawn="1"/>
        </p:nvSpPr>
        <p:spPr>
          <a:xfrm>
            <a:off x="2767330" y="1549668"/>
            <a:ext cx="6657342" cy="3758666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E9CF1223-8BFC-4BA4-9F04-BF5B0CB04F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36D3098D-9DC8-4A98-A96F-729EC6C397D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7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314AEB-6CFE-4BC7-B110-EBDE75840025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5E819B6F-D7DF-4FA8-9FDB-080FA6F94F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01219F35-B78C-4B56-AE26-64B480CB6E26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8BA078-761A-4581-99B3-66CCBF74F8D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53785" y="0"/>
            <a:ext cx="3038215" cy="20300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0467AB-601F-43C1-A17C-E8048AC2129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530492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98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53A3759-F418-4B34-9461-735FEB12681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488A6B-1E08-49D2-B82D-33626A20F43F}"/>
              </a:ext>
            </a:extLst>
          </p:cNvPr>
          <p:cNvCxnSpPr>
            <a:cxnSpLocks/>
          </p:cNvCxnSpPr>
          <p:nvPr userDrawn="1"/>
        </p:nvCxnSpPr>
        <p:spPr>
          <a:xfrm>
            <a:off x="313267" y="1253340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59F14A51-118D-4E70-B009-6DECB8E33E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F3F4A0B7-F97A-4D0F-BE72-0669D194EF6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4AC9F2-A782-4CC4-A8FE-4A28C6B468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4269923" cy="12317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8BDD11-692F-427D-B301-81441B078CF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4508" y="4522316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0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FD04C3DF-48EB-4683-AF3F-FD6A0FD5E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C76B44D7-C90A-49D4-A3FA-24ED9B72920B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71B1BD7-4B5E-473C-A5FA-ABFBF56EA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1E6D669E-5ED8-4C46-958F-A6A492BF4B0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353CF9-E6CF-421E-BCA0-CE6C0C1C39B9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E3A16DD-04E6-4ECE-AEFF-833E517891A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4DDEEC8D-78CF-43AB-A9F5-CAC5C4D8E2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60F38B3F-4548-4DA5-8F89-E23D24BD4CEE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92C12A-0929-4605-91A7-26E6FB9D1CB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32" y="5233970"/>
            <a:ext cx="3845668" cy="16240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242912-22B1-4531-86F8-A63D3B4E343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8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314AEB-6CFE-4BC7-B110-EBDE75840025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7391F86-24DA-4B08-8602-9E83BAD3EF5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C11D19F3-841C-40F7-9FB2-74E066A919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62BC8A30-8C89-46F9-8E17-DEBA4DA1FF7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02D9C5-AE4A-4AD3-870C-5F0C97A912F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827961"/>
            <a:ext cx="3038215" cy="20300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D22AC2-5ED5-4917-B657-6D5CBB380F6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6277" y="0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7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7E4B53A-26A6-4E77-B789-CE0A5927E88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D3679E-42F3-4AE7-AF6B-D2D7334D5E11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2EE43451-0910-4F8F-89AC-75CE138F1D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37DA372A-854E-4876-9AEE-2F518B2AD34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F4F352-6BFD-449C-B4ED-FB16984E7C4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922077" y="5626291"/>
            <a:ext cx="4269923" cy="1231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84BD10-2371-4AF0-8D61-ACEC04A3809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44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F06B5CD-132C-45EB-BA6F-3F35B8070207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2C7185-07B0-4CB8-BE03-A817DA7D036C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3784CDB8-E299-4C5B-916F-E5285DD69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4B7578C2-60F7-4198-90B1-638A0683DF58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5EA54C-3CBC-4BF8-BAFC-8DF6CE4120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" y="5359076"/>
            <a:ext cx="2451364" cy="14989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CAEAE4-FA65-4D90-95EC-DE7F0323FD0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95790" y="0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31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7D7FA56-7112-4DDE-9E7F-F05CD8285986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1ACEDC-8312-4E3A-B576-4EE4DEC309C6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605BBD83-2256-4891-9D4D-7D4CFA065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8A0EF8FE-B720-48C0-8A0B-7C294FC71F6A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8B9FC9-E0B3-403D-90B1-F6255BDE30E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233970"/>
            <a:ext cx="3845668" cy="16240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9A6DDF-08E4-4BCB-8D72-2E505EA7BDB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5094" y="0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53A3759-F418-4B34-9461-735FEB12681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A4C98F-8E71-4D17-B110-DC2DE4D65FE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BB0BFCF0-DA17-4FBE-B410-40F92064E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C9395549-ABEA-4515-833F-C4092D9D9D4B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9FD549-4ECD-4A81-A61C-57B4DACC7B0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85" y="4827961"/>
            <a:ext cx="3038215" cy="20300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19C64E-5510-4A11-851A-14625AB233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75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03515F-92A8-4236-B3B1-E3A2A040C2DB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176754-40F8-41EC-B9B3-5B8242069632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87DF2353-1DA2-48C8-B491-9EE45FF659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7820641A-F1F7-419A-B0EC-3D36111ABA92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504382-9B28-4DE3-AD44-C58C00A240E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5626291"/>
            <a:ext cx="4269923" cy="123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7B9C51-3739-4C5A-9E4E-E72672776CD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354508" y="0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12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7" r:id="rId18"/>
    <p:sldLayoutId id="2147483708" r:id="rId19"/>
    <p:sldLayoutId id="2147483709" r:id="rId20"/>
    <p:sldLayoutId id="2147483710" r:id="rId21"/>
    <p:sldLayoutId id="2147483687" r:id="rId22"/>
    <p:sldLayoutId id="2147483664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svg"/><Relationship Id="rId21" Type="http://schemas.openxmlformats.org/officeDocument/2006/relationships/image" Target="../media/image36.svg"/><Relationship Id="rId42" Type="http://schemas.openxmlformats.org/officeDocument/2006/relationships/image" Target="../media/image41.png"/><Relationship Id="rId47" Type="http://schemas.openxmlformats.org/officeDocument/2006/relationships/image" Target="../media/image62.svg"/><Relationship Id="rId63" Type="http://schemas.openxmlformats.org/officeDocument/2006/relationships/image" Target="../media/image78.svg"/><Relationship Id="rId68" Type="http://schemas.openxmlformats.org/officeDocument/2006/relationships/image" Target="../media/image54.png"/><Relationship Id="rId84" Type="http://schemas.openxmlformats.org/officeDocument/2006/relationships/image" Target="../media/image62.png"/><Relationship Id="rId89" Type="http://schemas.openxmlformats.org/officeDocument/2006/relationships/image" Target="../media/image104.svg"/><Relationship Id="rId112" Type="http://schemas.openxmlformats.org/officeDocument/2006/relationships/image" Target="../media/image76.png"/><Relationship Id="rId133" Type="http://schemas.openxmlformats.org/officeDocument/2006/relationships/image" Target="../media/image148.svg"/><Relationship Id="rId138" Type="http://schemas.openxmlformats.org/officeDocument/2006/relationships/image" Target="../media/image89.png"/><Relationship Id="rId154" Type="http://schemas.openxmlformats.org/officeDocument/2006/relationships/image" Target="../media/image97.png"/><Relationship Id="rId159" Type="http://schemas.openxmlformats.org/officeDocument/2006/relationships/image" Target="../media/image174.svg"/><Relationship Id="rId175" Type="http://schemas.openxmlformats.org/officeDocument/2006/relationships/image" Target="../media/image190.svg"/><Relationship Id="rId170" Type="http://schemas.openxmlformats.org/officeDocument/2006/relationships/image" Target="../media/image105.png"/><Relationship Id="rId191" Type="http://schemas.openxmlformats.org/officeDocument/2006/relationships/image" Target="../media/image206.svg"/><Relationship Id="rId16" Type="http://schemas.openxmlformats.org/officeDocument/2006/relationships/image" Target="../media/image28.png"/><Relationship Id="rId107" Type="http://schemas.openxmlformats.org/officeDocument/2006/relationships/image" Target="../media/image122.svg"/><Relationship Id="rId11" Type="http://schemas.openxmlformats.org/officeDocument/2006/relationships/image" Target="../media/image26.svg"/><Relationship Id="rId32" Type="http://schemas.openxmlformats.org/officeDocument/2006/relationships/image" Target="../media/image36.png"/><Relationship Id="rId37" Type="http://schemas.openxmlformats.org/officeDocument/2006/relationships/image" Target="../media/image52.svg"/><Relationship Id="rId53" Type="http://schemas.openxmlformats.org/officeDocument/2006/relationships/image" Target="../media/image68.svg"/><Relationship Id="rId58" Type="http://schemas.openxmlformats.org/officeDocument/2006/relationships/image" Target="../media/image49.png"/><Relationship Id="rId74" Type="http://schemas.openxmlformats.org/officeDocument/2006/relationships/image" Target="../media/image57.png"/><Relationship Id="rId79" Type="http://schemas.openxmlformats.org/officeDocument/2006/relationships/image" Target="../media/image94.svg"/><Relationship Id="rId102" Type="http://schemas.openxmlformats.org/officeDocument/2006/relationships/image" Target="../media/image71.png"/><Relationship Id="rId123" Type="http://schemas.openxmlformats.org/officeDocument/2006/relationships/image" Target="../media/image138.svg"/><Relationship Id="rId128" Type="http://schemas.openxmlformats.org/officeDocument/2006/relationships/image" Target="../media/image84.png"/><Relationship Id="rId144" Type="http://schemas.openxmlformats.org/officeDocument/2006/relationships/image" Target="../media/image92.png"/><Relationship Id="rId149" Type="http://schemas.openxmlformats.org/officeDocument/2006/relationships/image" Target="../media/image164.svg"/><Relationship Id="rId5" Type="http://schemas.openxmlformats.org/officeDocument/2006/relationships/image" Target="../media/image20.svg"/><Relationship Id="rId90" Type="http://schemas.openxmlformats.org/officeDocument/2006/relationships/image" Target="../media/image65.png"/><Relationship Id="rId95" Type="http://schemas.openxmlformats.org/officeDocument/2006/relationships/image" Target="../media/image110.svg"/><Relationship Id="rId160" Type="http://schemas.openxmlformats.org/officeDocument/2006/relationships/image" Target="../media/image100.png"/><Relationship Id="rId165" Type="http://schemas.openxmlformats.org/officeDocument/2006/relationships/image" Target="../media/image180.svg"/><Relationship Id="rId181" Type="http://schemas.openxmlformats.org/officeDocument/2006/relationships/image" Target="../media/image196.svg"/><Relationship Id="rId186" Type="http://schemas.openxmlformats.org/officeDocument/2006/relationships/image" Target="../media/image113.png"/><Relationship Id="rId22" Type="http://schemas.openxmlformats.org/officeDocument/2006/relationships/image" Target="../media/image31.png"/><Relationship Id="rId27" Type="http://schemas.openxmlformats.org/officeDocument/2006/relationships/image" Target="../media/image42.svg"/><Relationship Id="rId43" Type="http://schemas.openxmlformats.org/officeDocument/2006/relationships/image" Target="../media/image58.svg"/><Relationship Id="rId48" Type="http://schemas.openxmlformats.org/officeDocument/2006/relationships/image" Target="../media/image44.png"/><Relationship Id="rId64" Type="http://schemas.openxmlformats.org/officeDocument/2006/relationships/image" Target="../media/image52.png"/><Relationship Id="rId69" Type="http://schemas.openxmlformats.org/officeDocument/2006/relationships/image" Target="../media/image84.svg"/><Relationship Id="rId113" Type="http://schemas.openxmlformats.org/officeDocument/2006/relationships/image" Target="../media/image128.svg"/><Relationship Id="rId118" Type="http://schemas.openxmlformats.org/officeDocument/2006/relationships/image" Target="../media/image79.png"/><Relationship Id="rId134" Type="http://schemas.openxmlformats.org/officeDocument/2006/relationships/image" Target="../media/image87.png"/><Relationship Id="rId139" Type="http://schemas.openxmlformats.org/officeDocument/2006/relationships/image" Target="../media/image154.svg"/><Relationship Id="rId80" Type="http://schemas.openxmlformats.org/officeDocument/2006/relationships/image" Target="../media/image60.png"/><Relationship Id="rId85" Type="http://schemas.openxmlformats.org/officeDocument/2006/relationships/image" Target="../media/image100.svg"/><Relationship Id="rId150" Type="http://schemas.openxmlformats.org/officeDocument/2006/relationships/image" Target="../media/image95.png"/><Relationship Id="rId155" Type="http://schemas.openxmlformats.org/officeDocument/2006/relationships/image" Target="../media/image170.svg"/><Relationship Id="rId171" Type="http://schemas.openxmlformats.org/officeDocument/2006/relationships/image" Target="../media/image186.svg"/><Relationship Id="rId176" Type="http://schemas.openxmlformats.org/officeDocument/2006/relationships/image" Target="../media/image108.png"/><Relationship Id="rId192" Type="http://schemas.openxmlformats.org/officeDocument/2006/relationships/image" Target="../media/image116.png"/><Relationship Id="rId12" Type="http://schemas.openxmlformats.org/officeDocument/2006/relationships/image" Target="../media/image26.png"/><Relationship Id="rId17" Type="http://schemas.openxmlformats.org/officeDocument/2006/relationships/image" Target="../media/image32.svg"/><Relationship Id="rId33" Type="http://schemas.openxmlformats.org/officeDocument/2006/relationships/image" Target="../media/image48.svg"/><Relationship Id="rId38" Type="http://schemas.openxmlformats.org/officeDocument/2006/relationships/image" Target="../media/image39.png"/><Relationship Id="rId59" Type="http://schemas.openxmlformats.org/officeDocument/2006/relationships/image" Target="../media/image74.svg"/><Relationship Id="rId103" Type="http://schemas.openxmlformats.org/officeDocument/2006/relationships/image" Target="../media/image118.svg"/><Relationship Id="rId108" Type="http://schemas.openxmlformats.org/officeDocument/2006/relationships/image" Target="../media/image74.png"/><Relationship Id="rId124" Type="http://schemas.openxmlformats.org/officeDocument/2006/relationships/image" Target="../media/image82.png"/><Relationship Id="rId129" Type="http://schemas.openxmlformats.org/officeDocument/2006/relationships/image" Target="../media/image144.svg"/><Relationship Id="rId54" Type="http://schemas.openxmlformats.org/officeDocument/2006/relationships/image" Target="../media/image47.png"/><Relationship Id="rId70" Type="http://schemas.openxmlformats.org/officeDocument/2006/relationships/image" Target="../media/image55.png"/><Relationship Id="rId75" Type="http://schemas.openxmlformats.org/officeDocument/2006/relationships/image" Target="../media/image90.svg"/><Relationship Id="rId91" Type="http://schemas.openxmlformats.org/officeDocument/2006/relationships/image" Target="../media/image106.svg"/><Relationship Id="rId96" Type="http://schemas.openxmlformats.org/officeDocument/2006/relationships/image" Target="../media/image68.png"/><Relationship Id="rId140" Type="http://schemas.openxmlformats.org/officeDocument/2006/relationships/image" Target="../media/image90.png"/><Relationship Id="rId145" Type="http://schemas.openxmlformats.org/officeDocument/2006/relationships/image" Target="../media/image160.svg"/><Relationship Id="rId161" Type="http://schemas.openxmlformats.org/officeDocument/2006/relationships/image" Target="../media/image176.svg"/><Relationship Id="rId166" Type="http://schemas.openxmlformats.org/officeDocument/2006/relationships/image" Target="../media/image103.png"/><Relationship Id="rId182" Type="http://schemas.openxmlformats.org/officeDocument/2006/relationships/image" Target="../media/image111.png"/><Relationship Id="rId187" Type="http://schemas.openxmlformats.org/officeDocument/2006/relationships/image" Target="../media/image202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23" Type="http://schemas.openxmlformats.org/officeDocument/2006/relationships/image" Target="../media/image38.svg"/><Relationship Id="rId28" Type="http://schemas.openxmlformats.org/officeDocument/2006/relationships/image" Target="../media/image34.png"/><Relationship Id="rId49" Type="http://schemas.openxmlformats.org/officeDocument/2006/relationships/image" Target="../media/image64.svg"/><Relationship Id="rId114" Type="http://schemas.openxmlformats.org/officeDocument/2006/relationships/image" Target="../media/image77.png"/><Relationship Id="rId119" Type="http://schemas.openxmlformats.org/officeDocument/2006/relationships/image" Target="../media/image134.svg"/><Relationship Id="rId44" Type="http://schemas.openxmlformats.org/officeDocument/2006/relationships/image" Target="../media/image42.png"/><Relationship Id="rId60" Type="http://schemas.openxmlformats.org/officeDocument/2006/relationships/image" Target="../media/image50.png"/><Relationship Id="rId65" Type="http://schemas.openxmlformats.org/officeDocument/2006/relationships/image" Target="../media/image80.svg"/><Relationship Id="rId81" Type="http://schemas.openxmlformats.org/officeDocument/2006/relationships/image" Target="../media/image96.svg"/><Relationship Id="rId86" Type="http://schemas.openxmlformats.org/officeDocument/2006/relationships/image" Target="../media/image63.png"/><Relationship Id="rId130" Type="http://schemas.openxmlformats.org/officeDocument/2006/relationships/image" Target="../media/image85.png"/><Relationship Id="rId135" Type="http://schemas.openxmlformats.org/officeDocument/2006/relationships/image" Target="../media/image150.svg"/><Relationship Id="rId151" Type="http://schemas.openxmlformats.org/officeDocument/2006/relationships/image" Target="../media/image166.svg"/><Relationship Id="rId156" Type="http://schemas.openxmlformats.org/officeDocument/2006/relationships/image" Target="../media/image98.png"/><Relationship Id="rId177" Type="http://schemas.openxmlformats.org/officeDocument/2006/relationships/image" Target="../media/image192.svg"/><Relationship Id="rId172" Type="http://schemas.openxmlformats.org/officeDocument/2006/relationships/image" Target="../media/image106.png"/><Relationship Id="rId193" Type="http://schemas.openxmlformats.org/officeDocument/2006/relationships/image" Target="../media/image208.svg"/><Relationship Id="rId13" Type="http://schemas.openxmlformats.org/officeDocument/2006/relationships/image" Target="../media/image28.svg"/><Relationship Id="rId18" Type="http://schemas.openxmlformats.org/officeDocument/2006/relationships/image" Target="../media/image29.png"/><Relationship Id="rId39" Type="http://schemas.openxmlformats.org/officeDocument/2006/relationships/image" Target="../media/image54.svg"/><Relationship Id="rId109" Type="http://schemas.openxmlformats.org/officeDocument/2006/relationships/image" Target="../media/image124.svg"/><Relationship Id="rId34" Type="http://schemas.openxmlformats.org/officeDocument/2006/relationships/image" Target="../media/image37.png"/><Relationship Id="rId50" Type="http://schemas.openxmlformats.org/officeDocument/2006/relationships/image" Target="../media/image45.png"/><Relationship Id="rId55" Type="http://schemas.openxmlformats.org/officeDocument/2006/relationships/image" Target="../media/image70.svg"/><Relationship Id="rId76" Type="http://schemas.openxmlformats.org/officeDocument/2006/relationships/image" Target="../media/image58.png"/><Relationship Id="rId97" Type="http://schemas.openxmlformats.org/officeDocument/2006/relationships/image" Target="../media/image112.svg"/><Relationship Id="rId104" Type="http://schemas.openxmlformats.org/officeDocument/2006/relationships/image" Target="../media/image72.png"/><Relationship Id="rId120" Type="http://schemas.openxmlformats.org/officeDocument/2006/relationships/image" Target="../media/image80.png"/><Relationship Id="rId125" Type="http://schemas.openxmlformats.org/officeDocument/2006/relationships/image" Target="../media/image140.svg"/><Relationship Id="rId141" Type="http://schemas.openxmlformats.org/officeDocument/2006/relationships/image" Target="../media/image156.svg"/><Relationship Id="rId146" Type="http://schemas.openxmlformats.org/officeDocument/2006/relationships/image" Target="../media/image93.png"/><Relationship Id="rId167" Type="http://schemas.openxmlformats.org/officeDocument/2006/relationships/image" Target="../media/image182.svg"/><Relationship Id="rId188" Type="http://schemas.openxmlformats.org/officeDocument/2006/relationships/image" Target="../media/image114.png"/><Relationship Id="rId7" Type="http://schemas.openxmlformats.org/officeDocument/2006/relationships/image" Target="../media/image22.svg"/><Relationship Id="rId71" Type="http://schemas.openxmlformats.org/officeDocument/2006/relationships/image" Target="../media/image86.svg"/><Relationship Id="rId92" Type="http://schemas.openxmlformats.org/officeDocument/2006/relationships/image" Target="../media/image66.png"/><Relationship Id="rId162" Type="http://schemas.openxmlformats.org/officeDocument/2006/relationships/image" Target="../media/image101.png"/><Relationship Id="rId183" Type="http://schemas.openxmlformats.org/officeDocument/2006/relationships/image" Target="../media/image198.svg"/><Relationship Id="rId2" Type="http://schemas.openxmlformats.org/officeDocument/2006/relationships/image" Target="../media/image21.png"/><Relationship Id="rId29" Type="http://schemas.openxmlformats.org/officeDocument/2006/relationships/image" Target="../media/image44.svg"/><Relationship Id="rId24" Type="http://schemas.openxmlformats.org/officeDocument/2006/relationships/image" Target="../media/image32.png"/><Relationship Id="rId40" Type="http://schemas.openxmlformats.org/officeDocument/2006/relationships/image" Target="../media/image40.png"/><Relationship Id="rId45" Type="http://schemas.openxmlformats.org/officeDocument/2006/relationships/image" Target="../media/image60.svg"/><Relationship Id="rId66" Type="http://schemas.openxmlformats.org/officeDocument/2006/relationships/image" Target="../media/image53.png"/><Relationship Id="rId87" Type="http://schemas.openxmlformats.org/officeDocument/2006/relationships/image" Target="../media/image102.svg"/><Relationship Id="rId110" Type="http://schemas.openxmlformats.org/officeDocument/2006/relationships/image" Target="../media/image75.png"/><Relationship Id="rId115" Type="http://schemas.openxmlformats.org/officeDocument/2006/relationships/image" Target="../media/image130.svg"/><Relationship Id="rId131" Type="http://schemas.openxmlformats.org/officeDocument/2006/relationships/image" Target="../media/image146.svg"/><Relationship Id="rId136" Type="http://schemas.openxmlformats.org/officeDocument/2006/relationships/image" Target="../media/image88.png"/><Relationship Id="rId157" Type="http://schemas.openxmlformats.org/officeDocument/2006/relationships/image" Target="../media/image172.svg"/><Relationship Id="rId178" Type="http://schemas.openxmlformats.org/officeDocument/2006/relationships/image" Target="../media/image109.png"/><Relationship Id="rId61" Type="http://schemas.openxmlformats.org/officeDocument/2006/relationships/image" Target="../media/image76.svg"/><Relationship Id="rId82" Type="http://schemas.openxmlformats.org/officeDocument/2006/relationships/image" Target="../media/image61.png"/><Relationship Id="rId152" Type="http://schemas.openxmlformats.org/officeDocument/2006/relationships/image" Target="../media/image96.png"/><Relationship Id="rId173" Type="http://schemas.openxmlformats.org/officeDocument/2006/relationships/image" Target="../media/image188.svg"/><Relationship Id="rId19" Type="http://schemas.openxmlformats.org/officeDocument/2006/relationships/image" Target="../media/image34.svg"/><Relationship Id="rId14" Type="http://schemas.openxmlformats.org/officeDocument/2006/relationships/image" Target="../media/image27.png"/><Relationship Id="rId30" Type="http://schemas.openxmlformats.org/officeDocument/2006/relationships/image" Target="../media/image35.png"/><Relationship Id="rId35" Type="http://schemas.openxmlformats.org/officeDocument/2006/relationships/image" Target="../media/image50.svg"/><Relationship Id="rId56" Type="http://schemas.openxmlformats.org/officeDocument/2006/relationships/image" Target="../media/image48.png"/><Relationship Id="rId77" Type="http://schemas.openxmlformats.org/officeDocument/2006/relationships/image" Target="../media/image92.svg"/><Relationship Id="rId100" Type="http://schemas.openxmlformats.org/officeDocument/2006/relationships/image" Target="../media/image70.png"/><Relationship Id="rId105" Type="http://schemas.openxmlformats.org/officeDocument/2006/relationships/image" Target="../media/image120.svg"/><Relationship Id="rId126" Type="http://schemas.openxmlformats.org/officeDocument/2006/relationships/image" Target="../media/image83.png"/><Relationship Id="rId147" Type="http://schemas.openxmlformats.org/officeDocument/2006/relationships/image" Target="../media/image162.svg"/><Relationship Id="rId168" Type="http://schemas.openxmlformats.org/officeDocument/2006/relationships/image" Target="../media/image104.png"/><Relationship Id="rId8" Type="http://schemas.openxmlformats.org/officeDocument/2006/relationships/image" Target="../media/image24.png"/><Relationship Id="rId51" Type="http://schemas.openxmlformats.org/officeDocument/2006/relationships/image" Target="../media/image66.svg"/><Relationship Id="rId72" Type="http://schemas.openxmlformats.org/officeDocument/2006/relationships/image" Target="../media/image56.png"/><Relationship Id="rId93" Type="http://schemas.openxmlformats.org/officeDocument/2006/relationships/image" Target="../media/image108.svg"/><Relationship Id="rId98" Type="http://schemas.openxmlformats.org/officeDocument/2006/relationships/image" Target="../media/image69.png"/><Relationship Id="rId121" Type="http://schemas.openxmlformats.org/officeDocument/2006/relationships/image" Target="../media/image136.svg"/><Relationship Id="rId142" Type="http://schemas.openxmlformats.org/officeDocument/2006/relationships/image" Target="../media/image91.png"/><Relationship Id="rId163" Type="http://schemas.openxmlformats.org/officeDocument/2006/relationships/image" Target="../media/image178.svg"/><Relationship Id="rId184" Type="http://schemas.openxmlformats.org/officeDocument/2006/relationships/image" Target="../media/image112.png"/><Relationship Id="rId189" Type="http://schemas.openxmlformats.org/officeDocument/2006/relationships/image" Target="../media/image204.svg"/><Relationship Id="rId3" Type="http://schemas.openxmlformats.org/officeDocument/2006/relationships/image" Target="../media/image18.svg"/><Relationship Id="rId25" Type="http://schemas.openxmlformats.org/officeDocument/2006/relationships/image" Target="../media/image40.svg"/><Relationship Id="rId46" Type="http://schemas.openxmlformats.org/officeDocument/2006/relationships/image" Target="../media/image43.png"/><Relationship Id="rId67" Type="http://schemas.openxmlformats.org/officeDocument/2006/relationships/image" Target="../media/image82.svg"/><Relationship Id="rId116" Type="http://schemas.openxmlformats.org/officeDocument/2006/relationships/image" Target="../media/image78.png"/><Relationship Id="rId137" Type="http://schemas.openxmlformats.org/officeDocument/2006/relationships/image" Target="../media/image152.svg"/><Relationship Id="rId158" Type="http://schemas.openxmlformats.org/officeDocument/2006/relationships/image" Target="../media/image99.png"/><Relationship Id="rId20" Type="http://schemas.openxmlformats.org/officeDocument/2006/relationships/image" Target="../media/image30.png"/><Relationship Id="rId41" Type="http://schemas.openxmlformats.org/officeDocument/2006/relationships/image" Target="../media/image56.svg"/><Relationship Id="rId62" Type="http://schemas.openxmlformats.org/officeDocument/2006/relationships/image" Target="../media/image51.png"/><Relationship Id="rId83" Type="http://schemas.openxmlformats.org/officeDocument/2006/relationships/image" Target="../media/image98.svg"/><Relationship Id="rId88" Type="http://schemas.openxmlformats.org/officeDocument/2006/relationships/image" Target="../media/image64.png"/><Relationship Id="rId111" Type="http://schemas.openxmlformats.org/officeDocument/2006/relationships/image" Target="../media/image126.svg"/><Relationship Id="rId132" Type="http://schemas.openxmlformats.org/officeDocument/2006/relationships/image" Target="../media/image86.png"/><Relationship Id="rId153" Type="http://schemas.openxmlformats.org/officeDocument/2006/relationships/image" Target="../media/image168.svg"/><Relationship Id="rId174" Type="http://schemas.openxmlformats.org/officeDocument/2006/relationships/image" Target="../media/image107.png"/><Relationship Id="rId179" Type="http://schemas.openxmlformats.org/officeDocument/2006/relationships/image" Target="../media/image194.svg"/><Relationship Id="rId190" Type="http://schemas.openxmlformats.org/officeDocument/2006/relationships/image" Target="../media/image115.png"/><Relationship Id="rId15" Type="http://schemas.openxmlformats.org/officeDocument/2006/relationships/image" Target="../media/image30.svg"/><Relationship Id="rId36" Type="http://schemas.openxmlformats.org/officeDocument/2006/relationships/image" Target="../media/image38.png"/><Relationship Id="rId57" Type="http://schemas.openxmlformats.org/officeDocument/2006/relationships/image" Target="../media/image72.svg"/><Relationship Id="rId106" Type="http://schemas.openxmlformats.org/officeDocument/2006/relationships/image" Target="../media/image73.png"/><Relationship Id="rId127" Type="http://schemas.openxmlformats.org/officeDocument/2006/relationships/image" Target="../media/image142.svg"/><Relationship Id="rId10" Type="http://schemas.openxmlformats.org/officeDocument/2006/relationships/image" Target="../media/image25.png"/><Relationship Id="rId31" Type="http://schemas.openxmlformats.org/officeDocument/2006/relationships/image" Target="../media/image46.svg"/><Relationship Id="rId52" Type="http://schemas.openxmlformats.org/officeDocument/2006/relationships/image" Target="../media/image46.png"/><Relationship Id="rId73" Type="http://schemas.openxmlformats.org/officeDocument/2006/relationships/image" Target="../media/image88.svg"/><Relationship Id="rId78" Type="http://schemas.openxmlformats.org/officeDocument/2006/relationships/image" Target="../media/image59.png"/><Relationship Id="rId94" Type="http://schemas.openxmlformats.org/officeDocument/2006/relationships/image" Target="../media/image67.png"/><Relationship Id="rId99" Type="http://schemas.openxmlformats.org/officeDocument/2006/relationships/image" Target="../media/image114.svg"/><Relationship Id="rId101" Type="http://schemas.openxmlformats.org/officeDocument/2006/relationships/image" Target="../media/image116.svg"/><Relationship Id="rId122" Type="http://schemas.openxmlformats.org/officeDocument/2006/relationships/image" Target="../media/image81.png"/><Relationship Id="rId143" Type="http://schemas.openxmlformats.org/officeDocument/2006/relationships/image" Target="../media/image158.svg"/><Relationship Id="rId148" Type="http://schemas.openxmlformats.org/officeDocument/2006/relationships/image" Target="../media/image94.png"/><Relationship Id="rId164" Type="http://schemas.openxmlformats.org/officeDocument/2006/relationships/image" Target="../media/image102.png"/><Relationship Id="rId169" Type="http://schemas.openxmlformats.org/officeDocument/2006/relationships/image" Target="../media/image184.svg"/><Relationship Id="rId185" Type="http://schemas.openxmlformats.org/officeDocument/2006/relationships/image" Target="../media/image200.svg"/><Relationship Id="rId4" Type="http://schemas.openxmlformats.org/officeDocument/2006/relationships/image" Target="../media/image22.png"/><Relationship Id="rId9" Type="http://schemas.openxmlformats.org/officeDocument/2006/relationships/image" Target="../media/image24.svg"/><Relationship Id="rId180" Type="http://schemas.openxmlformats.org/officeDocument/2006/relationships/image" Target="../media/image110.png"/><Relationship Id="rId26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3.svg"/><Relationship Id="rId21" Type="http://schemas.openxmlformats.org/officeDocument/2006/relationships/image" Target="../media/image228.svg"/><Relationship Id="rId42" Type="http://schemas.openxmlformats.org/officeDocument/2006/relationships/image" Target="../media/image137.png"/><Relationship Id="rId47" Type="http://schemas.openxmlformats.org/officeDocument/2006/relationships/image" Target="../media/image254.svg"/><Relationship Id="rId63" Type="http://schemas.openxmlformats.org/officeDocument/2006/relationships/image" Target="../media/image270.svg"/><Relationship Id="rId68" Type="http://schemas.openxmlformats.org/officeDocument/2006/relationships/image" Target="../media/image150.png"/><Relationship Id="rId84" Type="http://schemas.openxmlformats.org/officeDocument/2006/relationships/image" Target="../media/image158.png"/><Relationship Id="rId89" Type="http://schemas.openxmlformats.org/officeDocument/2006/relationships/image" Target="../media/image296.svg"/><Relationship Id="rId112" Type="http://schemas.openxmlformats.org/officeDocument/2006/relationships/image" Target="../media/image172.png"/><Relationship Id="rId133" Type="http://schemas.openxmlformats.org/officeDocument/2006/relationships/image" Target="../media/image339.svg"/><Relationship Id="rId138" Type="http://schemas.openxmlformats.org/officeDocument/2006/relationships/image" Target="../media/image184.png"/><Relationship Id="rId154" Type="http://schemas.openxmlformats.org/officeDocument/2006/relationships/image" Target="../media/image192.png"/><Relationship Id="rId159" Type="http://schemas.openxmlformats.org/officeDocument/2006/relationships/image" Target="../media/image365.svg"/><Relationship Id="rId175" Type="http://schemas.openxmlformats.org/officeDocument/2006/relationships/image" Target="../media/image381.svg"/><Relationship Id="rId170" Type="http://schemas.openxmlformats.org/officeDocument/2006/relationships/image" Target="../media/image200.png"/><Relationship Id="rId191" Type="http://schemas.openxmlformats.org/officeDocument/2006/relationships/image" Target="../media/image397.svg"/><Relationship Id="rId16" Type="http://schemas.openxmlformats.org/officeDocument/2006/relationships/image" Target="../media/image124.png"/><Relationship Id="rId107" Type="http://schemas.openxmlformats.org/officeDocument/2006/relationships/image" Target="../media/image314.svg"/><Relationship Id="rId11" Type="http://schemas.openxmlformats.org/officeDocument/2006/relationships/image" Target="../media/image218.svg"/><Relationship Id="rId32" Type="http://schemas.openxmlformats.org/officeDocument/2006/relationships/image" Target="../media/image132.png"/><Relationship Id="rId37" Type="http://schemas.openxmlformats.org/officeDocument/2006/relationships/image" Target="../media/image244.svg"/><Relationship Id="rId53" Type="http://schemas.openxmlformats.org/officeDocument/2006/relationships/image" Target="../media/image260.svg"/><Relationship Id="rId58" Type="http://schemas.openxmlformats.org/officeDocument/2006/relationships/image" Target="../media/image145.png"/><Relationship Id="rId74" Type="http://schemas.openxmlformats.org/officeDocument/2006/relationships/image" Target="../media/image153.png"/><Relationship Id="rId79" Type="http://schemas.openxmlformats.org/officeDocument/2006/relationships/image" Target="../media/image286.svg"/><Relationship Id="rId102" Type="http://schemas.openxmlformats.org/officeDocument/2006/relationships/image" Target="../media/image167.png"/><Relationship Id="rId123" Type="http://schemas.openxmlformats.org/officeDocument/2006/relationships/image" Target="../media/image329.svg"/><Relationship Id="rId128" Type="http://schemas.openxmlformats.org/officeDocument/2006/relationships/image" Target="../media/image179.png"/><Relationship Id="rId144" Type="http://schemas.openxmlformats.org/officeDocument/2006/relationships/image" Target="../media/image187.png"/><Relationship Id="rId149" Type="http://schemas.openxmlformats.org/officeDocument/2006/relationships/image" Target="../media/image355.svg"/><Relationship Id="rId5" Type="http://schemas.openxmlformats.org/officeDocument/2006/relationships/image" Target="../media/image212.svg"/><Relationship Id="rId90" Type="http://schemas.openxmlformats.org/officeDocument/2006/relationships/image" Target="../media/image161.png"/><Relationship Id="rId95" Type="http://schemas.openxmlformats.org/officeDocument/2006/relationships/image" Target="../media/image302.svg"/><Relationship Id="rId160" Type="http://schemas.openxmlformats.org/officeDocument/2006/relationships/image" Target="../media/image195.png"/><Relationship Id="rId165" Type="http://schemas.openxmlformats.org/officeDocument/2006/relationships/image" Target="../media/image371.svg"/><Relationship Id="rId181" Type="http://schemas.openxmlformats.org/officeDocument/2006/relationships/image" Target="../media/image387.svg"/><Relationship Id="rId186" Type="http://schemas.openxmlformats.org/officeDocument/2006/relationships/image" Target="../media/image208.png"/><Relationship Id="rId22" Type="http://schemas.openxmlformats.org/officeDocument/2006/relationships/image" Target="../media/image127.png"/><Relationship Id="rId27" Type="http://schemas.openxmlformats.org/officeDocument/2006/relationships/image" Target="../media/image234.svg"/><Relationship Id="rId43" Type="http://schemas.openxmlformats.org/officeDocument/2006/relationships/image" Target="../media/image250.svg"/><Relationship Id="rId48" Type="http://schemas.openxmlformats.org/officeDocument/2006/relationships/image" Target="../media/image140.png"/><Relationship Id="rId64" Type="http://schemas.openxmlformats.org/officeDocument/2006/relationships/image" Target="../media/image148.png"/><Relationship Id="rId69" Type="http://schemas.openxmlformats.org/officeDocument/2006/relationships/image" Target="../media/image276.svg"/><Relationship Id="rId113" Type="http://schemas.openxmlformats.org/officeDocument/2006/relationships/image" Target="../media/image320.svg"/><Relationship Id="rId118" Type="http://schemas.openxmlformats.org/officeDocument/2006/relationships/image" Target="../media/image174.png"/><Relationship Id="rId134" Type="http://schemas.openxmlformats.org/officeDocument/2006/relationships/image" Target="../media/image182.png"/><Relationship Id="rId139" Type="http://schemas.openxmlformats.org/officeDocument/2006/relationships/image" Target="../media/image345.svg"/><Relationship Id="rId80" Type="http://schemas.openxmlformats.org/officeDocument/2006/relationships/image" Target="../media/image156.png"/><Relationship Id="rId85" Type="http://schemas.openxmlformats.org/officeDocument/2006/relationships/image" Target="../media/image292.svg"/><Relationship Id="rId150" Type="http://schemas.openxmlformats.org/officeDocument/2006/relationships/image" Target="../media/image190.png"/><Relationship Id="rId155" Type="http://schemas.openxmlformats.org/officeDocument/2006/relationships/image" Target="../media/image361.svg"/><Relationship Id="rId171" Type="http://schemas.openxmlformats.org/officeDocument/2006/relationships/image" Target="../media/image377.svg"/><Relationship Id="rId176" Type="http://schemas.openxmlformats.org/officeDocument/2006/relationships/image" Target="../media/image203.png"/><Relationship Id="rId192" Type="http://schemas.openxmlformats.org/officeDocument/2006/relationships/image" Target="../media/image211.png"/><Relationship Id="rId12" Type="http://schemas.openxmlformats.org/officeDocument/2006/relationships/image" Target="../media/image122.png"/><Relationship Id="rId17" Type="http://schemas.openxmlformats.org/officeDocument/2006/relationships/image" Target="../media/image224.svg"/><Relationship Id="rId33" Type="http://schemas.openxmlformats.org/officeDocument/2006/relationships/image" Target="../media/image240.svg"/><Relationship Id="rId38" Type="http://schemas.openxmlformats.org/officeDocument/2006/relationships/image" Target="../media/image135.png"/><Relationship Id="rId59" Type="http://schemas.openxmlformats.org/officeDocument/2006/relationships/image" Target="../media/image266.svg"/><Relationship Id="rId103" Type="http://schemas.openxmlformats.org/officeDocument/2006/relationships/image" Target="../media/image310.svg"/><Relationship Id="rId108" Type="http://schemas.openxmlformats.org/officeDocument/2006/relationships/image" Target="../media/image170.png"/><Relationship Id="rId124" Type="http://schemas.openxmlformats.org/officeDocument/2006/relationships/image" Target="../media/image177.png"/><Relationship Id="rId129" Type="http://schemas.openxmlformats.org/officeDocument/2006/relationships/image" Target="../media/image335.svg"/><Relationship Id="rId54" Type="http://schemas.openxmlformats.org/officeDocument/2006/relationships/image" Target="../media/image143.png"/><Relationship Id="rId70" Type="http://schemas.openxmlformats.org/officeDocument/2006/relationships/image" Target="../media/image151.png"/><Relationship Id="rId75" Type="http://schemas.openxmlformats.org/officeDocument/2006/relationships/image" Target="../media/image282.svg"/><Relationship Id="rId91" Type="http://schemas.openxmlformats.org/officeDocument/2006/relationships/image" Target="../media/image298.svg"/><Relationship Id="rId96" Type="http://schemas.openxmlformats.org/officeDocument/2006/relationships/image" Target="../media/image164.png"/><Relationship Id="rId140" Type="http://schemas.openxmlformats.org/officeDocument/2006/relationships/image" Target="../media/image185.png"/><Relationship Id="rId145" Type="http://schemas.openxmlformats.org/officeDocument/2006/relationships/image" Target="../media/image351.svg"/><Relationship Id="rId161" Type="http://schemas.openxmlformats.org/officeDocument/2006/relationships/image" Target="../media/image367.svg"/><Relationship Id="rId166" Type="http://schemas.openxmlformats.org/officeDocument/2006/relationships/image" Target="../media/image198.png"/><Relationship Id="rId182" Type="http://schemas.openxmlformats.org/officeDocument/2006/relationships/image" Target="../media/image206.png"/><Relationship Id="rId187" Type="http://schemas.openxmlformats.org/officeDocument/2006/relationships/image" Target="../media/image393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9.png"/><Relationship Id="rId23" Type="http://schemas.openxmlformats.org/officeDocument/2006/relationships/image" Target="../media/image230.svg"/><Relationship Id="rId28" Type="http://schemas.openxmlformats.org/officeDocument/2006/relationships/image" Target="../media/image130.png"/><Relationship Id="rId49" Type="http://schemas.openxmlformats.org/officeDocument/2006/relationships/image" Target="../media/image256.svg"/><Relationship Id="rId114" Type="http://schemas.openxmlformats.org/officeDocument/2006/relationships/image" Target="../media/image173.png"/><Relationship Id="rId119" Type="http://schemas.openxmlformats.org/officeDocument/2006/relationships/image" Target="../media/image325.svg"/><Relationship Id="rId44" Type="http://schemas.openxmlformats.org/officeDocument/2006/relationships/image" Target="../media/image138.png"/><Relationship Id="rId60" Type="http://schemas.openxmlformats.org/officeDocument/2006/relationships/image" Target="../media/image146.png"/><Relationship Id="rId65" Type="http://schemas.openxmlformats.org/officeDocument/2006/relationships/image" Target="../media/image272.svg"/><Relationship Id="rId81" Type="http://schemas.openxmlformats.org/officeDocument/2006/relationships/image" Target="../media/image288.svg"/><Relationship Id="rId86" Type="http://schemas.openxmlformats.org/officeDocument/2006/relationships/image" Target="../media/image159.png"/><Relationship Id="rId130" Type="http://schemas.openxmlformats.org/officeDocument/2006/relationships/image" Target="../media/image180.png"/><Relationship Id="rId135" Type="http://schemas.openxmlformats.org/officeDocument/2006/relationships/image" Target="../media/image341.svg"/><Relationship Id="rId151" Type="http://schemas.openxmlformats.org/officeDocument/2006/relationships/image" Target="../media/image357.svg"/><Relationship Id="rId156" Type="http://schemas.openxmlformats.org/officeDocument/2006/relationships/image" Target="../media/image193.png"/><Relationship Id="rId177" Type="http://schemas.openxmlformats.org/officeDocument/2006/relationships/image" Target="../media/image383.svg"/><Relationship Id="rId172" Type="http://schemas.openxmlformats.org/officeDocument/2006/relationships/image" Target="../media/image201.png"/><Relationship Id="rId193" Type="http://schemas.openxmlformats.org/officeDocument/2006/relationships/image" Target="../media/image399.svg"/><Relationship Id="rId13" Type="http://schemas.openxmlformats.org/officeDocument/2006/relationships/image" Target="../media/image220.svg"/><Relationship Id="rId18" Type="http://schemas.openxmlformats.org/officeDocument/2006/relationships/image" Target="../media/image125.png"/><Relationship Id="rId39" Type="http://schemas.openxmlformats.org/officeDocument/2006/relationships/image" Target="../media/image246.svg"/><Relationship Id="rId109" Type="http://schemas.openxmlformats.org/officeDocument/2006/relationships/image" Target="../media/image316.svg"/><Relationship Id="rId34" Type="http://schemas.openxmlformats.org/officeDocument/2006/relationships/image" Target="../media/image133.png"/><Relationship Id="rId50" Type="http://schemas.openxmlformats.org/officeDocument/2006/relationships/image" Target="../media/image141.png"/><Relationship Id="rId55" Type="http://schemas.openxmlformats.org/officeDocument/2006/relationships/image" Target="../media/image262.svg"/><Relationship Id="rId76" Type="http://schemas.openxmlformats.org/officeDocument/2006/relationships/image" Target="../media/image154.png"/><Relationship Id="rId97" Type="http://schemas.openxmlformats.org/officeDocument/2006/relationships/image" Target="../media/image304.svg"/><Relationship Id="rId104" Type="http://schemas.openxmlformats.org/officeDocument/2006/relationships/image" Target="../media/image168.png"/><Relationship Id="rId120" Type="http://schemas.openxmlformats.org/officeDocument/2006/relationships/image" Target="../media/image175.png"/><Relationship Id="rId125" Type="http://schemas.openxmlformats.org/officeDocument/2006/relationships/image" Target="../media/image331.svg"/><Relationship Id="rId141" Type="http://schemas.openxmlformats.org/officeDocument/2006/relationships/image" Target="../media/image347.svg"/><Relationship Id="rId146" Type="http://schemas.openxmlformats.org/officeDocument/2006/relationships/image" Target="../media/image188.png"/><Relationship Id="rId167" Type="http://schemas.openxmlformats.org/officeDocument/2006/relationships/image" Target="../media/image373.svg"/><Relationship Id="rId188" Type="http://schemas.openxmlformats.org/officeDocument/2006/relationships/image" Target="../media/image209.png"/><Relationship Id="rId7" Type="http://schemas.openxmlformats.org/officeDocument/2006/relationships/image" Target="../media/image214.svg"/><Relationship Id="rId71" Type="http://schemas.openxmlformats.org/officeDocument/2006/relationships/image" Target="../media/image278.svg"/><Relationship Id="rId92" Type="http://schemas.openxmlformats.org/officeDocument/2006/relationships/image" Target="../media/image162.png"/><Relationship Id="rId162" Type="http://schemas.openxmlformats.org/officeDocument/2006/relationships/image" Target="../media/image196.png"/><Relationship Id="rId183" Type="http://schemas.openxmlformats.org/officeDocument/2006/relationships/image" Target="../media/image389.svg"/><Relationship Id="rId2" Type="http://schemas.openxmlformats.org/officeDocument/2006/relationships/image" Target="../media/image117.png"/><Relationship Id="rId29" Type="http://schemas.openxmlformats.org/officeDocument/2006/relationships/image" Target="../media/image236.svg"/><Relationship Id="rId24" Type="http://schemas.openxmlformats.org/officeDocument/2006/relationships/image" Target="../media/image128.png"/><Relationship Id="rId40" Type="http://schemas.openxmlformats.org/officeDocument/2006/relationships/image" Target="../media/image136.png"/><Relationship Id="rId45" Type="http://schemas.openxmlformats.org/officeDocument/2006/relationships/image" Target="../media/image252.svg"/><Relationship Id="rId66" Type="http://schemas.openxmlformats.org/officeDocument/2006/relationships/image" Target="../media/image149.png"/><Relationship Id="rId87" Type="http://schemas.openxmlformats.org/officeDocument/2006/relationships/image" Target="../media/image294.svg"/><Relationship Id="rId110" Type="http://schemas.openxmlformats.org/officeDocument/2006/relationships/image" Target="../media/image171.png"/><Relationship Id="rId115" Type="http://schemas.openxmlformats.org/officeDocument/2006/relationships/image" Target="../media/image322.svg"/><Relationship Id="rId131" Type="http://schemas.openxmlformats.org/officeDocument/2006/relationships/image" Target="../media/image337.svg"/><Relationship Id="rId136" Type="http://schemas.openxmlformats.org/officeDocument/2006/relationships/image" Target="../media/image183.png"/><Relationship Id="rId157" Type="http://schemas.openxmlformats.org/officeDocument/2006/relationships/image" Target="../media/image363.svg"/><Relationship Id="rId178" Type="http://schemas.openxmlformats.org/officeDocument/2006/relationships/image" Target="../media/image204.png"/><Relationship Id="rId61" Type="http://schemas.openxmlformats.org/officeDocument/2006/relationships/image" Target="../media/image268.svg"/><Relationship Id="rId82" Type="http://schemas.openxmlformats.org/officeDocument/2006/relationships/image" Target="../media/image157.png"/><Relationship Id="rId152" Type="http://schemas.openxmlformats.org/officeDocument/2006/relationships/image" Target="../media/image191.png"/><Relationship Id="rId173" Type="http://schemas.openxmlformats.org/officeDocument/2006/relationships/image" Target="../media/image379.svg"/><Relationship Id="rId19" Type="http://schemas.openxmlformats.org/officeDocument/2006/relationships/image" Target="../media/image226.svg"/><Relationship Id="rId14" Type="http://schemas.openxmlformats.org/officeDocument/2006/relationships/image" Target="../media/image123.png"/><Relationship Id="rId30" Type="http://schemas.openxmlformats.org/officeDocument/2006/relationships/image" Target="../media/image131.png"/><Relationship Id="rId35" Type="http://schemas.openxmlformats.org/officeDocument/2006/relationships/image" Target="../media/image242.svg"/><Relationship Id="rId56" Type="http://schemas.openxmlformats.org/officeDocument/2006/relationships/image" Target="../media/image144.png"/><Relationship Id="rId77" Type="http://schemas.openxmlformats.org/officeDocument/2006/relationships/image" Target="../media/image284.svg"/><Relationship Id="rId100" Type="http://schemas.openxmlformats.org/officeDocument/2006/relationships/image" Target="../media/image166.png"/><Relationship Id="rId105" Type="http://schemas.openxmlformats.org/officeDocument/2006/relationships/image" Target="../media/image312.svg"/><Relationship Id="rId126" Type="http://schemas.openxmlformats.org/officeDocument/2006/relationships/image" Target="../media/image178.png"/><Relationship Id="rId147" Type="http://schemas.openxmlformats.org/officeDocument/2006/relationships/image" Target="../media/image353.svg"/><Relationship Id="rId168" Type="http://schemas.openxmlformats.org/officeDocument/2006/relationships/image" Target="../media/image199.png"/><Relationship Id="rId8" Type="http://schemas.openxmlformats.org/officeDocument/2006/relationships/image" Target="../media/image120.png"/><Relationship Id="rId51" Type="http://schemas.openxmlformats.org/officeDocument/2006/relationships/image" Target="../media/image258.svg"/><Relationship Id="rId72" Type="http://schemas.openxmlformats.org/officeDocument/2006/relationships/image" Target="../media/image152.png"/><Relationship Id="rId93" Type="http://schemas.openxmlformats.org/officeDocument/2006/relationships/image" Target="../media/image300.svg"/><Relationship Id="rId98" Type="http://schemas.openxmlformats.org/officeDocument/2006/relationships/image" Target="../media/image165.png"/><Relationship Id="rId121" Type="http://schemas.openxmlformats.org/officeDocument/2006/relationships/image" Target="../media/image327.svg"/><Relationship Id="rId142" Type="http://schemas.openxmlformats.org/officeDocument/2006/relationships/image" Target="../media/image186.png"/><Relationship Id="rId163" Type="http://schemas.openxmlformats.org/officeDocument/2006/relationships/image" Target="../media/image369.svg"/><Relationship Id="rId184" Type="http://schemas.openxmlformats.org/officeDocument/2006/relationships/image" Target="../media/image207.png"/><Relationship Id="rId189" Type="http://schemas.openxmlformats.org/officeDocument/2006/relationships/image" Target="../media/image395.svg"/><Relationship Id="rId3" Type="http://schemas.openxmlformats.org/officeDocument/2006/relationships/image" Target="../media/image210.svg"/><Relationship Id="rId25" Type="http://schemas.openxmlformats.org/officeDocument/2006/relationships/image" Target="../media/image232.svg"/><Relationship Id="rId46" Type="http://schemas.openxmlformats.org/officeDocument/2006/relationships/image" Target="../media/image139.png"/><Relationship Id="rId67" Type="http://schemas.openxmlformats.org/officeDocument/2006/relationships/image" Target="../media/image274.svg"/><Relationship Id="rId116" Type="http://schemas.openxmlformats.org/officeDocument/2006/relationships/image" Target="../media/image90.png"/><Relationship Id="rId137" Type="http://schemas.openxmlformats.org/officeDocument/2006/relationships/image" Target="../media/image343.svg"/><Relationship Id="rId158" Type="http://schemas.openxmlformats.org/officeDocument/2006/relationships/image" Target="../media/image194.png"/><Relationship Id="rId20" Type="http://schemas.openxmlformats.org/officeDocument/2006/relationships/image" Target="../media/image126.png"/><Relationship Id="rId41" Type="http://schemas.openxmlformats.org/officeDocument/2006/relationships/image" Target="../media/image248.svg"/><Relationship Id="rId62" Type="http://schemas.openxmlformats.org/officeDocument/2006/relationships/image" Target="../media/image147.png"/><Relationship Id="rId83" Type="http://schemas.openxmlformats.org/officeDocument/2006/relationships/image" Target="../media/image290.svg"/><Relationship Id="rId88" Type="http://schemas.openxmlformats.org/officeDocument/2006/relationships/image" Target="../media/image160.png"/><Relationship Id="rId111" Type="http://schemas.openxmlformats.org/officeDocument/2006/relationships/image" Target="../media/image318.svg"/><Relationship Id="rId132" Type="http://schemas.openxmlformats.org/officeDocument/2006/relationships/image" Target="../media/image181.png"/><Relationship Id="rId153" Type="http://schemas.openxmlformats.org/officeDocument/2006/relationships/image" Target="../media/image359.svg"/><Relationship Id="rId174" Type="http://schemas.openxmlformats.org/officeDocument/2006/relationships/image" Target="../media/image202.png"/><Relationship Id="rId179" Type="http://schemas.openxmlformats.org/officeDocument/2006/relationships/image" Target="../media/image385.svg"/><Relationship Id="rId190" Type="http://schemas.openxmlformats.org/officeDocument/2006/relationships/image" Target="../media/image210.png"/><Relationship Id="rId15" Type="http://schemas.openxmlformats.org/officeDocument/2006/relationships/image" Target="../media/image222.svg"/><Relationship Id="rId36" Type="http://schemas.openxmlformats.org/officeDocument/2006/relationships/image" Target="../media/image134.png"/><Relationship Id="rId57" Type="http://schemas.openxmlformats.org/officeDocument/2006/relationships/image" Target="../media/image264.svg"/><Relationship Id="rId106" Type="http://schemas.openxmlformats.org/officeDocument/2006/relationships/image" Target="../media/image169.png"/><Relationship Id="rId127" Type="http://schemas.openxmlformats.org/officeDocument/2006/relationships/image" Target="../media/image333.svg"/><Relationship Id="rId10" Type="http://schemas.openxmlformats.org/officeDocument/2006/relationships/image" Target="../media/image121.png"/><Relationship Id="rId31" Type="http://schemas.openxmlformats.org/officeDocument/2006/relationships/image" Target="../media/image238.svg"/><Relationship Id="rId52" Type="http://schemas.openxmlformats.org/officeDocument/2006/relationships/image" Target="../media/image142.png"/><Relationship Id="rId73" Type="http://schemas.openxmlformats.org/officeDocument/2006/relationships/image" Target="../media/image280.svg"/><Relationship Id="rId78" Type="http://schemas.openxmlformats.org/officeDocument/2006/relationships/image" Target="../media/image155.png"/><Relationship Id="rId94" Type="http://schemas.openxmlformats.org/officeDocument/2006/relationships/image" Target="../media/image163.png"/><Relationship Id="rId99" Type="http://schemas.openxmlformats.org/officeDocument/2006/relationships/image" Target="../media/image306.svg"/><Relationship Id="rId101" Type="http://schemas.openxmlformats.org/officeDocument/2006/relationships/image" Target="../media/image308.svg"/><Relationship Id="rId122" Type="http://schemas.openxmlformats.org/officeDocument/2006/relationships/image" Target="../media/image176.png"/><Relationship Id="rId143" Type="http://schemas.openxmlformats.org/officeDocument/2006/relationships/image" Target="../media/image349.svg"/><Relationship Id="rId148" Type="http://schemas.openxmlformats.org/officeDocument/2006/relationships/image" Target="../media/image189.png"/><Relationship Id="rId164" Type="http://schemas.openxmlformats.org/officeDocument/2006/relationships/image" Target="../media/image197.png"/><Relationship Id="rId169" Type="http://schemas.openxmlformats.org/officeDocument/2006/relationships/image" Target="../media/image375.svg"/><Relationship Id="rId185" Type="http://schemas.openxmlformats.org/officeDocument/2006/relationships/image" Target="../media/image391.svg"/><Relationship Id="rId4" Type="http://schemas.openxmlformats.org/officeDocument/2006/relationships/image" Target="../media/image118.png"/><Relationship Id="rId9" Type="http://schemas.openxmlformats.org/officeDocument/2006/relationships/image" Target="../media/image216.svg"/><Relationship Id="rId180" Type="http://schemas.openxmlformats.org/officeDocument/2006/relationships/image" Target="../media/image205.png"/><Relationship Id="rId26" Type="http://schemas.openxmlformats.org/officeDocument/2006/relationships/image" Target="../media/image1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Krona+One" TargetMode="External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fonts.google.com/specimen/Lat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1C332FB-FF2D-4F1F-B07F-3BD28C725EAB}"/>
              </a:ext>
            </a:extLst>
          </p:cNvPr>
          <p:cNvSpPr txBox="1"/>
          <p:nvPr/>
        </p:nvSpPr>
        <p:spPr>
          <a:xfrm>
            <a:off x="2971933" y="1389316"/>
            <a:ext cx="611863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ru-RU" altLang="ru-RU" sz="3200" dirty="0"/>
              <a:t>ТЕМА ДИПЛОМНОНОГО ПРОЕКТА:</a:t>
            </a:r>
            <a:endParaRPr lang="en-US" altLang="ru-RU" sz="3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B8A2738-C4D8-4737-840C-673CC7525CC1}"/>
              </a:ext>
            </a:extLst>
          </p:cNvPr>
          <p:cNvCxnSpPr>
            <a:cxnSpLocks/>
          </p:cNvCxnSpPr>
          <p:nvPr/>
        </p:nvCxnSpPr>
        <p:spPr>
          <a:xfrm>
            <a:off x="2297229" y="3957884"/>
            <a:ext cx="7597542" cy="0"/>
          </a:xfrm>
          <a:prstGeom prst="line">
            <a:avLst/>
          </a:prstGeom>
          <a:solidFill>
            <a:schemeClr val="tx1">
              <a:alpha val="78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2595786" y="2317320"/>
            <a:ext cx="72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Разработка веб-приложения корпоративного документооборота для ИП «Ромашов Софт»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95786" y="4376692"/>
            <a:ext cx="471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Разработчик: Городинец Алина Дмитриевна</a:t>
            </a:r>
          </a:p>
          <a:p>
            <a:r>
              <a:rPr lang="ru-RU" dirty="0" smtClean="0"/>
              <a:t>Группа: ИСП-20</a:t>
            </a:r>
          </a:p>
          <a:p>
            <a:r>
              <a:rPr lang="ru-RU" dirty="0" smtClean="0"/>
              <a:t>Руководитель: Ромашов Роман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277367D4-A9B2-45E0-B4DB-445BC86C9543}"/>
              </a:ext>
            </a:extLst>
          </p:cNvPr>
          <p:cNvSpPr txBox="1"/>
          <p:nvPr/>
        </p:nvSpPr>
        <p:spPr>
          <a:xfrm>
            <a:off x="2006599" y="75014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Hypothesis</a:t>
            </a:r>
            <a:endParaRPr lang="ko-KR" altLang="en-US" sz="2800" b="0" dirty="0">
              <a:latin typeface="+mj-lt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2179961-C9DF-4067-A4FB-1E3BEAD542A3}"/>
              </a:ext>
            </a:extLst>
          </p:cNvPr>
          <p:cNvCxnSpPr>
            <a:cxnSpLocks/>
          </p:cNvCxnSpPr>
          <p:nvPr/>
        </p:nvCxnSpPr>
        <p:spPr>
          <a:xfrm rot="5400000">
            <a:off x="1777184" y="3176557"/>
            <a:ext cx="8382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2F3F51C-F0D9-4C6E-83C8-6AE372638D57}"/>
              </a:ext>
            </a:extLst>
          </p:cNvPr>
          <p:cNvSpPr txBox="1"/>
          <p:nvPr/>
        </p:nvSpPr>
        <p:spPr>
          <a:xfrm>
            <a:off x="494120" y="3762459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Lorem ipsum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FEA2F6-33AD-4642-A005-6158B73E2C20}"/>
              </a:ext>
            </a:extLst>
          </p:cNvPr>
          <p:cNvSpPr txBox="1"/>
          <p:nvPr/>
        </p:nvSpPr>
        <p:spPr>
          <a:xfrm>
            <a:off x="494121" y="4658176"/>
            <a:ext cx="340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endParaRPr lang="en-US" altLang="ko-KR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7A44E3-40D7-4FCB-96D5-5382520D2C26}"/>
              </a:ext>
            </a:extLst>
          </p:cNvPr>
          <p:cNvSpPr txBox="1"/>
          <p:nvPr/>
        </p:nvSpPr>
        <p:spPr>
          <a:xfrm>
            <a:off x="494120" y="4131066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Dolor sit </a:t>
            </a:r>
            <a:r>
              <a:rPr lang="en-US" altLang="ko-KR" sz="2000" dirty="0" err="1">
                <a:latin typeface="+mj-lt"/>
              </a:rPr>
              <a:t>amet</a:t>
            </a:r>
            <a:endParaRPr lang="en-US" altLang="ko-KR" sz="2000" dirty="0">
              <a:latin typeface="+mj-lt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CFAEBE-9199-403F-AEA3-DA85D4C1C265}"/>
              </a:ext>
            </a:extLst>
          </p:cNvPr>
          <p:cNvCxnSpPr>
            <a:cxnSpLocks/>
          </p:cNvCxnSpPr>
          <p:nvPr/>
        </p:nvCxnSpPr>
        <p:spPr>
          <a:xfrm rot="5400000">
            <a:off x="5676897" y="3176557"/>
            <a:ext cx="8382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AD1126-B080-4E81-8B8E-CBE09C8FF319}"/>
              </a:ext>
            </a:extLst>
          </p:cNvPr>
          <p:cNvSpPr txBox="1"/>
          <p:nvPr/>
        </p:nvSpPr>
        <p:spPr>
          <a:xfrm>
            <a:off x="4393833" y="3762459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Consectetur</a:t>
            </a:r>
            <a:endParaRPr lang="en-US" altLang="ko-KR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DCFBBE-C624-4C9A-ADC4-637F2F274039}"/>
              </a:ext>
            </a:extLst>
          </p:cNvPr>
          <p:cNvSpPr txBox="1"/>
          <p:nvPr/>
        </p:nvSpPr>
        <p:spPr>
          <a:xfrm>
            <a:off x="4393834" y="4658176"/>
            <a:ext cx="340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endParaRPr lang="en-US" altLang="ko-KR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BDDA40-A000-4133-92E3-36625C8D21AC}"/>
              </a:ext>
            </a:extLst>
          </p:cNvPr>
          <p:cNvSpPr txBox="1"/>
          <p:nvPr/>
        </p:nvSpPr>
        <p:spPr>
          <a:xfrm>
            <a:off x="4393833" y="4131066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+mj-lt"/>
              </a:rPr>
              <a:t>Adipiscing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elit</a:t>
            </a:r>
            <a:endParaRPr lang="en-US" altLang="ko-KR" sz="2000" dirty="0">
              <a:latin typeface="+mj-lt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058977A-E214-493E-A1E0-6FA37D9725A8}"/>
              </a:ext>
            </a:extLst>
          </p:cNvPr>
          <p:cNvCxnSpPr>
            <a:cxnSpLocks/>
          </p:cNvCxnSpPr>
          <p:nvPr/>
        </p:nvCxnSpPr>
        <p:spPr>
          <a:xfrm rot="5400000">
            <a:off x="9576609" y="3176557"/>
            <a:ext cx="8382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5C3C75-7AE4-4CDB-9AD5-A0A70917015C}"/>
              </a:ext>
            </a:extLst>
          </p:cNvPr>
          <p:cNvSpPr txBox="1"/>
          <p:nvPr/>
        </p:nvSpPr>
        <p:spPr>
          <a:xfrm>
            <a:off x="8293545" y="3762459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b="0" dirty="0">
                <a:solidFill>
                  <a:schemeClr val="tx1"/>
                </a:solidFill>
              </a:rPr>
              <a:t>Sed do </a:t>
            </a:r>
            <a:r>
              <a:rPr lang="en-US" altLang="ko-KR" b="0" dirty="0" err="1">
                <a:solidFill>
                  <a:schemeClr val="tx1"/>
                </a:solidFill>
              </a:rPr>
              <a:t>eiusmod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93662D-A6FC-4072-B721-FC838FC8E70D}"/>
              </a:ext>
            </a:extLst>
          </p:cNvPr>
          <p:cNvSpPr txBox="1"/>
          <p:nvPr/>
        </p:nvSpPr>
        <p:spPr>
          <a:xfrm>
            <a:off x="8293546" y="4658176"/>
            <a:ext cx="340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endParaRPr lang="en-US" altLang="ko-KR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DFC531-90D7-455F-9D26-E329A850B7DB}"/>
              </a:ext>
            </a:extLst>
          </p:cNvPr>
          <p:cNvSpPr txBox="1"/>
          <p:nvPr/>
        </p:nvSpPr>
        <p:spPr>
          <a:xfrm>
            <a:off x="8293545" y="4131066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+mj-lt"/>
              </a:rPr>
              <a:t>Tempor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incididunt</a:t>
            </a: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5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000684A-2245-449C-91C3-A741956D895F}"/>
              </a:ext>
            </a:extLst>
          </p:cNvPr>
          <p:cNvSpPr txBox="1"/>
          <p:nvPr/>
        </p:nvSpPr>
        <p:spPr>
          <a:xfrm>
            <a:off x="2006599" y="696060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Methodology</a:t>
            </a:r>
            <a:endParaRPr lang="ko-KR" altLang="en-US" sz="2800" b="0" dirty="0">
              <a:latin typeface="+mj-lt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E9318D-B8E4-469E-A1D7-7A1E109F2FB0}"/>
              </a:ext>
            </a:extLst>
          </p:cNvPr>
          <p:cNvCxnSpPr/>
          <p:nvPr/>
        </p:nvCxnSpPr>
        <p:spPr>
          <a:xfrm>
            <a:off x="857250" y="2159402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6B179C-70DD-4EF5-9AB0-837E3BE4E38D}"/>
              </a:ext>
            </a:extLst>
          </p:cNvPr>
          <p:cNvCxnSpPr/>
          <p:nvPr/>
        </p:nvCxnSpPr>
        <p:spPr>
          <a:xfrm>
            <a:off x="857250" y="2917659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2AE5E9B-813E-47A9-9656-76C492C74295}"/>
              </a:ext>
            </a:extLst>
          </p:cNvPr>
          <p:cNvCxnSpPr/>
          <p:nvPr/>
        </p:nvCxnSpPr>
        <p:spPr>
          <a:xfrm>
            <a:off x="857250" y="3954826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6C3EED-10D0-4AD0-B1AF-DB45FBF60135}"/>
              </a:ext>
            </a:extLst>
          </p:cNvPr>
          <p:cNvCxnSpPr/>
          <p:nvPr/>
        </p:nvCxnSpPr>
        <p:spPr>
          <a:xfrm>
            <a:off x="857250" y="4991993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77AACB9-4F5D-4731-B004-C636D24D59D7}"/>
              </a:ext>
            </a:extLst>
          </p:cNvPr>
          <p:cNvCxnSpPr/>
          <p:nvPr/>
        </p:nvCxnSpPr>
        <p:spPr>
          <a:xfrm>
            <a:off x="857250" y="6029159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710B88-0F58-47C4-BF70-2250E693E6EA}"/>
              </a:ext>
            </a:extLst>
          </p:cNvPr>
          <p:cNvSpPr txBox="1"/>
          <p:nvPr/>
        </p:nvSpPr>
        <p:spPr>
          <a:xfrm>
            <a:off x="1033043" y="306691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F87D24-7A91-4D79-BA98-780271646422}"/>
              </a:ext>
            </a:extLst>
          </p:cNvPr>
          <p:cNvSpPr/>
          <p:nvPr/>
        </p:nvSpPr>
        <p:spPr>
          <a:xfrm>
            <a:off x="1033043" y="2215362"/>
            <a:ext cx="2833411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Lorem ipsum dolor sit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B6F155-4EC6-4023-A56E-6E4E765ED6D2}"/>
              </a:ext>
            </a:extLst>
          </p:cNvPr>
          <p:cNvSpPr txBox="1"/>
          <p:nvPr/>
        </p:nvSpPr>
        <p:spPr>
          <a:xfrm>
            <a:off x="1033043" y="4104075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5FADAD-4FB5-48EC-A4EB-420B9BF4D129}"/>
              </a:ext>
            </a:extLst>
          </p:cNvPr>
          <p:cNvSpPr txBox="1"/>
          <p:nvPr/>
        </p:nvSpPr>
        <p:spPr>
          <a:xfrm>
            <a:off x="1033043" y="514124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069771-F976-4567-B4E6-B54FCBD8C936}"/>
              </a:ext>
            </a:extLst>
          </p:cNvPr>
          <p:cNvSpPr txBox="1"/>
          <p:nvPr/>
        </p:nvSpPr>
        <p:spPr>
          <a:xfrm>
            <a:off x="4679296" y="306691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57160C-6BB7-40AB-9A31-6C337FC419F7}"/>
              </a:ext>
            </a:extLst>
          </p:cNvPr>
          <p:cNvSpPr/>
          <p:nvPr/>
        </p:nvSpPr>
        <p:spPr>
          <a:xfrm>
            <a:off x="4679296" y="2215362"/>
            <a:ext cx="2833411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Consectetur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adipisicing</a:t>
            </a:r>
            <a:endParaRPr lang="ko-KR" altLang="en-US" dirty="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24641C-E761-4BD4-88C7-331DE217DC6E}"/>
              </a:ext>
            </a:extLst>
          </p:cNvPr>
          <p:cNvSpPr txBox="1"/>
          <p:nvPr/>
        </p:nvSpPr>
        <p:spPr>
          <a:xfrm>
            <a:off x="4679296" y="4104075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AE3688-D88E-4EF7-BB39-8C8EE817E99F}"/>
              </a:ext>
            </a:extLst>
          </p:cNvPr>
          <p:cNvSpPr txBox="1"/>
          <p:nvPr/>
        </p:nvSpPr>
        <p:spPr>
          <a:xfrm>
            <a:off x="4679296" y="514124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755AD8-8CDF-41CC-ADEB-CD796CD9D1B0}"/>
              </a:ext>
            </a:extLst>
          </p:cNvPr>
          <p:cNvSpPr txBox="1"/>
          <p:nvPr/>
        </p:nvSpPr>
        <p:spPr>
          <a:xfrm>
            <a:off x="8325549" y="306691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B9098A-F3DD-4541-87E4-A0CD5C57FBBF}"/>
              </a:ext>
            </a:extLst>
          </p:cNvPr>
          <p:cNvSpPr/>
          <p:nvPr/>
        </p:nvSpPr>
        <p:spPr>
          <a:xfrm>
            <a:off x="8325549" y="2215363"/>
            <a:ext cx="2833411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Sed do </a:t>
            </a:r>
            <a:r>
              <a:rPr lang="en-US" altLang="ko-KR" dirty="0" err="1">
                <a:latin typeface="+mj-lt"/>
              </a:rPr>
              <a:t>eiusmod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tempor</a:t>
            </a:r>
            <a:endParaRPr lang="ko-KR" alt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CBD3D5-6844-4779-B2A2-588C9DB99539}"/>
              </a:ext>
            </a:extLst>
          </p:cNvPr>
          <p:cNvSpPr txBox="1"/>
          <p:nvPr/>
        </p:nvSpPr>
        <p:spPr>
          <a:xfrm>
            <a:off x="8325549" y="4104075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14A252-E1FF-42E6-874C-1E282CD73970}"/>
              </a:ext>
            </a:extLst>
          </p:cNvPr>
          <p:cNvSpPr txBox="1"/>
          <p:nvPr/>
        </p:nvSpPr>
        <p:spPr>
          <a:xfrm>
            <a:off x="8325549" y="514124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07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C16FC9-B36E-459C-8877-0A523D0E8D98}"/>
              </a:ext>
            </a:extLst>
          </p:cNvPr>
          <p:cNvSpPr/>
          <p:nvPr/>
        </p:nvSpPr>
        <p:spPr>
          <a:xfrm>
            <a:off x="849545" y="1113327"/>
            <a:ext cx="3874856" cy="1200329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3600" dirty="0">
                <a:latin typeface="+mj-lt"/>
              </a:rPr>
              <a:t>Scope and Limitation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1908BC-A39C-45C3-914E-7AE4D5464D18}"/>
              </a:ext>
            </a:extLst>
          </p:cNvPr>
          <p:cNvSpPr txBox="1"/>
          <p:nvPr/>
        </p:nvSpPr>
        <p:spPr>
          <a:xfrm>
            <a:off x="849545" y="5159899"/>
            <a:ext cx="388327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adipisicing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0F214D-93F0-4FE1-B92D-9EAE6C503755}"/>
              </a:ext>
            </a:extLst>
          </p:cNvPr>
          <p:cNvCxnSpPr>
            <a:cxnSpLocks/>
          </p:cNvCxnSpPr>
          <p:nvPr/>
        </p:nvCxnSpPr>
        <p:spPr>
          <a:xfrm>
            <a:off x="4724400" y="1106052"/>
            <a:ext cx="0" cy="4645896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F084C6-3CF2-48B2-B2DA-99396A06314C}"/>
              </a:ext>
            </a:extLst>
          </p:cNvPr>
          <p:cNvSpPr/>
          <p:nvPr/>
        </p:nvSpPr>
        <p:spPr>
          <a:xfrm>
            <a:off x="5272366" y="1113327"/>
            <a:ext cx="6058799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BEE08-C3C2-40C5-9444-164A1A3657E1}"/>
              </a:ext>
            </a:extLst>
          </p:cNvPr>
          <p:cNvSpPr txBox="1"/>
          <p:nvPr/>
        </p:nvSpPr>
        <p:spPr>
          <a:xfrm>
            <a:off x="5270501" y="1639071"/>
            <a:ext cx="607195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 </a:t>
            </a:r>
            <a:r>
              <a:rPr lang="en-US" altLang="ko-KR" dirty="0" err="1">
                <a:solidFill>
                  <a:schemeClr val="tx1"/>
                </a:solidFill>
              </a:rPr>
              <a:t>aliqua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1ED40F-98D4-4869-9B89-CBB33DF1FFD5}"/>
              </a:ext>
            </a:extLst>
          </p:cNvPr>
          <p:cNvSpPr/>
          <p:nvPr/>
        </p:nvSpPr>
        <p:spPr>
          <a:xfrm>
            <a:off x="5272366" y="2904519"/>
            <a:ext cx="6058799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335C9A-A17E-4277-9C31-639E1D2752B1}"/>
              </a:ext>
            </a:extLst>
          </p:cNvPr>
          <p:cNvSpPr txBox="1"/>
          <p:nvPr/>
        </p:nvSpPr>
        <p:spPr>
          <a:xfrm>
            <a:off x="5270501" y="3430263"/>
            <a:ext cx="607195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 </a:t>
            </a:r>
            <a:r>
              <a:rPr lang="en-US" altLang="ko-KR" dirty="0" err="1">
                <a:solidFill>
                  <a:schemeClr val="tx1"/>
                </a:solidFill>
              </a:rPr>
              <a:t>aliqua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32BD33-B505-48B6-BA1A-F2DDCF90F666}"/>
              </a:ext>
            </a:extLst>
          </p:cNvPr>
          <p:cNvSpPr/>
          <p:nvPr/>
        </p:nvSpPr>
        <p:spPr>
          <a:xfrm>
            <a:off x="5272366" y="4695710"/>
            <a:ext cx="6058799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6F325-815A-49DA-A7E5-D138E5D0B6BD}"/>
              </a:ext>
            </a:extLst>
          </p:cNvPr>
          <p:cNvSpPr txBox="1"/>
          <p:nvPr/>
        </p:nvSpPr>
        <p:spPr>
          <a:xfrm>
            <a:off x="5270501" y="5221454"/>
            <a:ext cx="607195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 </a:t>
            </a:r>
            <a:r>
              <a:rPr lang="en-US" altLang="ko-KR" dirty="0" err="1">
                <a:solidFill>
                  <a:schemeClr val="tx1"/>
                </a:solidFill>
              </a:rPr>
              <a:t>aliqua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D8B2E37-8B83-47CC-B598-EF77BF002658}"/>
              </a:ext>
            </a:extLst>
          </p:cNvPr>
          <p:cNvSpPr txBox="1"/>
          <p:nvPr/>
        </p:nvSpPr>
        <p:spPr>
          <a:xfrm>
            <a:off x="2006599" y="72265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Results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FD7C878-D75A-4B77-AE85-80E8E295081C}"/>
              </a:ext>
            </a:extLst>
          </p:cNvPr>
          <p:cNvSpPr/>
          <p:nvPr/>
        </p:nvSpPr>
        <p:spPr>
          <a:xfrm>
            <a:off x="2699257" y="4923551"/>
            <a:ext cx="662506" cy="498024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9BE0A01E-846F-44EA-994B-FBC5EB713D4F}"/>
              </a:ext>
            </a:extLst>
          </p:cNvPr>
          <p:cNvSpPr/>
          <p:nvPr/>
        </p:nvSpPr>
        <p:spPr>
          <a:xfrm>
            <a:off x="4045772" y="4418025"/>
            <a:ext cx="662506" cy="1003549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8AE0196D-592B-4250-805B-B84A99FE1847}"/>
              </a:ext>
            </a:extLst>
          </p:cNvPr>
          <p:cNvSpPr/>
          <p:nvPr/>
        </p:nvSpPr>
        <p:spPr>
          <a:xfrm>
            <a:off x="5392287" y="3916558"/>
            <a:ext cx="662506" cy="1505016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36A2EFD5-7AC6-4739-BFF9-D5C7F0CD4696}"/>
              </a:ext>
            </a:extLst>
          </p:cNvPr>
          <p:cNvSpPr/>
          <p:nvPr/>
        </p:nvSpPr>
        <p:spPr>
          <a:xfrm>
            <a:off x="6793766" y="2907537"/>
            <a:ext cx="662506" cy="2514036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D7D95E82-A0D5-48A8-A95D-BF54BBCDC676}"/>
              </a:ext>
            </a:extLst>
          </p:cNvPr>
          <p:cNvSpPr/>
          <p:nvPr/>
        </p:nvSpPr>
        <p:spPr>
          <a:xfrm>
            <a:off x="8140282" y="3916558"/>
            <a:ext cx="662506" cy="1505016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830BF3BD-3EF5-451C-885A-B3627735F725}"/>
              </a:ext>
            </a:extLst>
          </p:cNvPr>
          <p:cNvSpPr/>
          <p:nvPr/>
        </p:nvSpPr>
        <p:spPr>
          <a:xfrm>
            <a:off x="9491850" y="3413064"/>
            <a:ext cx="662506" cy="2008510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F9CE77-7171-40C5-8B8C-73532AABA020}"/>
              </a:ext>
            </a:extLst>
          </p:cNvPr>
          <p:cNvSpPr txBox="1"/>
          <p:nvPr/>
        </p:nvSpPr>
        <p:spPr>
          <a:xfrm>
            <a:off x="2327245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01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5CCF5C5-8018-4D29-B07A-2A4D86E5ECEF}"/>
              </a:ext>
            </a:extLst>
          </p:cNvPr>
          <p:cNvGrpSpPr/>
          <p:nvPr/>
        </p:nvGrpSpPr>
        <p:grpSpPr>
          <a:xfrm>
            <a:off x="1643235" y="2225801"/>
            <a:ext cx="575085" cy="3356305"/>
            <a:chOff x="488015" y="3248040"/>
            <a:chExt cx="337607" cy="26244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D6DEF5-B66C-4119-BE17-90D7CE0E998C}"/>
                </a:ext>
              </a:extLst>
            </p:cNvPr>
            <p:cNvSpPr txBox="1"/>
            <p:nvPr/>
          </p:nvSpPr>
          <p:spPr>
            <a:xfrm>
              <a:off x="488015" y="521444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8F78-83D1-4C8D-8ABE-42C74C3C9EAF}"/>
                </a:ext>
              </a:extLst>
            </p:cNvPr>
            <p:cNvSpPr txBox="1"/>
            <p:nvPr/>
          </p:nvSpPr>
          <p:spPr>
            <a:xfrm>
              <a:off x="488015" y="482116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20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609CB85-7024-445C-8585-96203D55A090}"/>
                </a:ext>
              </a:extLst>
            </p:cNvPr>
            <p:cNvSpPr txBox="1"/>
            <p:nvPr/>
          </p:nvSpPr>
          <p:spPr>
            <a:xfrm>
              <a:off x="488015" y="442788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30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495826-1415-4F4B-86F0-352DAF298C94}"/>
                </a:ext>
              </a:extLst>
            </p:cNvPr>
            <p:cNvSpPr txBox="1"/>
            <p:nvPr/>
          </p:nvSpPr>
          <p:spPr>
            <a:xfrm>
              <a:off x="488015" y="403460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40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02EE87-D72D-4B0E-AA70-1D2BE4CB82C9}"/>
                </a:ext>
              </a:extLst>
            </p:cNvPr>
            <p:cNvSpPr txBox="1"/>
            <p:nvPr/>
          </p:nvSpPr>
          <p:spPr>
            <a:xfrm>
              <a:off x="488015" y="364132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50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6BA56F-49D1-4C65-8D7A-1EF827EB5172}"/>
                </a:ext>
              </a:extLst>
            </p:cNvPr>
            <p:cNvSpPr txBox="1"/>
            <p:nvPr/>
          </p:nvSpPr>
          <p:spPr>
            <a:xfrm>
              <a:off x="488015" y="324804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60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36215AB-D22B-4611-A96E-9E3B755136B1}"/>
                </a:ext>
              </a:extLst>
            </p:cNvPr>
            <p:cNvSpPr txBox="1"/>
            <p:nvPr/>
          </p:nvSpPr>
          <p:spPr>
            <a:xfrm>
              <a:off x="488015" y="5607719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0</a:t>
              </a:r>
            </a:p>
          </p:txBody>
        </p:sp>
      </p:grpSp>
      <p:grpSp>
        <p:nvGrpSpPr>
          <p:cNvPr id="66" name="그래픽 21">
            <a:extLst>
              <a:ext uri="{FF2B5EF4-FFF2-40B4-BE49-F238E27FC236}">
                <a16:creationId xmlns:a16="http://schemas.microsoft.com/office/drawing/2014/main" id="{0A967423-3648-4947-AAE8-372D5C615B0A}"/>
              </a:ext>
            </a:extLst>
          </p:cNvPr>
          <p:cNvGrpSpPr/>
          <p:nvPr/>
        </p:nvGrpSpPr>
        <p:grpSpPr>
          <a:xfrm>
            <a:off x="2263012" y="2335662"/>
            <a:ext cx="8285753" cy="3152281"/>
            <a:chOff x="856003" y="3347443"/>
            <a:chExt cx="6469364" cy="2464872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851CB89-9C2A-43A5-91AF-D792651E9FF0}"/>
                </a:ext>
              </a:extLst>
            </p:cNvPr>
            <p:cNvSpPr/>
            <p:nvPr/>
          </p:nvSpPr>
          <p:spPr>
            <a:xfrm>
              <a:off x="856003" y="334744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7B6B344-A1A1-4E22-B614-89E2FD2EC2FC}"/>
                </a:ext>
              </a:extLst>
            </p:cNvPr>
            <p:cNvSpPr/>
            <p:nvPr/>
          </p:nvSpPr>
          <p:spPr>
            <a:xfrm>
              <a:off x="856003" y="374072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D772F46-17F2-4953-B10E-506CCDD74596}"/>
                </a:ext>
              </a:extLst>
            </p:cNvPr>
            <p:cNvSpPr/>
            <p:nvPr/>
          </p:nvSpPr>
          <p:spPr>
            <a:xfrm>
              <a:off x="856003" y="413400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28CD9304-A2A5-41BF-A762-B3C16251CE0E}"/>
                </a:ext>
              </a:extLst>
            </p:cNvPr>
            <p:cNvSpPr/>
            <p:nvPr/>
          </p:nvSpPr>
          <p:spPr>
            <a:xfrm>
              <a:off x="856003" y="452728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2858D26-5555-420C-BF98-CB68EBED1694}"/>
                </a:ext>
              </a:extLst>
            </p:cNvPr>
            <p:cNvSpPr/>
            <p:nvPr/>
          </p:nvSpPr>
          <p:spPr>
            <a:xfrm>
              <a:off x="856003" y="492056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EFB13A6-9017-4BC1-B5E7-31E5C891C14C}"/>
                </a:ext>
              </a:extLst>
            </p:cNvPr>
            <p:cNvSpPr/>
            <p:nvPr/>
          </p:nvSpPr>
          <p:spPr>
            <a:xfrm>
              <a:off x="856003" y="531384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F02D620B-B319-42BB-A682-4E794B85A260}"/>
                </a:ext>
              </a:extLst>
            </p:cNvPr>
            <p:cNvSpPr/>
            <p:nvPr/>
          </p:nvSpPr>
          <p:spPr>
            <a:xfrm>
              <a:off x="856003" y="5707122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4485B25-6119-4864-86EA-9DC811E724ED}"/>
              </a:ext>
            </a:extLst>
          </p:cNvPr>
          <p:cNvSpPr txBox="1"/>
          <p:nvPr/>
        </p:nvSpPr>
        <p:spPr>
          <a:xfrm>
            <a:off x="3673762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B3D9A2-37B0-4823-8F85-7AA1C3A01D48}"/>
              </a:ext>
            </a:extLst>
          </p:cNvPr>
          <p:cNvSpPr txBox="1"/>
          <p:nvPr/>
        </p:nvSpPr>
        <p:spPr>
          <a:xfrm>
            <a:off x="5026193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02EEBA-3B25-40EC-9432-26B7488EE942}"/>
              </a:ext>
            </a:extLst>
          </p:cNvPr>
          <p:cNvSpPr txBox="1"/>
          <p:nvPr/>
        </p:nvSpPr>
        <p:spPr>
          <a:xfrm>
            <a:off x="6426806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4D80E-25E0-4CDB-A893-FCB76AA5FB09}"/>
              </a:ext>
            </a:extLst>
          </p:cNvPr>
          <p:cNvSpPr txBox="1"/>
          <p:nvPr/>
        </p:nvSpPr>
        <p:spPr>
          <a:xfrm>
            <a:off x="7773322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9E85E3-959F-4039-AFAC-C2B1973F23E7}"/>
              </a:ext>
            </a:extLst>
          </p:cNvPr>
          <p:cNvSpPr txBox="1"/>
          <p:nvPr/>
        </p:nvSpPr>
        <p:spPr>
          <a:xfrm>
            <a:off x="9142237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06</a:t>
            </a: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12BFE12A-37B8-4F11-9246-05F18674F599}"/>
              </a:ext>
            </a:extLst>
          </p:cNvPr>
          <p:cNvSpPr/>
          <p:nvPr/>
        </p:nvSpPr>
        <p:spPr>
          <a:xfrm>
            <a:off x="4045772" y="3916558"/>
            <a:ext cx="662506" cy="501467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32B697E9-BA2E-4AA9-8876-983EE58B6432}"/>
              </a:ext>
            </a:extLst>
          </p:cNvPr>
          <p:cNvSpPr/>
          <p:nvPr/>
        </p:nvSpPr>
        <p:spPr>
          <a:xfrm>
            <a:off x="5392287" y="2907537"/>
            <a:ext cx="662506" cy="1009864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5EC56B34-FEF1-43C5-8F01-78EF29CCB88E}"/>
              </a:ext>
            </a:extLst>
          </p:cNvPr>
          <p:cNvSpPr/>
          <p:nvPr/>
        </p:nvSpPr>
        <p:spPr>
          <a:xfrm>
            <a:off x="6793766" y="2403684"/>
            <a:ext cx="662506" cy="503853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D1D03A9A-206F-44DF-9899-106FB46588AF}"/>
              </a:ext>
            </a:extLst>
          </p:cNvPr>
          <p:cNvSpPr/>
          <p:nvPr/>
        </p:nvSpPr>
        <p:spPr>
          <a:xfrm>
            <a:off x="8140282" y="3412704"/>
            <a:ext cx="662506" cy="503854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73933F4A-5191-4A4A-9CF1-9A595A41026C}"/>
              </a:ext>
            </a:extLst>
          </p:cNvPr>
          <p:cNvSpPr/>
          <p:nvPr/>
        </p:nvSpPr>
        <p:spPr>
          <a:xfrm>
            <a:off x="9491850" y="2403684"/>
            <a:ext cx="662506" cy="1009020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62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3793E6-0731-4BC4-B1D8-E77C8F94EB03}"/>
              </a:ext>
            </a:extLst>
          </p:cNvPr>
          <p:cNvSpPr/>
          <p:nvPr/>
        </p:nvSpPr>
        <p:spPr>
          <a:xfrm>
            <a:off x="1180687" y="4257534"/>
            <a:ext cx="4510402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dirty="0">
                <a:latin typeface="+mj-lt"/>
              </a:rPr>
              <a:t>Lorem ipsum dolor </a:t>
            </a:r>
            <a:r>
              <a:rPr lang="en-US" altLang="ko-KR" sz="2400">
                <a:latin typeface="+mj-lt"/>
              </a:rPr>
              <a:t>sit amet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BBE12-6A88-4EEB-B027-7ED328B8787C}"/>
              </a:ext>
            </a:extLst>
          </p:cNvPr>
          <p:cNvSpPr txBox="1"/>
          <p:nvPr/>
        </p:nvSpPr>
        <p:spPr>
          <a:xfrm>
            <a:off x="1181737" y="5366577"/>
            <a:ext cx="451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F020A-B3F4-4EF3-85FE-D7A202033EAA}"/>
              </a:ext>
            </a:extLst>
          </p:cNvPr>
          <p:cNvSpPr/>
          <p:nvPr/>
        </p:nvSpPr>
        <p:spPr>
          <a:xfrm>
            <a:off x="6499861" y="4257534"/>
            <a:ext cx="4510402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dirty="0">
                <a:latin typeface="+mj-lt"/>
              </a:rPr>
              <a:t>Sed do </a:t>
            </a:r>
            <a:r>
              <a:rPr lang="en-US" altLang="ko-KR" sz="2400" dirty="0" err="1">
                <a:latin typeface="+mj-lt"/>
              </a:rPr>
              <a:t>eiusmod</a:t>
            </a:r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err="1">
                <a:latin typeface="+mj-lt"/>
              </a:rPr>
              <a:t>tempor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CEA4DF-7AD6-44D9-89E5-BCFE11828280}"/>
              </a:ext>
            </a:extLst>
          </p:cNvPr>
          <p:cNvSpPr txBox="1"/>
          <p:nvPr/>
        </p:nvSpPr>
        <p:spPr>
          <a:xfrm>
            <a:off x="6499860" y="5366577"/>
            <a:ext cx="451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0B99A-33B3-4CE4-9B19-3019AA1FC729}"/>
              </a:ext>
            </a:extLst>
          </p:cNvPr>
          <p:cNvSpPr txBox="1"/>
          <p:nvPr/>
        </p:nvSpPr>
        <p:spPr>
          <a:xfrm>
            <a:off x="2006599" y="733509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Summary and Conclusion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D6B36A0-D39B-48C8-B4E2-B8B2652DBE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29AF9A8-63DC-4D93-A0FB-137A264396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9696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8550FC-4193-4193-8A4A-DB95BA1160A9}"/>
              </a:ext>
            </a:extLst>
          </p:cNvPr>
          <p:cNvSpPr txBox="1"/>
          <p:nvPr/>
        </p:nvSpPr>
        <p:spPr>
          <a:xfrm>
            <a:off x="2006599" y="481709"/>
            <a:ext cx="8178802" cy="954107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Implication and Recommendations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F1BB808-3CCD-4EA8-8734-0BBF921542C1}"/>
              </a:ext>
            </a:extLst>
          </p:cNvPr>
          <p:cNvSpPr/>
          <p:nvPr/>
        </p:nvSpPr>
        <p:spPr>
          <a:xfrm>
            <a:off x="6506312" y="4507148"/>
            <a:ext cx="463316" cy="463316"/>
          </a:xfrm>
          <a:custGeom>
            <a:avLst/>
            <a:gdLst>
              <a:gd name="connsiteX0" fmla="*/ 117911 w 380278"/>
              <a:gd name="connsiteY0" fmla="*/ 154021 h 380278"/>
              <a:gd name="connsiteX1" fmla="*/ 92371 w 380278"/>
              <a:gd name="connsiteY1" fmla="*/ 164600 h 380278"/>
              <a:gd name="connsiteX2" fmla="*/ 81792 w 380278"/>
              <a:gd name="connsiteY2" fmla="*/ 190140 h 380278"/>
              <a:gd name="connsiteX3" fmla="*/ 81792 w 380278"/>
              <a:gd name="connsiteY3" fmla="*/ 190139 h 380278"/>
              <a:gd name="connsiteX4" fmla="*/ 81792 w 380278"/>
              <a:gd name="connsiteY4" fmla="*/ 190140 h 380278"/>
              <a:gd name="connsiteX5" fmla="*/ 81792 w 380278"/>
              <a:gd name="connsiteY5" fmla="*/ 190140 h 380278"/>
              <a:gd name="connsiteX6" fmla="*/ 92371 w 380278"/>
              <a:gd name="connsiteY6" fmla="*/ 215679 h 380278"/>
              <a:gd name="connsiteX7" fmla="*/ 117911 w 380278"/>
              <a:gd name="connsiteY7" fmla="*/ 226258 h 380278"/>
              <a:gd name="connsiteX8" fmla="*/ 262368 w 380278"/>
              <a:gd name="connsiteY8" fmla="*/ 226259 h 380278"/>
              <a:gd name="connsiteX9" fmla="*/ 298487 w 380278"/>
              <a:gd name="connsiteY9" fmla="*/ 190140 h 380278"/>
              <a:gd name="connsiteX10" fmla="*/ 298488 w 380278"/>
              <a:gd name="connsiteY10" fmla="*/ 190140 h 380278"/>
              <a:gd name="connsiteX11" fmla="*/ 262369 w 380278"/>
              <a:gd name="connsiteY11" fmla="*/ 154021 h 380278"/>
              <a:gd name="connsiteX12" fmla="*/ 190139 w 380278"/>
              <a:gd name="connsiteY12" fmla="*/ 0 h 380278"/>
              <a:gd name="connsiteX13" fmla="*/ 380278 w 380278"/>
              <a:gd name="connsiteY13" fmla="*/ 190139 h 380278"/>
              <a:gd name="connsiteX14" fmla="*/ 190139 w 380278"/>
              <a:gd name="connsiteY14" fmla="*/ 380278 h 380278"/>
              <a:gd name="connsiteX15" fmla="*/ 0 w 380278"/>
              <a:gd name="connsiteY15" fmla="*/ 190139 h 380278"/>
              <a:gd name="connsiteX16" fmla="*/ 190139 w 380278"/>
              <a:gd name="connsiteY16" fmla="*/ 0 h 38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0278" h="380278">
                <a:moveTo>
                  <a:pt x="117911" y="154021"/>
                </a:moveTo>
                <a:cubicBezTo>
                  <a:pt x="107937" y="154021"/>
                  <a:pt x="98908" y="158064"/>
                  <a:pt x="92371" y="164600"/>
                </a:cubicBezTo>
                <a:lnTo>
                  <a:pt x="81792" y="190140"/>
                </a:lnTo>
                <a:lnTo>
                  <a:pt x="81792" y="190139"/>
                </a:lnTo>
                <a:lnTo>
                  <a:pt x="81792" y="190140"/>
                </a:lnTo>
                <a:lnTo>
                  <a:pt x="81792" y="190140"/>
                </a:lnTo>
                <a:lnTo>
                  <a:pt x="92371" y="215679"/>
                </a:lnTo>
                <a:cubicBezTo>
                  <a:pt x="98908" y="222215"/>
                  <a:pt x="107937" y="226258"/>
                  <a:pt x="117911" y="226258"/>
                </a:cubicBezTo>
                <a:lnTo>
                  <a:pt x="262368" y="226259"/>
                </a:lnTo>
                <a:cubicBezTo>
                  <a:pt x="282316" y="226259"/>
                  <a:pt x="298487" y="210088"/>
                  <a:pt x="298487" y="190140"/>
                </a:cubicBezTo>
                <a:lnTo>
                  <a:pt x="298488" y="190140"/>
                </a:lnTo>
                <a:cubicBezTo>
                  <a:pt x="298488" y="170192"/>
                  <a:pt x="282317" y="154021"/>
                  <a:pt x="262369" y="154021"/>
                </a:cubicBezTo>
                <a:close/>
                <a:moveTo>
                  <a:pt x="190139" y="0"/>
                </a:moveTo>
                <a:cubicBezTo>
                  <a:pt x="295150" y="0"/>
                  <a:pt x="380278" y="85128"/>
                  <a:pt x="380278" y="190139"/>
                </a:cubicBezTo>
                <a:cubicBezTo>
                  <a:pt x="380278" y="295150"/>
                  <a:pt x="295150" y="380278"/>
                  <a:pt x="190139" y="380278"/>
                </a:cubicBezTo>
                <a:cubicBezTo>
                  <a:pt x="85128" y="380278"/>
                  <a:pt x="0" y="295150"/>
                  <a:pt x="0" y="190139"/>
                </a:cubicBezTo>
                <a:cubicBezTo>
                  <a:pt x="0" y="85128"/>
                  <a:pt x="85128" y="0"/>
                  <a:pt x="190139" y="0"/>
                </a:cubicBezTo>
                <a:close/>
              </a:path>
            </a:pathLst>
          </a:custGeom>
          <a:solidFill>
            <a:srgbClr val="F7364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A8986-AB8E-4E1F-AF74-9588832CD9FD}"/>
              </a:ext>
            </a:extLst>
          </p:cNvPr>
          <p:cNvSpPr txBox="1"/>
          <p:nvPr/>
        </p:nvSpPr>
        <p:spPr>
          <a:xfrm>
            <a:off x="1917026" y="274361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 dirty="0">
                <a:solidFill>
                  <a:schemeClr val="tx1"/>
                </a:solidFill>
              </a:rPr>
              <a:t>Lorem ipsum dolor </a:t>
            </a:r>
            <a:r>
              <a:rPr lang="en-US" altLang="ko-KR" sz="2400">
                <a:solidFill>
                  <a:schemeClr val="tx1"/>
                </a:solidFill>
              </a:rPr>
              <a:t>sit amet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4DA4F-14B7-4EC6-BCC0-B97454AA96AB}"/>
              </a:ext>
            </a:extLst>
          </p:cNvPr>
          <p:cNvSpPr txBox="1"/>
          <p:nvPr/>
        </p:nvSpPr>
        <p:spPr>
          <a:xfrm>
            <a:off x="7237784" y="274361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 dirty="0" err="1">
                <a:solidFill>
                  <a:schemeClr val="tx1"/>
                </a:solidFill>
              </a:rPr>
              <a:t>Consectetur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adipiscing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elit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8CA5D-CE5D-49F3-95D7-8738852550F7}"/>
              </a:ext>
            </a:extLst>
          </p:cNvPr>
          <p:cNvSpPr txBox="1"/>
          <p:nvPr/>
        </p:nvSpPr>
        <p:spPr>
          <a:xfrm>
            <a:off x="1917026" y="446169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</a:rPr>
              <a:t>Sed do eiusmod tempor incididunt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AC955-2A9A-4E67-A1A4-84EC00D1E77C}"/>
              </a:ext>
            </a:extLst>
          </p:cNvPr>
          <p:cNvSpPr txBox="1"/>
          <p:nvPr/>
        </p:nvSpPr>
        <p:spPr>
          <a:xfrm>
            <a:off x="7237784" y="446169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</a:rPr>
              <a:t>Ut labore</a:t>
            </a:r>
            <a:r>
              <a:rPr lang="en-US" altLang="ko-KR" sz="2400" dirty="0">
                <a:solidFill>
                  <a:schemeClr val="tx1"/>
                </a:solidFill>
              </a:rPr>
              <a:t> et dolore </a:t>
            </a:r>
            <a:r>
              <a:rPr lang="en-US" altLang="ko-KR" sz="2400">
                <a:solidFill>
                  <a:schemeClr val="tx1"/>
                </a:solidFill>
              </a:rPr>
              <a:t>magna aliqua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1" name="그래픽 2">
            <a:extLst>
              <a:ext uri="{FF2B5EF4-FFF2-40B4-BE49-F238E27FC236}">
                <a16:creationId xmlns:a16="http://schemas.microsoft.com/office/drawing/2014/main" id="{347D3EA8-C66E-4816-AEDA-4E164AC65B92}"/>
              </a:ext>
            </a:extLst>
          </p:cNvPr>
          <p:cNvSpPr/>
          <p:nvPr/>
        </p:nvSpPr>
        <p:spPr>
          <a:xfrm>
            <a:off x="1185554" y="278906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그래픽 8">
            <a:extLst>
              <a:ext uri="{FF2B5EF4-FFF2-40B4-BE49-F238E27FC236}">
                <a16:creationId xmlns:a16="http://schemas.microsoft.com/office/drawing/2014/main" id="{8AC38D14-928B-4035-B7EB-64988686CF99}"/>
              </a:ext>
            </a:extLst>
          </p:cNvPr>
          <p:cNvSpPr/>
          <p:nvPr/>
        </p:nvSpPr>
        <p:spPr>
          <a:xfrm>
            <a:off x="1185554" y="450714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그래픽 5">
            <a:extLst>
              <a:ext uri="{FF2B5EF4-FFF2-40B4-BE49-F238E27FC236}">
                <a16:creationId xmlns:a16="http://schemas.microsoft.com/office/drawing/2014/main" id="{8636A5FB-88C1-4D4D-A03D-04B2838321B5}"/>
              </a:ext>
            </a:extLst>
          </p:cNvPr>
          <p:cNvSpPr/>
          <p:nvPr/>
        </p:nvSpPr>
        <p:spPr>
          <a:xfrm>
            <a:off x="6506312" y="278906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57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B3ED0C-A1CB-4688-A608-71FBF1698AA6}"/>
              </a:ext>
            </a:extLst>
          </p:cNvPr>
          <p:cNvSpPr txBox="1"/>
          <p:nvPr/>
        </p:nvSpPr>
        <p:spPr>
          <a:xfrm>
            <a:off x="2006599" y="735817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References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866A18-4990-4AD1-A37F-B9C7B690553B}"/>
              </a:ext>
            </a:extLst>
          </p:cNvPr>
          <p:cNvSpPr>
            <a:spLocks noChangeAspect="1"/>
          </p:cNvSpPr>
          <p:nvPr/>
        </p:nvSpPr>
        <p:spPr>
          <a:xfrm>
            <a:off x="1268000" y="25484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E2F59-5667-42E8-8D76-307DE3317CDB}"/>
              </a:ext>
            </a:extLst>
          </p:cNvPr>
          <p:cNvSpPr txBox="1"/>
          <p:nvPr/>
        </p:nvSpPr>
        <p:spPr>
          <a:xfrm>
            <a:off x="1536700" y="24219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12A97-B32C-4989-BDF3-EFC50AFFEA0A}"/>
              </a:ext>
            </a:extLst>
          </p:cNvPr>
          <p:cNvSpPr txBox="1"/>
          <p:nvPr/>
        </p:nvSpPr>
        <p:spPr>
          <a:xfrm>
            <a:off x="1536700" y="28817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3A8060-DBC1-4BB0-8281-A98F6036C921}"/>
              </a:ext>
            </a:extLst>
          </p:cNvPr>
          <p:cNvSpPr>
            <a:spLocks noChangeAspect="1"/>
          </p:cNvSpPr>
          <p:nvPr/>
        </p:nvSpPr>
        <p:spPr>
          <a:xfrm>
            <a:off x="6475000" y="25484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AB526-BAC3-42C4-8342-95710FF60B9E}"/>
              </a:ext>
            </a:extLst>
          </p:cNvPr>
          <p:cNvSpPr txBox="1"/>
          <p:nvPr/>
        </p:nvSpPr>
        <p:spPr>
          <a:xfrm>
            <a:off x="6743700" y="24219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CF9D2-6037-496A-B361-44E31BD7134C}"/>
              </a:ext>
            </a:extLst>
          </p:cNvPr>
          <p:cNvSpPr txBox="1"/>
          <p:nvPr/>
        </p:nvSpPr>
        <p:spPr>
          <a:xfrm>
            <a:off x="6743700" y="28817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05B704-39BA-48CD-B9FE-98C67C090C0D}"/>
              </a:ext>
            </a:extLst>
          </p:cNvPr>
          <p:cNvSpPr>
            <a:spLocks noChangeAspect="1"/>
          </p:cNvSpPr>
          <p:nvPr/>
        </p:nvSpPr>
        <p:spPr>
          <a:xfrm>
            <a:off x="1268000" y="43772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E7310-E937-4569-A10E-C442A19DFCBA}"/>
              </a:ext>
            </a:extLst>
          </p:cNvPr>
          <p:cNvSpPr txBox="1"/>
          <p:nvPr/>
        </p:nvSpPr>
        <p:spPr>
          <a:xfrm>
            <a:off x="1536700" y="42507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19AB6-33D1-4C5F-8729-A25172511BAA}"/>
              </a:ext>
            </a:extLst>
          </p:cNvPr>
          <p:cNvSpPr txBox="1"/>
          <p:nvPr/>
        </p:nvSpPr>
        <p:spPr>
          <a:xfrm>
            <a:off x="1536700" y="47105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2936BA-8E4F-4BDF-854D-B0864B25B1CD}"/>
              </a:ext>
            </a:extLst>
          </p:cNvPr>
          <p:cNvSpPr>
            <a:spLocks noChangeAspect="1"/>
          </p:cNvSpPr>
          <p:nvPr/>
        </p:nvSpPr>
        <p:spPr>
          <a:xfrm>
            <a:off x="6475000" y="43772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CF7A3-6E72-4631-A1D6-9D3167CD69E9}"/>
              </a:ext>
            </a:extLst>
          </p:cNvPr>
          <p:cNvSpPr txBox="1"/>
          <p:nvPr/>
        </p:nvSpPr>
        <p:spPr>
          <a:xfrm>
            <a:off x="6743700" y="42507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FDC06-EAF3-4C00-8A8A-1288F544D4F0}"/>
              </a:ext>
            </a:extLst>
          </p:cNvPr>
          <p:cNvSpPr txBox="1"/>
          <p:nvPr/>
        </p:nvSpPr>
        <p:spPr>
          <a:xfrm>
            <a:off x="6743700" y="47105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7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BADAF9F-48EE-434D-86A4-714A96DEC60A}"/>
              </a:ext>
            </a:extLst>
          </p:cNvPr>
          <p:cNvSpPr txBox="1"/>
          <p:nvPr/>
        </p:nvSpPr>
        <p:spPr>
          <a:xfrm>
            <a:off x="3621565" y="3441348"/>
            <a:ext cx="4948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4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9F7E8F-6B5E-49D9-9599-933D62C29C2A}"/>
              </a:ext>
            </a:extLst>
          </p:cNvPr>
          <p:cNvSpPr txBox="1"/>
          <p:nvPr/>
        </p:nvSpPr>
        <p:spPr>
          <a:xfrm>
            <a:off x="3679114" y="4090193"/>
            <a:ext cx="487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01:00pm ~ 01:30pm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1CA64DB-A713-460B-9C4C-42E53A4A59D4}"/>
              </a:ext>
            </a:extLst>
          </p:cNvPr>
          <p:cNvGrpSpPr/>
          <p:nvPr/>
        </p:nvGrpSpPr>
        <p:grpSpPr>
          <a:xfrm>
            <a:off x="5660842" y="2398476"/>
            <a:ext cx="870317" cy="991193"/>
            <a:chOff x="6830083" y="5571172"/>
            <a:chExt cx="342900" cy="390525"/>
          </a:xfrm>
          <a:solidFill>
            <a:srgbClr val="F73648"/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8E01294-5927-4CB8-AA97-2E912497E26B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3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70306F3-032A-4251-BD04-C97D8C96999D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32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1">
            <a:extLst>
              <a:ext uri="{FF2B5EF4-FFF2-40B4-BE49-F238E27FC236}">
                <a16:creationId xmlns:a16="http://schemas.microsoft.com/office/drawing/2014/main" id="{CB92A334-56B3-4947-B4E4-21A988E87C70}"/>
              </a:ext>
            </a:extLst>
          </p:cNvPr>
          <p:cNvGrpSpPr/>
          <p:nvPr/>
        </p:nvGrpSpPr>
        <p:grpSpPr>
          <a:xfrm>
            <a:off x="978638" y="1398927"/>
            <a:ext cx="10012789" cy="4945366"/>
            <a:chOff x="1311073" y="1527797"/>
            <a:chExt cx="9551982" cy="4717770"/>
          </a:xfrm>
          <a:solidFill>
            <a:srgbClr val="FDD1DD"/>
          </a:solidFill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3A58A7B-07C5-4E22-8CAB-34845E7BA96F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4C6FCFC-C80E-424E-9E19-B634A515052C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E24BB19-AAA7-4AAA-8344-94F6CEABCE99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D177B4F-C660-4527-829E-A261F00308A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C677C11-B195-4E04-8911-4EB3360823C8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B38C3AC-F4F2-47DE-84B5-C872F1203598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902BD78-AB07-4581-B3B3-7BCA71EE26EF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83709E2-1187-4774-A12D-8CDE5CD36FBA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D510BD5-14C3-44C8-A40E-958C700D1E21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4EF884-98A7-4475-9F09-20DE30AE0ABB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2719233-3CD6-4CDF-94F1-BA1C205433E5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B753192-E227-458B-B37F-4E9847D93BD8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546F2B6-D2DA-483F-8C87-81BBFB54EE07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9067783-1549-43F9-BB1F-E4876B1DF535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DAA93859-ACF8-4F52-A625-FD704CE7E6E5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E0889F9-A169-481D-9499-FC10DC1580BE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C7CB65D-1D0B-4F40-8D78-C8B3128C5D3F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5DA3FEE-7D05-4B15-9D31-5AFAC26FF4A6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5A75D21-458E-4DDC-932B-02F34B75B405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BEC39B2-4986-4D9D-907C-A9700851503A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5BF015F-82C4-4856-82F0-E84CF977C794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15BD605-045B-4FAD-9241-F10364E51335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565B45B-92C6-497E-9FE6-FFBB447FA975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BA8FD890-579C-4A95-AE55-46B329834C5A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437B540-8BEF-4745-BFA7-9D183CCB611D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F28F6B-E369-489D-883A-BEAE12ECF167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A89089A-5553-4C97-91A5-7777DC067B5A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746B197-5C98-423F-AEA2-8BD29B7ED5B8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7EC544E-F0CA-4EFF-A5F8-164ADD503120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5FC0F25-DBF6-4B0A-9CAF-C82099228D9E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25BBF5C-A89E-401D-B542-27491C440CC3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A9A4023-93B1-4FD0-83FD-10CFAF930702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64CBED0-C569-48C8-BF65-B77042C89D87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66445D1-DCC5-4010-B0C2-2C2EA9030565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47AEBBF9-3C66-481E-A51D-59B9D237E36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9038B70-0D44-468D-8EA9-58ABB606EF4C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2818E9E-4A33-44B9-8326-966ADE24C4C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381DC92-32BC-4672-B05E-24AF274B2AE6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7453DA7A-FDFC-4990-81C0-299E6DC0931F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EBE27F94-00E3-495A-AFB2-6B618EAA7335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BDE773A-90ED-4BA7-AB32-981A681523D7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2054D5B-FB9A-4AB8-AF63-D71173D715FD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565D859-77DC-4DC2-84D5-82777922A68B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BA6C289-1B08-4496-94F9-B38FD44552A7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3A7B96C-4983-4BB6-B040-5162F1347BAB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5744140-2DD6-42FB-A090-03B300EDEC5D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FD570AD2-5B9B-4AFE-BA52-5988161C4D82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DB0203A-39E2-4CFC-84E4-8392F7C855EC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2EE9C2B-4983-4CCA-9256-6BD928AC279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E55B3F3-4ECF-40B3-9571-6E220E93F2D8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C2FE222-B800-4931-9CE0-4593AE5A91A7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624142C0-AC6C-4079-B5F7-85965088F2ED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D79511D-1500-41BB-B010-B2C7E72CF986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B66EBED8-8B38-4EA6-B40F-FE4F62E85C85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8932E0F-D3DD-49CD-B963-2559D49CEE7F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76B0D9FF-B75B-4826-9E5F-323302647D2E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00E568E-5350-4B31-A116-77160C5F7161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A1A9A2BA-BFB1-447B-9807-CE675C86DFFC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7C18EA8-3C43-41CA-B1B4-AE19D929165C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BDC9FB1-E745-4B1D-AF66-C569EFD55A3A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B143C34-8CAB-4A9C-A604-F409D6159C98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1721CF6-52A8-4051-8A2A-037FD19D89B4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01D402F-0D9F-4D82-BB08-C5508D2887BD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7F44C062-BA65-4088-9615-E25820707210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A655B50C-352C-438E-89D0-37DE37D991D4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438E83F-0F58-457D-9BF6-5E7A0C5C9A0A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4B99781D-A44E-4F36-9214-951F59732C05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D16DC110-94BA-4E2B-8D7E-4745F90F1835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B7308AD8-99CE-465C-A83F-76ADA307E9AD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0F5707CA-9865-43EB-BC44-1E882074EA84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8B406A9-8E83-44D4-9ED3-7E1A69950E87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90DC507-1A7D-452D-8F1D-4E9157AD3251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A3C2935-87A0-423D-971B-883D187C7EC4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2E32E696-5076-4AEE-A357-0EB325D6C71D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F78C0E0B-4C14-4BB1-9193-B3823B2DC62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D81A943-B4CE-4F20-80AD-5E0237BE7FBC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58970DE-9221-4EC2-AB05-F7726C90AEE9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6BF113B5-1F0D-4571-9EC9-7FE37DC32B29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3CEBC564-FDCA-4CAB-B8AF-007A2C10FAC3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A51D7D5D-969F-48CE-AF62-D3D9DB96DDCC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E61FBBC9-EEA4-4613-85D5-1A5D3DABF77A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E235E6A4-20A4-491F-9154-BD7D84C3B74E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BD49177-7E55-4554-A965-41A18184ACA8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D69E514-05D5-4FB4-8FBB-8E6876D5D082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E744F866-71CF-4133-B249-3EF941F9E811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5A8BAF0-4DC0-4D7F-9239-84027AFBF6D0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C4736AA9-BD59-4B63-8A05-89CA9C05D45A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9E53E3B9-FF45-4BC1-9BBB-E186EDC5CE74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0CD75AC-368A-47A5-9537-768BD152421F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FCE62F76-3D41-428C-905B-963E502CF096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3AD34A03-7A38-4CD1-BB05-6EF2AD6EA39E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5E33D86E-D3E3-434C-9370-38571D8A3D79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26568191-9F03-43D4-8709-3797E73DF8CA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4C35F0DE-DE87-4AB4-BD57-0B6134F9DC3C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6DFCEC0-D5C5-4DE0-AFF0-467D98A77D90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E423900E-8CF7-4482-B4E0-85C011CFD55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95D5DC6-CEE4-46FA-B6DA-B36BE5FE18CF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A1A3377A-AD61-4D90-B7FC-A468EE46F8D4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0176B2D0-098E-4F1E-A285-0B811F2D8CBA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A278D041-7120-4233-95EB-E5BD5A1300B8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39C5895A-435F-4F37-A080-EB27A5BDBD4E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6380954-D5E7-4E1C-B28C-727020AA79FC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5E120D87-0975-49D6-B1D7-A2248AA8F888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EF3EFED8-ADF5-4458-B090-5139FA21E0A3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1E4155B-2038-4A05-BF85-C9ACF536D48D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D72FD8C3-6BDD-4934-ADD8-C4B0EFCEEA34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F1A2C51E-FF89-4972-AEE5-A0E4DFEAB150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180A2F7A-5E2E-4322-9436-38C22818D61E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A2968B65-DFB1-4C42-9E9B-B9068903FFB4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A3C61FCA-2E8B-47E3-9E49-430AFDD0CC29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03F14AD-40F2-47AF-9A39-8CD935266127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2E3D36DA-B58C-481A-9F00-667616327A0A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D1CF832-73C8-4489-B44B-E1FFB835792B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AAFF5E6-49C6-4691-94CD-133728EEA0CA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9A41B9DF-DB41-411C-81FC-C41A559342FF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D792E86-2AF6-4BD7-8922-750A7FA39F57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642A6A9A-4198-451E-9A1C-F07716CC38A9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62A61112-B727-4BA3-8047-6564194A80F7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3142ABA-EE1B-4F93-9D80-255DD4B4A461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1EEC8291-DA41-48AB-A24B-57BDC713F19C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389216B-1D92-435F-9A7D-EF0FDE5AFF7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F2FBAED-4DCC-4DE6-BB5F-3308DBDCD066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6688C30-7E1B-4413-876E-D9EAA2C54F5C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C3E1A2B9-2453-47FF-9501-06C01495E93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656ADE8-82F3-4E8B-89AE-327E8AF3D1F6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rgbClr val="F73648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490B99DE-BD0E-482F-BBEA-C8CF0F0BB674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9508EDDE-6BC4-4726-8EFD-B32085104950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25EFC4F-D262-481F-A5EE-C8759FD8D316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0B22409-B8FC-4949-A143-3EECC013F10B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730A50AE-FF84-46F0-B63E-1AAAE721E3B6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D916A469-4DDE-401E-A822-8A1165150BC8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8EAADF0-C1D8-4E28-BC2F-4FD43E7A9333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rgbClr val="F73648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0DD7DAE-E7F0-4278-A0FD-FD751DFB645F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5125F93-96C1-434B-838F-3E0CB5570CB2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EEC76F3-7822-4F3D-83E9-FA3BB9270390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7C208BD4-4AB3-4826-B191-6F0FF8D52683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6EBB449-993F-4EC2-88E1-790C78DBF393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B2D570CA-98BB-4F18-8AF2-5E26D15BCDF3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8B51121B-9DF9-4B03-B024-AA00F31BF9F2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8E3F74FD-E600-408B-A59D-57DACFC42A5F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425CA059-14EE-4DC6-8926-35EEC3AC0194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C84484-4A68-4084-BD47-637202FA5909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C84CCB39-0B79-46C9-B39A-E6376F996C2E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105A5E0A-EBD4-4BE5-BCD1-EAA90C87D187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534F0E4-257F-4D30-B4C7-7EA2149F501C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E608348-4F90-4393-8646-413EB62DBC4D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FEC45BF1-C032-4AA9-9165-8BD69E261B8B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5F1DBBFC-2D8E-436A-A04E-DDA7ED789ABA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31D769ED-3E6E-4FCA-96AB-2E54D8E97155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A20FD0F2-B8F9-4FB0-8C34-BA78BA649692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555C723-7C14-4759-989F-DECD99C977A4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rgbClr val="F73648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348C933B-DA4F-4AC7-9868-BA8BB7B111EA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6288408-CCFC-46C6-A1E5-D495CDCABE2F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AAE4BB1-27B7-4EA8-942A-F9BD5C899DF6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A0D158E-D4AF-4AF1-A3B0-F5AC243707C2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08E9CC7C-78B4-47B3-AA2D-2EE5C7C7801D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D7F58515-5984-4212-8F76-54BFD09480AD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FA38BA0C-D3F6-4598-932C-64C3D8BE95D1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EA4AF4C-9D2B-4F40-9314-89096C8CCB81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73CA634F-8A36-49A6-98F9-0EF731ECB67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FDCB420A-7572-449A-BCA7-149B9BB16FC7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3A36FC59-8E80-457C-BFE5-8ED54DCB50EC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8653D93-24CE-42CB-9FE1-FB989B0D533F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0166EBE9-619C-431E-965D-3F4F97D52666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3B34496D-E841-4256-8D1F-15CC206B7B4D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858FC07B-2F39-4CD8-8762-D61D567DD409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C6D2958A-E7C4-4507-AD8C-030A57ED6065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1901CB50-D344-40EB-B0F8-E08D7310E286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A3E0D40-D144-4CF4-A6FA-CBF5D9F25AD7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F28BD474-D4F5-4C2A-B95C-6353FE56BC7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3459EB37-76A4-4A0B-98CE-022BD9D7F73F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833DC466-0122-4959-B525-CA83EF282BF2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531859A4-C479-43F6-BE6B-D389E1E00178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156B89F-4CD9-48B2-A305-993B65AD77F9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7EF43293-FF8A-4EBC-9777-3C2749E7790B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E13E76C0-AA1A-4A8C-84FD-C026C8604FCA}"/>
              </a:ext>
            </a:extLst>
          </p:cNvPr>
          <p:cNvSpPr/>
          <p:nvPr/>
        </p:nvSpPr>
        <p:spPr>
          <a:xfrm>
            <a:off x="2774744" y="2900286"/>
            <a:ext cx="258608" cy="353431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3F4BC8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5F6C4B10-C1C6-4C92-A91B-926FAE99183D}"/>
              </a:ext>
            </a:extLst>
          </p:cNvPr>
          <p:cNvSpPr/>
          <p:nvPr/>
        </p:nvSpPr>
        <p:spPr>
          <a:xfrm>
            <a:off x="9372810" y="4857451"/>
            <a:ext cx="258608" cy="353431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3F4BC8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8" name="자유형: 도형 187">
            <a:extLst>
              <a:ext uri="{FF2B5EF4-FFF2-40B4-BE49-F238E27FC236}">
                <a16:creationId xmlns:a16="http://schemas.microsoft.com/office/drawing/2014/main" id="{917BA71C-BD2D-4B7C-81A7-BFFC4FB6ADC4}"/>
              </a:ext>
            </a:extLst>
          </p:cNvPr>
          <p:cNvSpPr/>
          <p:nvPr/>
        </p:nvSpPr>
        <p:spPr>
          <a:xfrm>
            <a:off x="5521293" y="2557291"/>
            <a:ext cx="258608" cy="353431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3F4BC8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1DE2228-BD71-492B-86B6-C04978EED461}"/>
              </a:ext>
            </a:extLst>
          </p:cNvPr>
          <p:cNvSpPr txBox="1"/>
          <p:nvPr/>
        </p:nvSpPr>
        <p:spPr>
          <a:xfrm>
            <a:off x="2006599" y="529003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World map slide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B49CB6D-326E-44DF-8FE2-E7246DEB2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12" y="1181100"/>
            <a:ext cx="2277872" cy="4495800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E008A9DC-5A4A-4BC9-AD4A-9C0EEDA5EC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53442-0132-4FA8-B800-4AE29ED07164}"/>
              </a:ext>
            </a:extLst>
          </p:cNvPr>
          <p:cNvSpPr txBox="1"/>
          <p:nvPr/>
        </p:nvSpPr>
        <p:spPr>
          <a:xfrm>
            <a:off x="1716780" y="2833256"/>
            <a:ext cx="48025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r>
              <a:rPr lang="en-US" altLang="ko-KR" sz="1400" dirty="0"/>
              <a:t> nisi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aliquip</a:t>
            </a:r>
            <a:r>
              <a:rPr lang="en-US" altLang="ko-KR" sz="1400" dirty="0"/>
              <a:t> ex </a:t>
            </a:r>
            <a:r>
              <a:rPr lang="en-US" altLang="ko-KR" sz="1400" dirty="0" err="1"/>
              <a:t>ea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commodo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consequat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46ACB-5322-4E69-9E75-F605AEB9D522}"/>
              </a:ext>
            </a:extLst>
          </p:cNvPr>
          <p:cNvSpPr txBox="1"/>
          <p:nvPr/>
        </p:nvSpPr>
        <p:spPr>
          <a:xfrm>
            <a:off x="1716780" y="1910160"/>
            <a:ext cx="480255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/>
              <a:t>Title text block &amp;</a:t>
            </a:r>
          </a:p>
          <a:p>
            <a:r>
              <a:rPr lang="en-US" altLang="ko-KR" sz="2400" b="0" dirty="0"/>
              <a:t>Mobile project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2197F1-AD49-4F7E-A0CE-DEC0E255E6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64" y="1268485"/>
            <a:ext cx="1251403" cy="1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0B9F071-0A8C-47FD-89C8-E93F5B975134}"/>
              </a:ext>
            </a:extLst>
          </p:cNvPr>
          <p:cNvSpPr/>
          <p:nvPr/>
        </p:nvSpPr>
        <p:spPr>
          <a:xfrm>
            <a:off x="898134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338E6F5-02BE-49DA-9723-4A9868CDA279}"/>
              </a:ext>
            </a:extLst>
          </p:cNvPr>
          <p:cNvSpPr/>
          <p:nvPr/>
        </p:nvSpPr>
        <p:spPr>
          <a:xfrm>
            <a:off x="627331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54816FF-67E8-412D-B16D-EE0DB53C7CD9}"/>
              </a:ext>
            </a:extLst>
          </p:cNvPr>
          <p:cNvSpPr/>
          <p:nvPr/>
        </p:nvSpPr>
        <p:spPr>
          <a:xfrm>
            <a:off x="356528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0E63DF5-2044-46CF-B500-D33B8F8A4330}"/>
              </a:ext>
            </a:extLst>
          </p:cNvPr>
          <p:cNvSpPr/>
          <p:nvPr/>
        </p:nvSpPr>
        <p:spPr>
          <a:xfrm>
            <a:off x="85725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2823D-8DC9-4C0B-8FDC-B257702E4517}"/>
              </a:ext>
            </a:extLst>
          </p:cNvPr>
          <p:cNvSpPr txBox="1"/>
          <p:nvPr/>
        </p:nvSpPr>
        <p:spPr>
          <a:xfrm>
            <a:off x="98345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2CF5B-594E-4E3D-8D23-D58B561899AA}"/>
              </a:ext>
            </a:extLst>
          </p:cNvPr>
          <p:cNvSpPr/>
          <p:nvPr/>
        </p:nvSpPr>
        <p:spPr>
          <a:xfrm>
            <a:off x="98389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01.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4D5F56-60D1-4B38-802D-F735D57FDB2B}"/>
              </a:ext>
            </a:extLst>
          </p:cNvPr>
          <p:cNvSpPr/>
          <p:nvPr/>
        </p:nvSpPr>
        <p:spPr>
          <a:xfrm>
            <a:off x="98389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FD4ADE-CB3C-47D2-99DF-94F37E83BC6F}"/>
              </a:ext>
            </a:extLst>
          </p:cNvPr>
          <p:cNvSpPr txBox="1"/>
          <p:nvPr/>
        </p:nvSpPr>
        <p:spPr>
          <a:xfrm>
            <a:off x="369148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0163E0-31AE-40BF-A957-DF1A47232DCC}"/>
              </a:ext>
            </a:extLst>
          </p:cNvPr>
          <p:cNvSpPr/>
          <p:nvPr/>
        </p:nvSpPr>
        <p:spPr>
          <a:xfrm>
            <a:off x="369192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02.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28E56D-88DF-4544-B0FB-EEBCFA6AF8DE}"/>
              </a:ext>
            </a:extLst>
          </p:cNvPr>
          <p:cNvSpPr/>
          <p:nvPr/>
        </p:nvSpPr>
        <p:spPr>
          <a:xfrm>
            <a:off x="369192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13DE59-4D7B-43F9-9E8B-FB9BCAD79814}"/>
              </a:ext>
            </a:extLst>
          </p:cNvPr>
          <p:cNvSpPr txBox="1"/>
          <p:nvPr/>
        </p:nvSpPr>
        <p:spPr>
          <a:xfrm>
            <a:off x="639951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97A261-9A7F-4812-80E4-E450344BB236}"/>
              </a:ext>
            </a:extLst>
          </p:cNvPr>
          <p:cNvSpPr/>
          <p:nvPr/>
        </p:nvSpPr>
        <p:spPr>
          <a:xfrm>
            <a:off x="639995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03.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541B1A-F89F-46C0-B04A-3B24925C3D3E}"/>
              </a:ext>
            </a:extLst>
          </p:cNvPr>
          <p:cNvSpPr/>
          <p:nvPr/>
        </p:nvSpPr>
        <p:spPr>
          <a:xfrm>
            <a:off x="639995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49142F-1C32-45E8-9749-5BE90E93A4A1}"/>
              </a:ext>
            </a:extLst>
          </p:cNvPr>
          <p:cNvSpPr txBox="1"/>
          <p:nvPr/>
        </p:nvSpPr>
        <p:spPr>
          <a:xfrm>
            <a:off x="9107550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D868CA-89D6-4BEF-88F0-D71C69BECED4}"/>
              </a:ext>
            </a:extLst>
          </p:cNvPr>
          <p:cNvSpPr/>
          <p:nvPr/>
        </p:nvSpPr>
        <p:spPr>
          <a:xfrm>
            <a:off x="9107981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04.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811462-CA6B-4C32-B96C-F7E9C449117B}"/>
              </a:ext>
            </a:extLst>
          </p:cNvPr>
          <p:cNvSpPr/>
          <p:nvPr/>
        </p:nvSpPr>
        <p:spPr>
          <a:xfrm>
            <a:off x="9107982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D34EB-5463-4FA3-AC50-50177AD4F407}"/>
              </a:ext>
            </a:extLst>
          </p:cNvPr>
          <p:cNvSpPr txBox="1"/>
          <p:nvPr/>
        </p:nvSpPr>
        <p:spPr>
          <a:xfrm>
            <a:off x="2006599" y="797879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2800" b="0" dirty="0" smtClean="0">
                <a:latin typeface="+mj-lt"/>
              </a:rPr>
              <a:t>Задачи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5B508C-A94D-4E9D-8F9F-981D5EF15F0D}"/>
              </a:ext>
            </a:extLst>
          </p:cNvPr>
          <p:cNvSpPr txBox="1"/>
          <p:nvPr/>
        </p:nvSpPr>
        <p:spPr>
          <a:xfrm>
            <a:off x="7546208" y="2661858"/>
            <a:ext cx="3774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r>
              <a:rPr lang="en-US" altLang="ko-KR" sz="1400" dirty="0"/>
              <a:t> nisi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aliquip</a:t>
            </a:r>
            <a:r>
              <a:rPr lang="en-US" altLang="ko-KR" sz="1400" dirty="0"/>
              <a:t> ex </a:t>
            </a:r>
            <a:r>
              <a:rPr lang="en-US" altLang="ko-KR" sz="1400" dirty="0" err="1"/>
              <a:t>ea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commodo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consequat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9FC6D-A6E4-41CC-BA01-7CCC79AA023F}"/>
              </a:ext>
            </a:extLst>
          </p:cNvPr>
          <p:cNvSpPr txBox="1"/>
          <p:nvPr/>
        </p:nvSpPr>
        <p:spPr>
          <a:xfrm>
            <a:off x="7546208" y="1758013"/>
            <a:ext cx="377491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/>
              <a:t>Title text block &amp;</a:t>
            </a:r>
          </a:p>
          <a:p>
            <a:r>
              <a:rPr lang="en-US" altLang="ko-KR" sz="2400" b="0" dirty="0"/>
              <a:t>Tablet project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765DC2-914D-4AAE-8983-091FA6484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75" y="1155567"/>
            <a:ext cx="5961048" cy="4546866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DA7B52-0B71-433C-A096-35B1263091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881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27E39F-1FB6-4097-828B-CF2FCB9BF8AC}"/>
              </a:ext>
            </a:extLst>
          </p:cNvPr>
          <p:cNvSpPr txBox="1"/>
          <p:nvPr/>
        </p:nvSpPr>
        <p:spPr>
          <a:xfrm>
            <a:off x="529390" y="2636500"/>
            <a:ext cx="3701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r>
              <a:rPr lang="en-US" altLang="ko-KR" sz="1400" dirty="0"/>
              <a:t> nisi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aliquip</a:t>
            </a:r>
            <a:r>
              <a:rPr lang="en-US" altLang="ko-KR" sz="1400" dirty="0"/>
              <a:t> ex </a:t>
            </a:r>
            <a:r>
              <a:rPr lang="en-US" altLang="ko-KR" sz="1400" dirty="0" err="1"/>
              <a:t>ea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commodo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consequat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FE89C-2AFF-48BF-8179-34302564E777}"/>
              </a:ext>
            </a:extLst>
          </p:cNvPr>
          <p:cNvSpPr txBox="1"/>
          <p:nvPr/>
        </p:nvSpPr>
        <p:spPr>
          <a:xfrm>
            <a:off x="529390" y="1720398"/>
            <a:ext cx="37010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/>
              <a:t>Title text block &amp;</a:t>
            </a:r>
          </a:p>
          <a:p>
            <a:r>
              <a:rPr lang="en-US" altLang="ko-KR" sz="2400" b="0" dirty="0"/>
              <a:t>Desktop project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24491C-7AA1-4F22-A243-5A0F8DB4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55" y="1117600"/>
            <a:ext cx="7536205" cy="4686434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399024" y="1117600"/>
            <a:ext cx="6452466" cy="4267200"/>
          </a:xfrm>
        </p:spPr>
      </p:sp>
    </p:spTree>
    <p:extLst>
      <p:ext uri="{BB962C8B-B14F-4D97-AF65-F5344CB8AC3E}">
        <p14:creationId xmlns:p14="http://schemas.microsoft.com/office/powerpoint/2010/main" val="34073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7">
            <a:extLst>
              <a:ext uri="{FF2B5EF4-FFF2-40B4-BE49-F238E27FC236}">
                <a16:creationId xmlns:a16="http://schemas.microsoft.com/office/drawing/2014/main" id="{03370949-F6A7-4446-8A9D-B2FFFE79D26E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1FADE06F-D628-4057-8175-3913A89C2FB3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510" name="그래픽 509">
            <a:extLst>
              <a:ext uri="{FF2B5EF4-FFF2-40B4-BE49-F238E27FC236}">
                <a16:creationId xmlns:a16="http://schemas.microsoft.com/office/drawing/2014/main" id="{7C7556D4-DAA1-4E17-90C4-630E41B7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1886" y="747555"/>
            <a:ext cx="544232" cy="412564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79AB7AF5-6A36-47B0-9E7D-7E643AC52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86640" y="751943"/>
            <a:ext cx="474010" cy="403786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8BFD2C82-051C-4647-A7E0-D130F777E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42238" y="716832"/>
            <a:ext cx="535454" cy="474008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E12D40F5-9E70-45DE-A968-3A3387793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20805" y="708054"/>
            <a:ext cx="465232" cy="491564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009E5A3E-1BDB-4F64-889B-57C52E1C8F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300586" y="703665"/>
            <a:ext cx="535456" cy="50034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9AB6B62F-7C17-4096-BE8B-204F5FCA9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009970" y="686109"/>
            <a:ext cx="517900" cy="535456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0168ECB4-9610-4281-893B-1E4645D5D4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756333" y="743165"/>
            <a:ext cx="474010" cy="421342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7F5E0452-BCDD-4312-BCC1-5D62C23FD1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04459" y="721221"/>
            <a:ext cx="359896" cy="465232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E82A2176-2E81-49A4-9145-F3B64DF0D2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069953" y="760721"/>
            <a:ext cx="430120" cy="386230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39937B04-29F9-4B15-9583-0AA097F178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747026" y="725609"/>
            <a:ext cx="324786" cy="456454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4E7E3800-D304-44E8-B998-1BF134B722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366483" y="791445"/>
            <a:ext cx="544232" cy="324784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32461625-BE5B-4023-A218-714A9215CFD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080812" y="712443"/>
            <a:ext cx="307230" cy="482788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44C556E3-34B4-4E7F-8EF2-02078AA6CC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53832" y="1530457"/>
            <a:ext cx="500342" cy="32478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C909F2F5-E683-4D1C-A352-02167AA96F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299808" y="1442677"/>
            <a:ext cx="447676" cy="500344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21109E66-72E1-48D8-A0FC-81250A575DD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986127" y="1442677"/>
            <a:ext cx="447676" cy="50034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7D75E5AB-5A9B-43F4-9BEA-29BE4A83B46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3383976" y="1451455"/>
            <a:ext cx="368674" cy="482788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8672DA40-32B5-469E-B841-AEB3FBBED46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4084582" y="1429510"/>
            <a:ext cx="368674" cy="52667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708F4C50-B5B6-40B7-9008-0AB8E4635A7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725612" y="1455844"/>
            <a:ext cx="535454" cy="474008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69A561E0-2680-4FF0-AE1E-1BE95D8747A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2581304" y="1460233"/>
            <a:ext cx="544232" cy="465232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9397E0A4-FB88-4B51-9AC0-CD799C97F65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5426403" y="1438288"/>
            <a:ext cx="316006" cy="509120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385432FE-20B1-4612-9385-C3A63C6C0AC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6026064" y="1429510"/>
            <a:ext cx="517898" cy="526676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4F3F47F5-4FF9-4BCC-A904-743DE07F714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6716303" y="1442677"/>
            <a:ext cx="386230" cy="500344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99071026-A9E1-45AC-897F-AE6126D6396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7445484" y="1499733"/>
            <a:ext cx="386230" cy="386230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AFC668F8-3663-4636-B59C-3982AE88FEB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8014978" y="1469011"/>
            <a:ext cx="438898" cy="447676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B47CBA5D-8951-4B61-8E76-F9AE2C4A4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tretch>
            <a:fillRect/>
          </a:stretch>
        </p:blipFill>
        <p:spPr>
          <a:xfrm>
            <a:off x="735758" y="5719020"/>
            <a:ext cx="336488" cy="263338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0A8CC7C6-650C-4197-9A93-E1533BC0F63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1355401" y="5682445"/>
            <a:ext cx="336488" cy="33648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1090706C-FF6E-41A5-AFB9-C0BB1F0212A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tretch>
            <a:fillRect/>
          </a:stretch>
        </p:blipFill>
        <p:spPr>
          <a:xfrm>
            <a:off x="2008804" y="5682445"/>
            <a:ext cx="402322" cy="336488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709F6AFF-4325-4BDE-8163-FE2102B3FF0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2681519" y="5678788"/>
            <a:ext cx="343804" cy="343804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655B4710-82C8-407C-937A-988E4AD1BBE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3381782" y="5656843"/>
            <a:ext cx="373064" cy="387694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F2EAC0BB-3F76-46E3-B996-D67C2826065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4088972" y="5661964"/>
            <a:ext cx="359896" cy="377452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29E1B253-F602-4AA7-9441-9CF7256B366F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4778279" y="5648796"/>
            <a:ext cx="430120" cy="40378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061B083A-1336-4486-BB5B-D19F7F8E1F6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tretch>
            <a:fillRect/>
          </a:stretch>
        </p:blipFill>
        <p:spPr>
          <a:xfrm>
            <a:off x="5391291" y="5653186"/>
            <a:ext cx="386230" cy="395008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7028236E-2A4B-4CA3-8561-0C5F2FC0104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xmlns="" r:embed="rId67"/>
              </a:ext>
            </a:extLst>
          </a:blip>
          <a:stretch>
            <a:fillRect/>
          </a:stretch>
        </p:blipFill>
        <p:spPr>
          <a:xfrm>
            <a:off x="6091897" y="5683908"/>
            <a:ext cx="386230" cy="333562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E4063864-C239-44FD-98BC-E98984A83FDC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69"/>
              </a:ext>
            </a:extLst>
          </a:blip>
          <a:stretch>
            <a:fillRect/>
          </a:stretch>
        </p:blipFill>
        <p:spPr>
          <a:xfrm>
            <a:off x="6703137" y="5648796"/>
            <a:ext cx="412564" cy="40378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C23E6FB8-344B-4442-9925-BBA561393DF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7419150" y="5635630"/>
            <a:ext cx="438898" cy="430120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29DAB30A-8BC3-435D-A7D3-8D90119930D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8023756" y="5640018"/>
            <a:ext cx="421342" cy="421342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67A3E7A7-2596-4601-B75B-663E181D0DC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xmlns="" r:embed="rId75"/>
              </a:ext>
            </a:extLst>
          </a:blip>
          <a:stretch>
            <a:fillRect/>
          </a:stretch>
        </p:blipFill>
        <p:spPr>
          <a:xfrm>
            <a:off x="719665" y="2187344"/>
            <a:ext cx="368674" cy="377452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8865E81F-E5EC-4457-9586-5B188B707186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xmlns="" r:embed="rId77"/>
              </a:ext>
            </a:extLst>
          </a:blip>
          <a:stretch>
            <a:fillRect/>
          </a:stretch>
        </p:blipFill>
        <p:spPr>
          <a:xfrm>
            <a:off x="1330530" y="2182954"/>
            <a:ext cx="386230" cy="386230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72AC3C74-1AE0-4125-AC14-D2C7DAB90D9B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xmlns="" r:embed="rId79"/>
              </a:ext>
            </a:extLst>
          </a:blip>
          <a:stretch>
            <a:fillRect/>
          </a:stretch>
        </p:blipFill>
        <p:spPr>
          <a:xfrm>
            <a:off x="1986127" y="2152232"/>
            <a:ext cx="447676" cy="447676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:a16="http://schemas.microsoft.com/office/drawing/2014/main" id="{7227D4DA-ABE6-490B-8412-E231C8B0F9E5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xmlns="" r:embed="rId81"/>
              </a:ext>
            </a:extLst>
          </a:blip>
          <a:stretch>
            <a:fillRect/>
          </a:stretch>
        </p:blipFill>
        <p:spPr>
          <a:xfrm>
            <a:off x="2726140" y="2174176"/>
            <a:ext cx="254562" cy="403786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:a16="http://schemas.microsoft.com/office/drawing/2014/main" id="{F7F82D63-5ADC-4DA9-8F7F-EEA7D4D867CD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xmlns="" r:embed="rId83"/>
              </a:ext>
            </a:extLst>
          </a:blip>
          <a:stretch>
            <a:fillRect/>
          </a:stretch>
        </p:blipFill>
        <p:spPr>
          <a:xfrm>
            <a:off x="3362032" y="2191732"/>
            <a:ext cx="412564" cy="368674"/>
          </a:xfrm>
          <a:prstGeom prst="rect">
            <a:avLst/>
          </a:prstGeom>
        </p:spPr>
      </p:pic>
      <p:pic>
        <p:nvPicPr>
          <p:cNvPr id="551" name="그래픽 550">
            <a:extLst>
              <a:ext uri="{FF2B5EF4-FFF2-40B4-BE49-F238E27FC236}">
                <a16:creationId xmlns:a16="http://schemas.microsoft.com/office/drawing/2014/main" id="{20A6A38A-D24F-49C3-BA8B-BB6504DA71D9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xmlns="" r:embed="rId85"/>
              </a:ext>
            </a:extLst>
          </a:blip>
          <a:stretch>
            <a:fillRect/>
          </a:stretch>
        </p:blipFill>
        <p:spPr>
          <a:xfrm>
            <a:off x="4062637" y="2156620"/>
            <a:ext cx="412566" cy="438898"/>
          </a:xfrm>
          <a:prstGeom prst="rect">
            <a:avLst/>
          </a:prstGeom>
        </p:spPr>
      </p:pic>
      <p:pic>
        <p:nvPicPr>
          <p:cNvPr id="552" name="그래픽 551">
            <a:extLst>
              <a:ext uri="{FF2B5EF4-FFF2-40B4-BE49-F238E27FC236}">
                <a16:creationId xmlns:a16="http://schemas.microsoft.com/office/drawing/2014/main" id="{5B1D2B16-5021-4C58-A743-31E9DAD5BB84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xmlns="" r:embed="rId87"/>
              </a:ext>
            </a:extLst>
          </a:blip>
          <a:stretch>
            <a:fillRect/>
          </a:stretch>
        </p:blipFill>
        <p:spPr>
          <a:xfrm>
            <a:off x="4861669" y="2143454"/>
            <a:ext cx="263338" cy="465232"/>
          </a:xfrm>
          <a:prstGeom prst="rect">
            <a:avLst/>
          </a:prstGeom>
        </p:spPr>
      </p:pic>
      <p:pic>
        <p:nvPicPr>
          <p:cNvPr id="553" name="그래픽 552">
            <a:extLst>
              <a:ext uri="{FF2B5EF4-FFF2-40B4-BE49-F238E27FC236}">
                <a16:creationId xmlns:a16="http://schemas.microsoft.com/office/drawing/2014/main" id="{DF776E4A-6C61-4645-AC3F-2E97324FDBB9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xmlns="" r:embed="rId89"/>
              </a:ext>
            </a:extLst>
          </a:blip>
          <a:stretch>
            <a:fillRect/>
          </a:stretch>
        </p:blipFill>
        <p:spPr>
          <a:xfrm>
            <a:off x="5413237" y="2143454"/>
            <a:ext cx="342340" cy="465232"/>
          </a:xfrm>
          <a:prstGeom prst="rect">
            <a:avLst/>
          </a:prstGeom>
        </p:spPr>
      </p:pic>
      <p:pic>
        <p:nvPicPr>
          <p:cNvPr id="554" name="그래픽 553">
            <a:extLst>
              <a:ext uri="{FF2B5EF4-FFF2-40B4-BE49-F238E27FC236}">
                <a16:creationId xmlns:a16="http://schemas.microsoft.com/office/drawing/2014/main" id="{81B1FFE4-3DD9-4D47-99B8-249EF16AB16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xmlns="" r:embed="rId91"/>
              </a:ext>
            </a:extLst>
          </a:blip>
          <a:stretch>
            <a:fillRect/>
          </a:stretch>
        </p:blipFill>
        <p:spPr>
          <a:xfrm>
            <a:off x="6061175" y="2204900"/>
            <a:ext cx="447676" cy="342340"/>
          </a:xfrm>
          <a:prstGeom prst="rect">
            <a:avLst/>
          </a:prstGeom>
        </p:spPr>
      </p:pic>
      <p:pic>
        <p:nvPicPr>
          <p:cNvPr id="555" name="그래픽 554">
            <a:extLst>
              <a:ext uri="{FF2B5EF4-FFF2-40B4-BE49-F238E27FC236}">
                <a16:creationId xmlns:a16="http://schemas.microsoft.com/office/drawing/2014/main" id="{F9F08B77-B1E0-4914-9F40-3216D74AE96A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xmlns="" r:embed="rId93"/>
              </a:ext>
            </a:extLst>
          </a:blip>
          <a:stretch>
            <a:fillRect/>
          </a:stretch>
        </p:blipFill>
        <p:spPr>
          <a:xfrm>
            <a:off x="6703137" y="2196122"/>
            <a:ext cx="412564" cy="359896"/>
          </a:xfrm>
          <a:prstGeom prst="rect">
            <a:avLst/>
          </a:prstGeom>
        </p:spPr>
      </p:pic>
      <p:pic>
        <p:nvPicPr>
          <p:cNvPr id="556" name="그래픽 555">
            <a:extLst>
              <a:ext uri="{FF2B5EF4-FFF2-40B4-BE49-F238E27FC236}">
                <a16:creationId xmlns:a16="http://schemas.microsoft.com/office/drawing/2014/main" id="{4DB1E837-AE02-44CF-B00C-300C8AD778A0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xmlns="" r:embed="rId95"/>
              </a:ext>
            </a:extLst>
          </a:blip>
          <a:stretch>
            <a:fillRect/>
          </a:stretch>
        </p:blipFill>
        <p:spPr>
          <a:xfrm>
            <a:off x="7423540" y="2182954"/>
            <a:ext cx="430120" cy="386230"/>
          </a:xfrm>
          <a:prstGeom prst="rect">
            <a:avLst/>
          </a:prstGeom>
        </p:spPr>
      </p:pic>
      <p:pic>
        <p:nvPicPr>
          <p:cNvPr id="557" name="그래픽 556">
            <a:extLst>
              <a:ext uri="{FF2B5EF4-FFF2-40B4-BE49-F238E27FC236}">
                <a16:creationId xmlns:a16="http://schemas.microsoft.com/office/drawing/2014/main" id="{057B740B-2535-4624-85ED-E593D0078E0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xmlns="" r:embed="rId97"/>
              </a:ext>
            </a:extLst>
          </a:blip>
          <a:stretch>
            <a:fillRect/>
          </a:stretch>
        </p:blipFill>
        <p:spPr>
          <a:xfrm>
            <a:off x="8028145" y="2218066"/>
            <a:ext cx="412564" cy="316006"/>
          </a:xfrm>
          <a:prstGeom prst="rect">
            <a:avLst/>
          </a:prstGeom>
        </p:spPr>
      </p:pic>
      <p:pic>
        <p:nvPicPr>
          <p:cNvPr id="558" name="그래픽 557">
            <a:extLst>
              <a:ext uri="{FF2B5EF4-FFF2-40B4-BE49-F238E27FC236}">
                <a16:creationId xmlns:a16="http://schemas.microsoft.com/office/drawing/2014/main" id="{51AD301A-9E4C-4DE0-9074-B6313D27356E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xmlns="" r:embed="rId99"/>
              </a:ext>
            </a:extLst>
          </a:blip>
          <a:stretch>
            <a:fillRect/>
          </a:stretch>
        </p:blipFill>
        <p:spPr>
          <a:xfrm>
            <a:off x="702109" y="2835627"/>
            <a:ext cx="403786" cy="403786"/>
          </a:xfrm>
          <a:prstGeom prst="rect">
            <a:avLst/>
          </a:prstGeom>
        </p:spPr>
      </p:pic>
      <p:pic>
        <p:nvPicPr>
          <p:cNvPr id="559" name="그래픽 558">
            <a:extLst>
              <a:ext uri="{FF2B5EF4-FFF2-40B4-BE49-F238E27FC236}">
                <a16:creationId xmlns:a16="http://schemas.microsoft.com/office/drawing/2014/main" id="{F676A707-D580-456B-8819-7BD81DFBCB98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xmlns="" r:embed="rId101"/>
              </a:ext>
            </a:extLst>
          </a:blip>
          <a:stretch>
            <a:fillRect/>
          </a:stretch>
        </p:blipFill>
        <p:spPr>
          <a:xfrm>
            <a:off x="1344429" y="2865619"/>
            <a:ext cx="358434" cy="343804"/>
          </a:xfrm>
          <a:prstGeom prst="rect">
            <a:avLst/>
          </a:prstGeom>
        </p:spPr>
      </p:pic>
      <p:pic>
        <p:nvPicPr>
          <p:cNvPr id="560" name="그래픽 559">
            <a:extLst>
              <a:ext uri="{FF2B5EF4-FFF2-40B4-BE49-F238E27FC236}">
                <a16:creationId xmlns:a16="http://schemas.microsoft.com/office/drawing/2014/main" id="{7E472EC7-8605-46B2-9031-903CAD127F3F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xmlns="" r:embed="rId103"/>
              </a:ext>
            </a:extLst>
          </a:blip>
          <a:stretch>
            <a:fillRect/>
          </a:stretch>
        </p:blipFill>
        <p:spPr>
          <a:xfrm>
            <a:off x="2056350" y="2854646"/>
            <a:ext cx="307228" cy="365748"/>
          </a:xfrm>
          <a:prstGeom prst="rect">
            <a:avLst/>
          </a:prstGeom>
        </p:spPr>
      </p:pic>
      <p:pic>
        <p:nvPicPr>
          <p:cNvPr id="561" name="그래픽 560">
            <a:extLst>
              <a:ext uri="{FF2B5EF4-FFF2-40B4-BE49-F238E27FC236}">
                <a16:creationId xmlns:a16="http://schemas.microsoft.com/office/drawing/2014/main" id="{5E777A65-5156-4A31-998A-587A93A33CB5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xmlns="" r:embed="rId105"/>
              </a:ext>
            </a:extLst>
          </a:blip>
          <a:stretch>
            <a:fillRect/>
          </a:stretch>
        </p:blipFill>
        <p:spPr>
          <a:xfrm>
            <a:off x="2677861" y="2836359"/>
            <a:ext cx="351118" cy="402324"/>
          </a:xfrm>
          <a:prstGeom prst="rect">
            <a:avLst/>
          </a:prstGeom>
        </p:spPr>
      </p:pic>
      <p:pic>
        <p:nvPicPr>
          <p:cNvPr id="562" name="그래픽 561">
            <a:extLst>
              <a:ext uri="{FF2B5EF4-FFF2-40B4-BE49-F238E27FC236}">
                <a16:creationId xmlns:a16="http://schemas.microsoft.com/office/drawing/2014/main" id="{6B401950-47B6-4140-9753-46EA08729470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xmlns="" r:embed="rId107"/>
              </a:ext>
            </a:extLst>
          </a:blip>
          <a:stretch>
            <a:fillRect/>
          </a:stretch>
        </p:blipFill>
        <p:spPr>
          <a:xfrm>
            <a:off x="3340086" y="2796127"/>
            <a:ext cx="456454" cy="482788"/>
          </a:xfrm>
          <a:prstGeom prst="rect">
            <a:avLst/>
          </a:prstGeom>
        </p:spPr>
      </p:pic>
      <p:pic>
        <p:nvPicPr>
          <p:cNvPr id="563" name="그래픽 562">
            <a:extLst>
              <a:ext uri="{FF2B5EF4-FFF2-40B4-BE49-F238E27FC236}">
                <a16:creationId xmlns:a16="http://schemas.microsoft.com/office/drawing/2014/main" id="{2B5133C0-39B9-49D3-904C-E874BEBE6800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xmlns="" r:embed="rId109"/>
              </a:ext>
            </a:extLst>
          </a:blip>
          <a:stretch>
            <a:fillRect/>
          </a:stretch>
        </p:blipFill>
        <p:spPr>
          <a:xfrm>
            <a:off x="4001192" y="2835627"/>
            <a:ext cx="535456" cy="403786"/>
          </a:xfrm>
          <a:prstGeom prst="rect">
            <a:avLst/>
          </a:prstGeom>
        </p:spPr>
      </p:pic>
      <p:pic>
        <p:nvPicPr>
          <p:cNvPr id="564" name="그래픽 563">
            <a:extLst>
              <a:ext uri="{FF2B5EF4-FFF2-40B4-BE49-F238E27FC236}">
                <a16:creationId xmlns:a16="http://schemas.microsoft.com/office/drawing/2014/main" id="{06702269-330A-4245-9C39-6A6C9BE2BA3E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xmlns="" r:embed="rId111"/>
              </a:ext>
            </a:extLst>
          </a:blip>
          <a:stretch>
            <a:fillRect/>
          </a:stretch>
        </p:blipFill>
        <p:spPr>
          <a:xfrm>
            <a:off x="4858011" y="2872933"/>
            <a:ext cx="270656" cy="329176"/>
          </a:xfrm>
          <a:prstGeom prst="rect">
            <a:avLst/>
          </a:prstGeom>
        </p:spPr>
      </p:pic>
      <p:pic>
        <p:nvPicPr>
          <p:cNvPr id="565" name="그래픽 564">
            <a:extLst>
              <a:ext uri="{FF2B5EF4-FFF2-40B4-BE49-F238E27FC236}">
                <a16:creationId xmlns:a16="http://schemas.microsoft.com/office/drawing/2014/main" id="{95874319-C848-4E59-ACF7-0C3C85B0C845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xmlns="" r:embed="rId113"/>
              </a:ext>
            </a:extLst>
          </a:blip>
          <a:stretch>
            <a:fillRect/>
          </a:stretch>
        </p:blipFill>
        <p:spPr>
          <a:xfrm>
            <a:off x="5357642" y="2931454"/>
            <a:ext cx="453528" cy="212134"/>
          </a:xfrm>
          <a:prstGeom prst="rect">
            <a:avLst/>
          </a:prstGeom>
        </p:spPr>
      </p:pic>
      <p:pic>
        <p:nvPicPr>
          <p:cNvPr id="566" name="그래픽 565">
            <a:extLst>
              <a:ext uri="{FF2B5EF4-FFF2-40B4-BE49-F238E27FC236}">
                <a16:creationId xmlns:a16="http://schemas.microsoft.com/office/drawing/2014/main" id="{DF819C2D-2B08-4A43-93A8-ACA4FEA4C08E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xmlns="" r:embed="rId115"/>
              </a:ext>
            </a:extLst>
          </a:blip>
          <a:stretch>
            <a:fillRect/>
          </a:stretch>
        </p:blipFill>
        <p:spPr>
          <a:xfrm>
            <a:off x="6083851" y="2894879"/>
            <a:ext cx="402324" cy="285284"/>
          </a:xfrm>
          <a:prstGeom prst="rect">
            <a:avLst/>
          </a:prstGeom>
        </p:spPr>
      </p:pic>
      <p:pic>
        <p:nvPicPr>
          <p:cNvPr id="567" name="그래픽 566">
            <a:extLst>
              <a:ext uri="{FF2B5EF4-FFF2-40B4-BE49-F238E27FC236}">
                <a16:creationId xmlns:a16="http://schemas.microsoft.com/office/drawing/2014/main" id="{31A2DD55-E500-48A4-AA76-1456518F563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xmlns="" r:embed="rId117"/>
              </a:ext>
            </a:extLst>
          </a:blip>
          <a:stretch>
            <a:fillRect/>
          </a:stretch>
        </p:blipFill>
        <p:spPr>
          <a:xfrm>
            <a:off x="6722887" y="2850989"/>
            <a:ext cx="373064" cy="373064"/>
          </a:xfrm>
          <a:prstGeom prst="rect">
            <a:avLst/>
          </a:prstGeom>
        </p:spPr>
      </p:pic>
      <p:pic>
        <p:nvPicPr>
          <p:cNvPr id="568" name="그래픽 567">
            <a:extLst>
              <a:ext uri="{FF2B5EF4-FFF2-40B4-BE49-F238E27FC236}">
                <a16:creationId xmlns:a16="http://schemas.microsoft.com/office/drawing/2014/main" id="{55C869B9-C71E-4BF9-BE35-1B00EA4CAF0D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xmlns="" r:embed="rId119"/>
              </a:ext>
            </a:extLst>
          </a:blip>
          <a:stretch>
            <a:fillRect/>
          </a:stretch>
        </p:blipFill>
        <p:spPr>
          <a:xfrm>
            <a:off x="7452068" y="2850989"/>
            <a:ext cx="373064" cy="373064"/>
          </a:xfrm>
          <a:prstGeom prst="rect">
            <a:avLst/>
          </a:prstGeom>
        </p:spPr>
      </p:pic>
      <p:pic>
        <p:nvPicPr>
          <p:cNvPr id="569" name="그래픽 568">
            <a:extLst>
              <a:ext uri="{FF2B5EF4-FFF2-40B4-BE49-F238E27FC236}">
                <a16:creationId xmlns:a16="http://schemas.microsoft.com/office/drawing/2014/main" id="{56590970-6AF6-4379-9CE6-CDFEB87DE05A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xmlns="" r:embed="rId121"/>
              </a:ext>
            </a:extLst>
          </a:blip>
          <a:stretch>
            <a:fillRect/>
          </a:stretch>
        </p:blipFill>
        <p:spPr>
          <a:xfrm>
            <a:off x="8062525" y="2840016"/>
            <a:ext cx="343804" cy="395008"/>
          </a:xfrm>
          <a:prstGeom prst="rect">
            <a:avLst/>
          </a:prstGeom>
        </p:spPr>
      </p:pic>
      <p:pic>
        <p:nvPicPr>
          <p:cNvPr id="570" name="그래픽 569">
            <a:extLst>
              <a:ext uri="{FF2B5EF4-FFF2-40B4-BE49-F238E27FC236}">
                <a16:creationId xmlns:a16="http://schemas.microsoft.com/office/drawing/2014/main" id="{2266DF7C-5EB1-4E1D-BD65-A407F93673B4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xmlns="" r:embed="rId123"/>
              </a:ext>
            </a:extLst>
          </a:blip>
          <a:stretch>
            <a:fillRect/>
          </a:stretch>
        </p:blipFill>
        <p:spPr>
          <a:xfrm>
            <a:off x="717471" y="3564996"/>
            <a:ext cx="373064" cy="387694"/>
          </a:xfrm>
          <a:prstGeom prst="rect">
            <a:avLst/>
          </a:prstGeom>
        </p:spPr>
      </p:pic>
      <p:pic>
        <p:nvPicPr>
          <p:cNvPr id="571" name="그래픽 570">
            <a:extLst>
              <a:ext uri="{FF2B5EF4-FFF2-40B4-BE49-F238E27FC236}">
                <a16:creationId xmlns:a16="http://schemas.microsoft.com/office/drawing/2014/main" id="{D7815244-5FAA-4F84-841A-B023BDBE1C31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xmlns="" r:embed="rId125"/>
              </a:ext>
            </a:extLst>
          </a:blip>
          <a:stretch>
            <a:fillRect/>
          </a:stretch>
        </p:blipFill>
        <p:spPr>
          <a:xfrm>
            <a:off x="1388318" y="3568652"/>
            <a:ext cx="270656" cy="380380"/>
          </a:xfrm>
          <a:prstGeom prst="rect">
            <a:avLst/>
          </a:prstGeom>
        </p:spPr>
      </p:pic>
      <p:pic>
        <p:nvPicPr>
          <p:cNvPr id="572" name="그래픽 571">
            <a:extLst>
              <a:ext uri="{FF2B5EF4-FFF2-40B4-BE49-F238E27FC236}">
                <a16:creationId xmlns:a16="http://schemas.microsoft.com/office/drawing/2014/main" id="{955689CB-4851-4200-948D-F9792D74C45B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xmlns="" r:embed="rId127"/>
              </a:ext>
            </a:extLst>
          </a:blip>
          <a:stretch>
            <a:fillRect/>
          </a:stretch>
        </p:blipFill>
        <p:spPr>
          <a:xfrm>
            <a:off x="2008803" y="3557681"/>
            <a:ext cx="402324" cy="402324"/>
          </a:xfrm>
          <a:prstGeom prst="rect">
            <a:avLst/>
          </a:prstGeom>
        </p:spPr>
      </p:pic>
      <p:pic>
        <p:nvPicPr>
          <p:cNvPr id="573" name="그래픽 572">
            <a:extLst>
              <a:ext uri="{FF2B5EF4-FFF2-40B4-BE49-F238E27FC236}">
                <a16:creationId xmlns:a16="http://schemas.microsoft.com/office/drawing/2014/main" id="{402F268D-C199-41B4-8FBE-35EB68BFFC7F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xmlns="" r:embed="rId129"/>
              </a:ext>
            </a:extLst>
          </a:blip>
          <a:stretch>
            <a:fillRect/>
          </a:stretch>
        </p:blipFill>
        <p:spPr>
          <a:xfrm>
            <a:off x="2655915" y="3623515"/>
            <a:ext cx="395010" cy="270656"/>
          </a:xfrm>
          <a:prstGeom prst="rect">
            <a:avLst/>
          </a:prstGeom>
        </p:spPr>
      </p:pic>
      <p:pic>
        <p:nvPicPr>
          <p:cNvPr id="574" name="그래픽 573">
            <a:extLst>
              <a:ext uri="{FF2B5EF4-FFF2-40B4-BE49-F238E27FC236}">
                <a16:creationId xmlns:a16="http://schemas.microsoft.com/office/drawing/2014/main" id="{83C4F237-46F8-4FA0-A6B8-E7C363F6D781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xmlns="" r:embed="rId131"/>
              </a:ext>
            </a:extLst>
          </a:blip>
          <a:stretch>
            <a:fillRect/>
          </a:stretch>
        </p:blipFill>
        <p:spPr>
          <a:xfrm>
            <a:off x="3400069" y="3590598"/>
            <a:ext cx="336488" cy="336488"/>
          </a:xfrm>
          <a:prstGeom prst="rect">
            <a:avLst/>
          </a:prstGeom>
        </p:spPr>
      </p:pic>
      <p:pic>
        <p:nvPicPr>
          <p:cNvPr id="575" name="그래픽 574">
            <a:extLst>
              <a:ext uri="{FF2B5EF4-FFF2-40B4-BE49-F238E27FC236}">
                <a16:creationId xmlns:a16="http://schemas.microsoft.com/office/drawing/2014/main" id="{9C3816C5-1B55-4EA6-B142-C7BC147A1776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xmlns="" r:embed="rId133"/>
              </a:ext>
            </a:extLst>
          </a:blip>
          <a:stretch>
            <a:fillRect/>
          </a:stretch>
        </p:blipFill>
        <p:spPr>
          <a:xfrm>
            <a:off x="4075073" y="3564996"/>
            <a:ext cx="387694" cy="387694"/>
          </a:xfrm>
          <a:prstGeom prst="rect">
            <a:avLst/>
          </a:prstGeom>
        </p:spPr>
      </p:pic>
      <p:pic>
        <p:nvPicPr>
          <p:cNvPr id="576" name="그래픽 575">
            <a:extLst>
              <a:ext uri="{FF2B5EF4-FFF2-40B4-BE49-F238E27FC236}">
                <a16:creationId xmlns:a16="http://schemas.microsoft.com/office/drawing/2014/main" id="{0F90A808-C143-4ACB-A72F-6D837A80AA2A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xmlns="" r:embed="rId135"/>
              </a:ext>
            </a:extLst>
          </a:blip>
          <a:stretch>
            <a:fillRect/>
          </a:stretch>
        </p:blipFill>
        <p:spPr>
          <a:xfrm>
            <a:off x="4799492" y="3590598"/>
            <a:ext cx="387694" cy="336488"/>
          </a:xfrm>
          <a:prstGeom prst="rect">
            <a:avLst/>
          </a:prstGeom>
        </p:spPr>
      </p:pic>
      <p:pic>
        <p:nvPicPr>
          <p:cNvPr id="577" name="그래픽 576">
            <a:extLst>
              <a:ext uri="{FF2B5EF4-FFF2-40B4-BE49-F238E27FC236}">
                <a16:creationId xmlns:a16="http://schemas.microsoft.com/office/drawing/2014/main" id="{52E59859-ADA2-4B4A-B891-4B787561F78A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xmlns="" r:embed="rId137"/>
              </a:ext>
            </a:extLst>
          </a:blip>
          <a:stretch>
            <a:fillRect/>
          </a:stretch>
        </p:blipFill>
        <p:spPr>
          <a:xfrm>
            <a:off x="5496627" y="3564997"/>
            <a:ext cx="175558" cy="387692"/>
          </a:xfrm>
          <a:prstGeom prst="rect">
            <a:avLst/>
          </a:prstGeom>
        </p:spPr>
      </p:pic>
      <p:pic>
        <p:nvPicPr>
          <p:cNvPr id="578" name="그래픽 577">
            <a:extLst>
              <a:ext uri="{FF2B5EF4-FFF2-40B4-BE49-F238E27FC236}">
                <a16:creationId xmlns:a16="http://schemas.microsoft.com/office/drawing/2014/main" id="{F80DE79B-DD78-4A2E-9B74-EAFD5B3B5FFE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xmlns="" r:embed="rId139"/>
              </a:ext>
            </a:extLst>
          </a:blip>
          <a:stretch>
            <a:fillRect/>
          </a:stretch>
        </p:blipFill>
        <p:spPr>
          <a:xfrm>
            <a:off x="6091166" y="3564996"/>
            <a:ext cx="387694" cy="387694"/>
          </a:xfrm>
          <a:prstGeom prst="rect">
            <a:avLst/>
          </a:prstGeom>
        </p:spPr>
      </p:pic>
      <p:pic>
        <p:nvPicPr>
          <p:cNvPr id="579" name="그래픽 578">
            <a:extLst>
              <a:ext uri="{FF2B5EF4-FFF2-40B4-BE49-F238E27FC236}">
                <a16:creationId xmlns:a16="http://schemas.microsoft.com/office/drawing/2014/main" id="{E9282CA0-4AC6-45BA-9C01-4D8FF14F206F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xmlns="" r:embed="rId141"/>
              </a:ext>
            </a:extLst>
          </a:blip>
          <a:stretch>
            <a:fillRect/>
          </a:stretch>
        </p:blipFill>
        <p:spPr>
          <a:xfrm>
            <a:off x="6715572" y="3564996"/>
            <a:ext cx="387694" cy="387694"/>
          </a:xfrm>
          <a:prstGeom prst="rect">
            <a:avLst/>
          </a:prstGeom>
        </p:spPr>
      </p:pic>
      <p:pic>
        <p:nvPicPr>
          <p:cNvPr id="580" name="그래픽 579">
            <a:extLst>
              <a:ext uri="{FF2B5EF4-FFF2-40B4-BE49-F238E27FC236}">
                <a16:creationId xmlns:a16="http://schemas.microsoft.com/office/drawing/2014/main" id="{FD960422-63E8-49AC-9A6E-7B9854B9CE2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xmlns="" r:embed="rId143"/>
              </a:ext>
            </a:extLst>
          </a:blip>
          <a:stretch>
            <a:fillRect/>
          </a:stretch>
        </p:blipFill>
        <p:spPr>
          <a:xfrm>
            <a:off x="7474012" y="3586940"/>
            <a:ext cx="329176" cy="343806"/>
          </a:xfrm>
          <a:prstGeom prst="rect">
            <a:avLst/>
          </a:prstGeom>
        </p:spPr>
      </p:pic>
      <p:pic>
        <p:nvPicPr>
          <p:cNvPr id="581" name="그래픽 580">
            <a:extLst>
              <a:ext uri="{FF2B5EF4-FFF2-40B4-BE49-F238E27FC236}">
                <a16:creationId xmlns:a16="http://schemas.microsoft.com/office/drawing/2014/main" id="{E1D0ABEA-42EE-4882-A42F-3D99D3B0D950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xmlns="" r:embed="rId145"/>
              </a:ext>
            </a:extLst>
          </a:blip>
          <a:stretch>
            <a:fillRect/>
          </a:stretch>
        </p:blipFill>
        <p:spPr>
          <a:xfrm>
            <a:off x="8095443" y="3561338"/>
            <a:ext cx="277968" cy="395008"/>
          </a:xfrm>
          <a:prstGeom prst="rect">
            <a:avLst/>
          </a:prstGeom>
        </p:spPr>
      </p:pic>
      <p:pic>
        <p:nvPicPr>
          <p:cNvPr id="582" name="그래픽 581">
            <a:extLst>
              <a:ext uri="{FF2B5EF4-FFF2-40B4-BE49-F238E27FC236}">
                <a16:creationId xmlns:a16="http://schemas.microsoft.com/office/drawing/2014/main" id="{4D29C919-E485-469C-A872-29C6D8ED36CF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xmlns="" r:embed="rId147"/>
              </a:ext>
            </a:extLst>
          </a:blip>
          <a:stretch>
            <a:fillRect/>
          </a:stretch>
        </p:blipFill>
        <p:spPr>
          <a:xfrm>
            <a:off x="732833" y="4233810"/>
            <a:ext cx="342340" cy="430120"/>
          </a:xfrm>
          <a:prstGeom prst="rect">
            <a:avLst/>
          </a:prstGeom>
        </p:spPr>
      </p:pic>
      <p:pic>
        <p:nvPicPr>
          <p:cNvPr id="583" name="그래픽 582">
            <a:extLst>
              <a:ext uri="{FF2B5EF4-FFF2-40B4-BE49-F238E27FC236}">
                <a16:creationId xmlns:a16="http://schemas.microsoft.com/office/drawing/2014/main" id="{F165DCE3-0EF5-4DEA-BB4D-652C4F289F4C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xmlns="" r:embed="rId149"/>
              </a:ext>
            </a:extLst>
          </a:blip>
          <a:stretch>
            <a:fillRect/>
          </a:stretch>
        </p:blipFill>
        <p:spPr>
          <a:xfrm>
            <a:off x="1321752" y="4216254"/>
            <a:ext cx="403786" cy="465232"/>
          </a:xfrm>
          <a:prstGeom prst="rect">
            <a:avLst/>
          </a:prstGeom>
        </p:spPr>
      </p:pic>
      <p:pic>
        <p:nvPicPr>
          <p:cNvPr id="584" name="그래픽 583">
            <a:extLst>
              <a:ext uri="{FF2B5EF4-FFF2-40B4-BE49-F238E27FC236}">
                <a16:creationId xmlns:a16="http://schemas.microsoft.com/office/drawing/2014/main" id="{1B36AC62-7E55-4EB3-BB7F-E38B3CEE5A6F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xmlns="" r:embed="rId151"/>
              </a:ext>
            </a:extLst>
          </a:blip>
          <a:stretch>
            <a:fillRect/>
          </a:stretch>
        </p:blipFill>
        <p:spPr>
          <a:xfrm>
            <a:off x="2012460" y="4220642"/>
            <a:ext cx="395010" cy="456454"/>
          </a:xfrm>
          <a:prstGeom prst="rect">
            <a:avLst/>
          </a:prstGeom>
        </p:spPr>
      </p:pic>
      <p:pic>
        <p:nvPicPr>
          <p:cNvPr id="585" name="그래픽 584">
            <a:extLst>
              <a:ext uri="{FF2B5EF4-FFF2-40B4-BE49-F238E27FC236}">
                <a16:creationId xmlns:a16="http://schemas.microsoft.com/office/drawing/2014/main" id="{8F2FF0FC-410C-4339-AD35-2272D62CDA39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xmlns="" r:embed="rId153"/>
              </a:ext>
            </a:extLst>
          </a:blip>
          <a:stretch>
            <a:fillRect/>
          </a:stretch>
        </p:blipFill>
        <p:spPr>
          <a:xfrm>
            <a:off x="2625193" y="4220642"/>
            <a:ext cx="456454" cy="456454"/>
          </a:xfrm>
          <a:prstGeom prst="rect">
            <a:avLst/>
          </a:prstGeom>
        </p:spPr>
      </p:pic>
      <p:pic>
        <p:nvPicPr>
          <p:cNvPr id="586" name="그래픽 585">
            <a:extLst>
              <a:ext uri="{FF2B5EF4-FFF2-40B4-BE49-F238E27FC236}">
                <a16:creationId xmlns:a16="http://schemas.microsoft.com/office/drawing/2014/main" id="{ECC36150-C760-49F7-896B-E6DA2DAEFCCE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xmlns="" r:embed="rId155"/>
              </a:ext>
            </a:extLst>
          </a:blip>
          <a:stretch>
            <a:fillRect/>
          </a:stretch>
        </p:blipFill>
        <p:spPr>
          <a:xfrm>
            <a:off x="3344476" y="4238198"/>
            <a:ext cx="447676" cy="421342"/>
          </a:xfrm>
          <a:prstGeom prst="rect">
            <a:avLst/>
          </a:prstGeom>
        </p:spPr>
      </p:pic>
      <p:pic>
        <p:nvPicPr>
          <p:cNvPr id="587" name="그래픽 586">
            <a:extLst>
              <a:ext uri="{FF2B5EF4-FFF2-40B4-BE49-F238E27FC236}">
                <a16:creationId xmlns:a16="http://schemas.microsoft.com/office/drawing/2014/main" id="{D1CBFCE2-EA74-4890-872A-F03A401191C9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xmlns="" r:embed="rId157"/>
              </a:ext>
            </a:extLst>
          </a:blip>
          <a:stretch>
            <a:fillRect/>
          </a:stretch>
        </p:blipFill>
        <p:spPr>
          <a:xfrm>
            <a:off x="4045813" y="4233078"/>
            <a:ext cx="446214" cy="431584"/>
          </a:xfrm>
          <a:prstGeom prst="rect">
            <a:avLst/>
          </a:prstGeom>
        </p:spPr>
      </p:pic>
      <p:pic>
        <p:nvPicPr>
          <p:cNvPr id="588" name="그래픽 587">
            <a:extLst>
              <a:ext uri="{FF2B5EF4-FFF2-40B4-BE49-F238E27FC236}">
                <a16:creationId xmlns:a16="http://schemas.microsoft.com/office/drawing/2014/main" id="{F11E092B-BE5C-4815-9E8B-4251452FC81E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xmlns="" r:embed="rId159"/>
              </a:ext>
            </a:extLst>
          </a:blip>
          <a:stretch>
            <a:fillRect/>
          </a:stretch>
        </p:blipFill>
        <p:spPr>
          <a:xfrm>
            <a:off x="4825093" y="4233078"/>
            <a:ext cx="336490" cy="431584"/>
          </a:xfrm>
          <a:prstGeom prst="rect">
            <a:avLst/>
          </a:prstGeom>
        </p:spPr>
      </p:pic>
      <p:pic>
        <p:nvPicPr>
          <p:cNvPr id="589" name="그래픽 588">
            <a:extLst>
              <a:ext uri="{FF2B5EF4-FFF2-40B4-BE49-F238E27FC236}">
                <a16:creationId xmlns:a16="http://schemas.microsoft.com/office/drawing/2014/main" id="{08C7DF2B-ABCC-4A24-A651-0202694C2F9D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xmlns="" r:embed="rId161"/>
              </a:ext>
            </a:extLst>
          </a:blip>
          <a:stretch>
            <a:fillRect/>
          </a:stretch>
        </p:blipFill>
        <p:spPr>
          <a:xfrm>
            <a:off x="5361300" y="4247708"/>
            <a:ext cx="446214" cy="402324"/>
          </a:xfrm>
          <a:prstGeom prst="rect">
            <a:avLst/>
          </a:prstGeom>
        </p:spPr>
      </p:pic>
      <p:pic>
        <p:nvPicPr>
          <p:cNvPr id="590" name="그래픽 589">
            <a:extLst>
              <a:ext uri="{FF2B5EF4-FFF2-40B4-BE49-F238E27FC236}">
                <a16:creationId xmlns:a16="http://schemas.microsoft.com/office/drawing/2014/main" id="{F194C77D-B420-4B6E-9C77-8CDBC0697955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xmlns="" r:embed="rId163"/>
              </a:ext>
            </a:extLst>
          </a:blip>
          <a:stretch>
            <a:fillRect/>
          </a:stretch>
        </p:blipFill>
        <p:spPr>
          <a:xfrm>
            <a:off x="6083851" y="4233078"/>
            <a:ext cx="402324" cy="431584"/>
          </a:xfrm>
          <a:prstGeom prst="rect">
            <a:avLst/>
          </a:prstGeom>
        </p:spPr>
      </p:pic>
      <p:pic>
        <p:nvPicPr>
          <p:cNvPr id="591" name="그래픽 590">
            <a:extLst>
              <a:ext uri="{FF2B5EF4-FFF2-40B4-BE49-F238E27FC236}">
                <a16:creationId xmlns:a16="http://schemas.microsoft.com/office/drawing/2014/main" id="{031A0A37-9C71-44C0-86E9-CD0C5872656A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xmlns="" r:embed="rId165"/>
              </a:ext>
            </a:extLst>
          </a:blip>
          <a:stretch>
            <a:fillRect/>
          </a:stretch>
        </p:blipFill>
        <p:spPr>
          <a:xfrm>
            <a:off x="6704599" y="4255023"/>
            <a:ext cx="409638" cy="387694"/>
          </a:xfrm>
          <a:prstGeom prst="rect">
            <a:avLst/>
          </a:prstGeom>
        </p:spPr>
      </p:pic>
      <p:pic>
        <p:nvPicPr>
          <p:cNvPr id="592" name="그래픽 591">
            <a:extLst>
              <a:ext uri="{FF2B5EF4-FFF2-40B4-BE49-F238E27FC236}">
                <a16:creationId xmlns:a16="http://schemas.microsoft.com/office/drawing/2014/main" id="{3690D6EC-08B6-481F-9386-36C36704544B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xmlns="" r:embed="rId167"/>
              </a:ext>
            </a:extLst>
          </a:blip>
          <a:stretch>
            <a:fillRect/>
          </a:stretch>
        </p:blipFill>
        <p:spPr>
          <a:xfrm>
            <a:off x="7427818" y="4247707"/>
            <a:ext cx="387696" cy="402326"/>
          </a:xfrm>
          <a:prstGeom prst="rect">
            <a:avLst/>
          </a:prstGeom>
        </p:spPr>
      </p:pic>
      <p:pic>
        <p:nvPicPr>
          <p:cNvPr id="593" name="그래픽 592">
            <a:extLst>
              <a:ext uri="{FF2B5EF4-FFF2-40B4-BE49-F238E27FC236}">
                <a16:creationId xmlns:a16="http://schemas.microsoft.com/office/drawing/2014/main" id="{41527255-90DB-4F2F-AD4F-6245F729E841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xmlns="" r:embed="rId169"/>
              </a:ext>
            </a:extLst>
          </a:blip>
          <a:stretch>
            <a:fillRect/>
          </a:stretch>
        </p:blipFill>
        <p:spPr>
          <a:xfrm>
            <a:off x="8004005" y="4328173"/>
            <a:ext cx="460844" cy="241394"/>
          </a:xfrm>
          <a:prstGeom prst="rect">
            <a:avLst/>
          </a:prstGeom>
        </p:spPr>
      </p:pic>
      <p:pic>
        <p:nvPicPr>
          <p:cNvPr id="594" name="그래픽 593">
            <a:extLst>
              <a:ext uri="{FF2B5EF4-FFF2-40B4-BE49-F238E27FC236}">
                <a16:creationId xmlns:a16="http://schemas.microsoft.com/office/drawing/2014/main" id="{3E8543EE-5757-4C5E-BEE3-A99C68EBA22F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xmlns="" r:embed="rId171"/>
              </a:ext>
            </a:extLst>
          </a:blip>
          <a:stretch>
            <a:fillRect/>
          </a:stretch>
        </p:blipFill>
        <p:spPr>
          <a:xfrm>
            <a:off x="775991" y="4983746"/>
            <a:ext cx="256024" cy="351118"/>
          </a:xfrm>
          <a:prstGeom prst="rect">
            <a:avLst/>
          </a:prstGeom>
        </p:spPr>
      </p:pic>
      <p:pic>
        <p:nvPicPr>
          <p:cNvPr id="595" name="그래픽 594">
            <a:extLst>
              <a:ext uri="{FF2B5EF4-FFF2-40B4-BE49-F238E27FC236}">
                <a16:creationId xmlns:a16="http://schemas.microsoft.com/office/drawing/2014/main" id="{0B797BA6-1496-4AF8-A8C5-F90CC0E74766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xmlns="" r:embed="rId173"/>
              </a:ext>
            </a:extLst>
          </a:blip>
          <a:stretch>
            <a:fillRect/>
          </a:stretch>
        </p:blipFill>
        <p:spPr>
          <a:xfrm>
            <a:off x="1329799" y="4965459"/>
            <a:ext cx="387694" cy="387694"/>
          </a:xfrm>
          <a:prstGeom prst="rect">
            <a:avLst/>
          </a:prstGeom>
        </p:spPr>
      </p:pic>
      <p:pic>
        <p:nvPicPr>
          <p:cNvPr id="596" name="그래픽 595">
            <a:extLst>
              <a:ext uri="{FF2B5EF4-FFF2-40B4-BE49-F238E27FC236}">
                <a16:creationId xmlns:a16="http://schemas.microsoft.com/office/drawing/2014/main" id="{8002782A-91C0-49E2-B3B0-1327BD19D66F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xmlns="" r:embed="rId175"/>
              </a:ext>
            </a:extLst>
          </a:blip>
          <a:stretch>
            <a:fillRect/>
          </a:stretch>
        </p:blipFill>
        <p:spPr>
          <a:xfrm>
            <a:off x="2027090" y="4976431"/>
            <a:ext cx="365748" cy="365748"/>
          </a:xfrm>
          <a:prstGeom prst="rect">
            <a:avLst/>
          </a:prstGeom>
        </p:spPr>
      </p:pic>
      <p:pic>
        <p:nvPicPr>
          <p:cNvPr id="597" name="그래픽 596">
            <a:extLst>
              <a:ext uri="{FF2B5EF4-FFF2-40B4-BE49-F238E27FC236}">
                <a16:creationId xmlns:a16="http://schemas.microsoft.com/office/drawing/2014/main" id="{87C1D3F2-3C26-46BF-A237-3CD2E541116C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xmlns="" r:embed="rId177"/>
              </a:ext>
            </a:extLst>
          </a:blip>
          <a:stretch>
            <a:fillRect/>
          </a:stretch>
        </p:blipFill>
        <p:spPr>
          <a:xfrm>
            <a:off x="2703463" y="4980088"/>
            <a:ext cx="299916" cy="358436"/>
          </a:xfrm>
          <a:prstGeom prst="rect">
            <a:avLst/>
          </a:prstGeom>
        </p:spPr>
      </p:pic>
      <p:pic>
        <p:nvPicPr>
          <p:cNvPr id="598" name="그래픽 597">
            <a:extLst>
              <a:ext uri="{FF2B5EF4-FFF2-40B4-BE49-F238E27FC236}">
                <a16:creationId xmlns:a16="http://schemas.microsoft.com/office/drawing/2014/main" id="{98BBB774-3475-49A3-A64D-8BFEF97D86E0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xmlns="" r:embed="rId179"/>
              </a:ext>
            </a:extLst>
          </a:blip>
          <a:stretch>
            <a:fillRect/>
          </a:stretch>
        </p:blipFill>
        <p:spPr>
          <a:xfrm>
            <a:off x="3473218" y="4965459"/>
            <a:ext cx="190190" cy="387694"/>
          </a:xfrm>
          <a:prstGeom prst="rect">
            <a:avLst/>
          </a:prstGeom>
        </p:spPr>
      </p:pic>
      <p:pic>
        <p:nvPicPr>
          <p:cNvPr id="599" name="그래픽 598">
            <a:extLst>
              <a:ext uri="{FF2B5EF4-FFF2-40B4-BE49-F238E27FC236}">
                <a16:creationId xmlns:a16="http://schemas.microsoft.com/office/drawing/2014/main" id="{A2304A4C-F98E-4C94-8921-DD941B14DC9E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xmlns="" r:embed="rId181"/>
              </a:ext>
            </a:extLst>
          </a:blip>
          <a:stretch>
            <a:fillRect/>
          </a:stretch>
        </p:blipFill>
        <p:spPr>
          <a:xfrm>
            <a:off x="4086045" y="4983746"/>
            <a:ext cx="365748" cy="351118"/>
          </a:xfrm>
          <a:prstGeom prst="rect">
            <a:avLst/>
          </a:prstGeom>
        </p:spPr>
      </p:pic>
      <p:pic>
        <p:nvPicPr>
          <p:cNvPr id="600" name="그래픽 599">
            <a:extLst>
              <a:ext uri="{FF2B5EF4-FFF2-40B4-BE49-F238E27FC236}">
                <a16:creationId xmlns:a16="http://schemas.microsoft.com/office/drawing/2014/main" id="{8A178019-459F-428A-8DE6-7925CE672521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xmlns="" r:embed="rId183"/>
              </a:ext>
            </a:extLst>
          </a:blip>
          <a:stretch>
            <a:fillRect/>
          </a:stretch>
        </p:blipFill>
        <p:spPr>
          <a:xfrm>
            <a:off x="4806807" y="5002034"/>
            <a:ext cx="373064" cy="314544"/>
          </a:xfrm>
          <a:prstGeom prst="rect">
            <a:avLst/>
          </a:prstGeom>
        </p:spPr>
      </p:pic>
      <p:pic>
        <p:nvPicPr>
          <p:cNvPr id="601" name="그래픽 600">
            <a:extLst>
              <a:ext uri="{FF2B5EF4-FFF2-40B4-BE49-F238E27FC236}">
                <a16:creationId xmlns:a16="http://schemas.microsoft.com/office/drawing/2014/main" id="{F25D667D-8C58-4778-9F01-D89DBC055B3B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xmlns="" r:embed="rId185"/>
              </a:ext>
            </a:extLst>
          </a:blip>
          <a:stretch>
            <a:fillRect/>
          </a:stretch>
        </p:blipFill>
        <p:spPr>
          <a:xfrm>
            <a:off x="5423477" y="4980089"/>
            <a:ext cx="321858" cy="358434"/>
          </a:xfrm>
          <a:prstGeom prst="rect">
            <a:avLst/>
          </a:prstGeom>
        </p:spPr>
      </p:pic>
      <p:pic>
        <p:nvPicPr>
          <p:cNvPr id="602" name="그래픽 601">
            <a:extLst>
              <a:ext uri="{FF2B5EF4-FFF2-40B4-BE49-F238E27FC236}">
                <a16:creationId xmlns:a16="http://schemas.microsoft.com/office/drawing/2014/main" id="{E86A07EC-07EC-41AA-A25F-4477175AD367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xmlns="" r:embed="rId187"/>
              </a:ext>
            </a:extLst>
          </a:blip>
          <a:stretch>
            <a:fillRect/>
          </a:stretch>
        </p:blipFill>
        <p:spPr>
          <a:xfrm>
            <a:off x="6149685" y="4983745"/>
            <a:ext cx="270656" cy="351120"/>
          </a:xfrm>
          <a:prstGeom prst="rect">
            <a:avLst/>
          </a:prstGeom>
        </p:spPr>
      </p:pic>
      <p:pic>
        <p:nvPicPr>
          <p:cNvPr id="603" name="그래픽 602">
            <a:extLst>
              <a:ext uri="{FF2B5EF4-FFF2-40B4-BE49-F238E27FC236}">
                <a16:creationId xmlns:a16="http://schemas.microsoft.com/office/drawing/2014/main" id="{BCBDD0C9-BB9C-4D81-8E04-EB0A3D163AD1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xmlns="" r:embed="rId189"/>
              </a:ext>
            </a:extLst>
          </a:blip>
          <a:stretch>
            <a:fillRect/>
          </a:stretch>
        </p:blipFill>
        <p:spPr>
          <a:xfrm>
            <a:off x="6737517" y="5013006"/>
            <a:ext cx="343804" cy="292598"/>
          </a:xfrm>
          <a:prstGeom prst="rect">
            <a:avLst/>
          </a:prstGeom>
        </p:spPr>
      </p:pic>
      <p:pic>
        <p:nvPicPr>
          <p:cNvPr id="604" name="그래픽 603">
            <a:extLst>
              <a:ext uri="{FF2B5EF4-FFF2-40B4-BE49-F238E27FC236}">
                <a16:creationId xmlns:a16="http://schemas.microsoft.com/office/drawing/2014/main" id="{974651E9-BFB1-4962-B949-0835802550D2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xmlns="" r:embed="rId191"/>
              </a:ext>
            </a:extLst>
          </a:blip>
          <a:stretch>
            <a:fillRect/>
          </a:stretch>
        </p:blipFill>
        <p:spPr>
          <a:xfrm>
            <a:off x="7444753" y="4965459"/>
            <a:ext cx="387694" cy="387694"/>
          </a:xfrm>
          <a:prstGeom prst="rect">
            <a:avLst/>
          </a:prstGeom>
        </p:spPr>
      </p:pic>
      <p:pic>
        <p:nvPicPr>
          <p:cNvPr id="605" name="그래픽 604">
            <a:extLst>
              <a:ext uri="{FF2B5EF4-FFF2-40B4-BE49-F238E27FC236}">
                <a16:creationId xmlns:a16="http://schemas.microsoft.com/office/drawing/2014/main" id="{6894D00E-94CE-4D73-A034-1489FD47763D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xmlns="" r:embed="rId193"/>
              </a:ext>
            </a:extLst>
          </a:blip>
          <a:stretch>
            <a:fillRect/>
          </a:stretch>
        </p:blipFill>
        <p:spPr>
          <a:xfrm>
            <a:off x="8069840" y="4991061"/>
            <a:ext cx="329174" cy="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450">
            <a:extLst>
              <a:ext uri="{FF2B5EF4-FFF2-40B4-BE49-F238E27FC236}">
                <a16:creationId xmlns:a16="http://schemas.microsoft.com/office/drawing/2014/main" id="{25FC8DAB-0AC9-4C46-A020-5E1CE446DC32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03D8A658-8FA6-49E4-AFCD-F75C2285BE53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453" name="그래픽 452">
            <a:extLst>
              <a:ext uri="{FF2B5EF4-FFF2-40B4-BE49-F238E27FC236}">
                <a16:creationId xmlns:a16="http://schemas.microsoft.com/office/drawing/2014/main" id="{E807B476-9420-4783-9665-6B799746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209" y="786704"/>
            <a:ext cx="445586" cy="337784"/>
          </a:xfrm>
          <a:prstGeom prst="rect">
            <a:avLst/>
          </a:prstGeom>
        </p:spPr>
      </p:pic>
      <p:pic>
        <p:nvPicPr>
          <p:cNvPr id="454" name="그래픽 453">
            <a:extLst>
              <a:ext uri="{FF2B5EF4-FFF2-40B4-BE49-F238E27FC236}">
                <a16:creationId xmlns:a16="http://schemas.microsoft.com/office/drawing/2014/main" id="{2F3772E4-FB9C-4C00-8F0F-8224A993C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05624" y="790297"/>
            <a:ext cx="388090" cy="330596"/>
          </a:xfrm>
          <a:prstGeom prst="rect">
            <a:avLst/>
          </a:prstGeom>
        </p:spPr>
      </p:pic>
      <p:pic>
        <p:nvPicPr>
          <p:cNvPr id="455" name="그래픽 454">
            <a:extLst>
              <a:ext uri="{FF2B5EF4-FFF2-40B4-BE49-F238E27FC236}">
                <a16:creationId xmlns:a16="http://schemas.microsoft.com/office/drawing/2014/main" id="{55E912FB-164E-43A8-A5A5-A48F6960D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5312" y="761549"/>
            <a:ext cx="438400" cy="388092"/>
          </a:xfrm>
          <a:prstGeom prst="rect">
            <a:avLst/>
          </a:prstGeom>
        </p:spPr>
      </p:pic>
      <p:pic>
        <p:nvPicPr>
          <p:cNvPr id="456" name="그래픽 455">
            <a:extLst>
              <a:ext uri="{FF2B5EF4-FFF2-40B4-BE49-F238E27FC236}">
                <a16:creationId xmlns:a16="http://schemas.microsoft.com/office/drawing/2014/main" id="{98C9973A-C56E-4823-8662-F389883B9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25497" y="754362"/>
            <a:ext cx="380906" cy="402466"/>
          </a:xfrm>
          <a:prstGeom prst="rect">
            <a:avLst/>
          </a:prstGeom>
        </p:spPr>
      </p:pic>
      <p:pic>
        <p:nvPicPr>
          <p:cNvPr id="457" name="그래픽 456">
            <a:extLst>
              <a:ext uri="{FF2B5EF4-FFF2-40B4-BE49-F238E27FC236}">
                <a16:creationId xmlns:a16="http://schemas.microsoft.com/office/drawing/2014/main" id="{DDEF892B-4B97-4772-A683-9F6CC327F0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288560" y="750770"/>
            <a:ext cx="438400" cy="409652"/>
          </a:xfrm>
          <a:prstGeom prst="rect">
            <a:avLst/>
          </a:prstGeom>
        </p:spPr>
      </p:pic>
      <p:pic>
        <p:nvPicPr>
          <p:cNvPr id="458" name="그래픽 457">
            <a:extLst>
              <a:ext uri="{FF2B5EF4-FFF2-40B4-BE49-F238E27FC236}">
                <a16:creationId xmlns:a16="http://schemas.microsoft.com/office/drawing/2014/main" id="{4C33672F-AC36-468E-9F9C-0D40EFD7D8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945615" y="736396"/>
            <a:ext cx="424026" cy="438400"/>
          </a:xfrm>
          <a:prstGeom prst="rect">
            <a:avLst/>
          </a:prstGeom>
        </p:spPr>
      </p:pic>
      <p:pic>
        <p:nvPicPr>
          <p:cNvPr id="459" name="그래픽 458">
            <a:extLst>
              <a:ext uri="{FF2B5EF4-FFF2-40B4-BE49-F238E27FC236}">
                <a16:creationId xmlns:a16="http://schemas.microsoft.com/office/drawing/2014/main" id="{EFB72260-6C1E-4358-83C0-0DABCE786A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780239" y="783111"/>
            <a:ext cx="388090" cy="344968"/>
          </a:xfrm>
          <a:prstGeom prst="rect">
            <a:avLst/>
          </a:prstGeom>
        </p:spPr>
      </p:pic>
      <p:pic>
        <p:nvPicPr>
          <p:cNvPr id="460" name="그래픽 459">
            <a:extLst>
              <a:ext uri="{FF2B5EF4-FFF2-40B4-BE49-F238E27FC236}">
                <a16:creationId xmlns:a16="http://schemas.microsoft.com/office/drawing/2014/main" id="{25CD3FC1-2272-4297-B22F-3534BA24DE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69715" y="765144"/>
            <a:ext cx="294662" cy="380904"/>
          </a:xfrm>
          <a:prstGeom prst="rect">
            <a:avLst/>
          </a:prstGeom>
        </p:spPr>
      </p:pic>
      <p:pic>
        <p:nvPicPr>
          <p:cNvPr id="461" name="그래픽 460">
            <a:extLst>
              <a:ext uri="{FF2B5EF4-FFF2-40B4-BE49-F238E27FC236}">
                <a16:creationId xmlns:a16="http://schemas.microsoft.com/office/drawing/2014/main" id="{9C13CC0D-D14A-498F-A298-80AB739B59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056542" y="797484"/>
            <a:ext cx="352158" cy="316222"/>
          </a:xfrm>
          <a:prstGeom prst="rect">
            <a:avLst/>
          </a:prstGeom>
        </p:spPr>
      </p:pic>
      <p:pic>
        <p:nvPicPr>
          <p:cNvPr id="462" name="그래픽 461">
            <a:extLst>
              <a:ext uri="{FF2B5EF4-FFF2-40B4-BE49-F238E27FC236}">
                <a16:creationId xmlns:a16="http://schemas.microsoft.com/office/drawing/2014/main" id="{DA6179AD-5FB0-4812-AC48-D80215F297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762535" y="768736"/>
            <a:ext cx="265916" cy="373718"/>
          </a:xfrm>
          <a:prstGeom prst="rect">
            <a:avLst/>
          </a:prstGeom>
        </p:spPr>
      </p:pic>
      <p:pic>
        <p:nvPicPr>
          <p:cNvPr id="463" name="그래픽 462">
            <a:extLst>
              <a:ext uri="{FF2B5EF4-FFF2-40B4-BE49-F238E27FC236}">
                <a16:creationId xmlns:a16="http://schemas.microsoft.com/office/drawing/2014/main" id="{323DFFF4-5289-46A6-9927-2B7E1BAE5D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394144" y="822639"/>
            <a:ext cx="445586" cy="265914"/>
          </a:xfrm>
          <a:prstGeom prst="rect">
            <a:avLst/>
          </a:prstGeom>
        </p:spPr>
      </p:pic>
      <p:pic>
        <p:nvPicPr>
          <p:cNvPr id="464" name="그래픽 463">
            <a:extLst>
              <a:ext uri="{FF2B5EF4-FFF2-40B4-BE49-F238E27FC236}">
                <a16:creationId xmlns:a16="http://schemas.microsoft.com/office/drawing/2014/main" id="{F2D1145C-75D6-421A-87B2-4F5A321D15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078493" y="757956"/>
            <a:ext cx="251542" cy="395280"/>
          </a:xfrm>
          <a:prstGeom prst="rect">
            <a:avLst/>
          </a:prstGeom>
        </p:spPr>
      </p:pic>
      <p:pic>
        <p:nvPicPr>
          <p:cNvPr id="465" name="그래픽 464">
            <a:extLst>
              <a:ext uri="{FF2B5EF4-FFF2-40B4-BE49-F238E27FC236}">
                <a16:creationId xmlns:a16="http://schemas.microsoft.com/office/drawing/2014/main" id="{0C946CF5-4681-4641-8AF5-F2407B2EBB1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87529" y="1560690"/>
            <a:ext cx="409652" cy="265914"/>
          </a:xfrm>
          <a:prstGeom prst="rect">
            <a:avLst/>
          </a:prstGeom>
        </p:spPr>
      </p:pic>
      <p:pic>
        <p:nvPicPr>
          <p:cNvPr id="466" name="그래픽 465">
            <a:extLst>
              <a:ext uri="{FF2B5EF4-FFF2-40B4-BE49-F238E27FC236}">
                <a16:creationId xmlns:a16="http://schemas.microsoft.com/office/drawing/2014/main" id="{970107F6-88F0-48E4-8B04-648441B4841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333600" y="1488820"/>
            <a:ext cx="366532" cy="409654"/>
          </a:xfrm>
          <a:prstGeom prst="rect">
            <a:avLst/>
          </a:prstGeom>
        </p:spPr>
      </p:pic>
      <p:pic>
        <p:nvPicPr>
          <p:cNvPr id="467" name="그래픽 466">
            <a:extLst>
              <a:ext uri="{FF2B5EF4-FFF2-40B4-BE49-F238E27FC236}">
                <a16:creationId xmlns:a16="http://schemas.microsoft.com/office/drawing/2014/main" id="{BD35902F-1660-4C97-BE28-D7A520CB8CA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053257" y="1488820"/>
            <a:ext cx="366532" cy="409654"/>
          </a:xfrm>
          <a:prstGeom prst="rect">
            <a:avLst/>
          </a:prstGeom>
        </p:spPr>
      </p:pic>
      <p:pic>
        <p:nvPicPr>
          <p:cNvPr id="468" name="그래픽 467">
            <a:extLst>
              <a:ext uri="{FF2B5EF4-FFF2-40B4-BE49-F238E27FC236}">
                <a16:creationId xmlns:a16="http://schemas.microsoft.com/office/drawing/2014/main" id="{DBBDC22F-FFE2-40B5-8F8E-565F262D494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2668291" y="1503195"/>
            <a:ext cx="445586" cy="380904"/>
          </a:xfrm>
          <a:prstGeom prst="rect">
            <a:avLst/>
          </a:prstGeom>
        </p:spPr>
      </p:pic>
      <p:pic>
        <p:nvPicPr>
          <p:cNvPr id="469" name="그래픽 468">
            <a:extLst>
              <a:ext uri="{FF2B5EF4-FFF2-40B4-BE49-F238E27FC236}">
                <a16:creationId xmlns:a16="http://schemas.microsoft.com/office/drawing/2014/main" id="{3FD2B6CC-7DFE-43EB-A649-DE9E9357575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3405118" y="1496008"/>
            <a:ext cx="301848" cy="395278"/>
          </a:xfrm>
          <a:prstGeom prst="rect">
            <a:avLst/>
          </a:prstGeom>
        </p:spPr>
      </p:pic>
      <p:pic>
        <p:nvPicPr>
          <p:cNvPr id="470" name="그래픽 469">
            <a:extLst>
              <a:ext uri="{FF2B5EF4-FFF2-40B4-BE49-F238E27FC236}">
                <a16:creationId xmlns:a16="http://schemas.microsoft.com/office/drawing/2014/main" id="{602D80D2-C5BD-4B06-8E15-9DB769249C8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133968" y="1478040"/>
            <a:ext cx="301848" cy="431212"/>
          </a:xfrm>
          <a:prstGeom prst="rect">
            <a:avLst/>
          </a:prstGeom>
        </p:spPr>
      </p:pic>
      <p:pic>
        <p:nvPicPr>
          <p:cNvPr id="471" name="그래픽 470">
            <a:extLst>
              <a:ext uri="{FF2B5EF4-FFF2-40B4-BE49-F238E27FC236}">
                <a16:creationId xmlns:a16="http://schemas.microsoft.com/office/drawing/2014/main" id="{4BC3C62C-56DB-418E-9017-9C38845CEF9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4734758" y="1499600"/>
            <a:ext cx="438400" cy="388092"/>
          </a:xfrm>
          <a:prstGeom prst="rect">
            <a:avLst/>
          </a:prstGeom>
        </p:spPr>
      </p:pic>
      <p:pic>
        <p:nvPicPr>
          <p:cNvPr id="472" name="그래픽 471">
            <a:extLst>
              <a:ext uri="{FF2B5EF4-FFF2-40B4-BE49-F238E27FC236}">
                <a16:creationId xmlns:a16="http://schemas.microsoft.com/office/drawing/2014/main" id="{2E4882F6-038E-4CFF-952F-1557302862E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5493142" y="1485226"/>
            <a:ext cx="258728" cy="416840"/>
          </a:xfrm>
          <a:prstGeom prst="rect">
            <a:avLst/>
          </a:prstGeom>
        </p:spPr>
      </p:pic>
      <p:pic>
        <p:nvPicPr>
          <p:cNvPr id="473" name="그래픽 472">
            <a:extLst>
              <a:ext uri="{FF2B5EF4-FFF2-40B4-BE49-F238E27FC236}">
                <a16:creationId xmlns:a16="http://schemas.microsoft.com/office/drawing/2014/main" id="{9FECC56D-D9E7-49A6-89C4-3B87081CA60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6051827" y="1478040"/>
            <a:ext cx="424026" cy="431212"/>
          </a:xfrm>
          <a:prstGeom prst="rect">
            <a:avLst/>
          </a:prstGeom>
        </p:spPr>
      </p:pic>
      <p:pic>
        <p:nvPicPr>
          <p:cNvPr id="474" name="그래픽 473">
            <a:extLst>
              <a:ext uri="{FF2B5EF4-FFF2-40B4-BE49-F238E27FC236}">
                <a16:creationId xmlns:a16="http://schemas.microsoft.com/office/drawing/2014/main" id="{394D4B75-4D74-4CE3-936A-D97F55B7CF7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6768767" y="1488821"/>
            <a:ext cx="316222" cy="409652"/>
          </a:xfrm>
          <a:prstGeom prst="rect">
            <a:avLst/>
          </a:prstGeom>
        </p:spPr>
      </p:pic>
      <p:pic>
        <p:nvPicPr>
          <p:cNvPr id="475" name="그래픽 474">
            <a:extLst>
              <a:ext uri="{FF2B5EF4-FFF2-40B4-BE49-F238E27FC236}">
                <a16:creationId xmlns:a16="http://schemas.microsoft.com/office/drawing/2014/main" id="{7588EAA2-BF2E-4AFB-A1A1-7BB210409E7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7458826" y="1535535"/>
            <a:ext cx="316222" cy="316222"/>
          </a:xfrm>
          <a:prstGeom prst="rect">
            <a:avLst/>
          </a:prstGeom>
        </p:spPr>
      </p:pic>
      <p:pic>
        <p:nvPicPr>
          <p:cNvPr id="476" name="그래픽 475">
            <a:extLst>
              <a:ext uri="{FF2B5EF4-FFF2-40B4-BE49-F238E27FC236}">
                <a16:creationId xmlns:a16="http://schemas.microsoft.com/office/drawing/2014/main" id="{5F3C96A6-4155-4E62-A05A-D8B82792523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8024591" y="1510381"/>
            <a:ext cx="359344" cy="366532"/>
          </a:xfrm>
          <a:prstGeom prst="rect">
            <a:avLst/>
          </a:prstGeom>
        </p:spPr>
      </p:pic>
      <p:pic>
        <p:nvPicPr>
          <p:cNvPr id="477" name="그래픽 476">
            <a:extLst>
              <a:ext uri="{FF2B5EF4-FFF2-40B4-BE49-F238E27FC236}">
                <a16:creationId xmlns:a16="http://schemas.microsoft.com/office/drawing/2014/main" id="{DB371029-879C-4C2C-8882-659BFF1ABC8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tretch>
            <a:fillRect/>
          </a:stretch>
        </p:blipFill>
        <p:spPr>
          <a:xfrm>
            <a:off x="735616" y="2212463"/>
            <a:ext cx="301848" cy="323410"/>
          </a:xfrm>
          <a:prstGeom prst="rect">
            <a:avLst/>
          </a:prstGeom>
        </p:spPr>
      </p:pic>
      <p:pic>
        <p:nvPicPr>
          <p:cNvPr id="478" name="그래픽 477">
            <a:extLst>
              <a:ext uri="{FF2B5EF4-FFF2-40B4-BE49-F238E27FC236}">
                <a16:creationId xmlns:a16="http://schemas.microsoft.com/office/drawing/2014/main" id="{30199EE2-3886-42CE-BD4B-B0F3351FD3F4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1365627" y="2205276"/>
            <a:ext cx="316222" cy="337784"/>
          </a:xfrm>
          <a:prstGeom prst="rect">
            <a:avLst/>
          </a:prstGeom>
        </p:spPr>
      </p:pic>
      <p:pic>
        <p:nvPicPr>
          <p:cNvPr id="479" name="그래픽 478">
            <a:extLst>
              <a:ext uri="{FF2B5EF4-FFF2-40B4-BE49-F238E27FC236}">
                <a16:creationId xmlns:a16="http://schemas.microsoft.com/office/drawing/2014/main" id="{12CCC578-B637-40CE-ABAF-1C6AEFBAC43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tretch>
            <a:fillRect/>
          </a:stretch>
        </p:blipFill>
        <p:spPr>
          <a:xfrm>
            <a:off x="2034867" y="2190902"/>
            <a:ext cx="366532" cy="366532"/>
          </a:xfrm>
          <a:prstGeom prst="rect">
            <a:avLst/>
          </a:prstGeom>
        </p:spPr>
      </p:pic>
      <p:pic>
        <p:nvPicPr>
          <p:cNvPr id="480" name="그래픽 479">
            <a:extLst>
              <a:ext uri="{FF2B5EF4-FFF2-40B4-BE49-F238E27FC236}">
                <a16:creationId xmlns:a16="http://schemas.microsoft.com/office/drawing/2014/main" id="{9F38FEB3-3660-4843-BA14-7AFDA3A5480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2766904" y="2208869"/>
            <a:ext cx="208420" cy="330596"/>
          </a:xfrm>
          <a:prstGeom prst="rect">
            <a:avLst/>
          </a:prstGeom>
        </p:spPr>
      </p:pic>
      <p:pic>
        <p:nvPicPr>
          <p:cNvPr id="481" name="그래픽 480">
            <a:extLst>
              <a:ext uri="{FF2B5EF4-FFF2-40B4-BE49-F238E27FC236}">
                <a16:creationId xmlns:a16="http://schemas.microsoft.com/office/drawing/2014/main" id="{57D6337E-CD8A-4003-B1D1-584F6C24A5E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3395390" y="2223243"/>
            <a:ext cx="337784" cy="301848"/>
          </a:xfrm>
          <a:prstGeom prst="rect">
            <a:avLst/>
          </a:prstGeom>
        </p:spPr>
      </p:pic>
      <p:pic>
        <p:nvPicPr>
          <p:cNvPr id="482" name="그래픽 481">
            <a:extLst>
              <a:ext uri="{FF2B5EF4-FFF2-40B4-BE49-F238E27FC236}">
                <a16:creationId xmlns:a16="http://schemas.microsoft.com/office/drawing/2014/main" id="{4E0CBC2D-B82F-41A5-B17C-61C1C9232A04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4088253" y="2194495"/>
            <a:ext cx="337784" cy="359344"/>
          </a:xfrm>
          <a:prstGeom prst="rect">
            <a:avLst/>
          </a:prstGeom>
        </p:spPr>
      </p:pic>
      <p:pic>
        <p:nvPicPr>
          <p:cNvPr id="483" name="그래픽 482">
            <a:extLst>
              <a:ext uri="{FF2B5EF4-FFF2-40B4-BE49-F238E27FC236}">
                <a16:creationId xmlns:a16="http://schemas.microsoft.com/office/drawing/2014/main" id="{22740E9F-3D15-419F-999A-D74769898A5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4885535" y="2183716"/>
            <a:ext cx="215606" cy="380904"/>
          </a:xfrm>
          <a:prstGeom prst="rect">
            <a:avLst/>
          </a:prstGeom>
        </p:spPr>
      </p:pic>
      <p:pic>
        <p:nvPicPr>
          <p:cNvPr id="484" name="그래픽 483">
            <a:extLst>
              <a:ext uri="{FF2B5EF4-FFF2-40B4-BE49-F238E27FC236}">
                <a16:creationId xmlns:a16="http://schemas.microsoft.com/office/drawing/2014/main" id="{A2087EFB-93F6-464D-8A83-F37602CD528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tretch>
            <a:fillRect/>
          </a:stretch>
        </p:blipFill>
        <p:spPr>
          <a:xfrm>
            <a:off x="5438144" y="2183716"/>
            <a:ext cx="280288" cy="380904"/>
          </a:xfrm>
          <a:prstGeom prst="rect">
            <a:avLst/>
          </a:prstGeom>
        </p:spPr>
      </p:pic>
      <p:pic>
        <p:nvPicPr>
          <p:cNvPr id="485" name="그래픽 484">
            <a:extLst>
              <a:ext uri="{FF2B5EF4-FFF2-40B4-BE49-F238E27FC236}">
                <a16:creationId xmlns:a16="http://schemas.microsoft.com/office/drawing/2014/main" id="{22A31F95-2EA6-4D63-9457-9D2816F876A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xmlns="" r:embed="rId67"/>
              </a:ext>
            </a:extLst>
          </a:blip>
          <a:stretch>
            <a:fillRect/>
          </a:stretch>
        </p:blipFill>
        <p:spPr>
          <a:xfrm>
            <a:off x="6098140" y="2234023"/>
            <a:ext cx="366532" cy="280290"/>
          </a:xfrm>
          <a:prstGeom prst="rect">
            <a:avLst/>
          </a:prstGeom>
        </p:spPr>
      </p:pic>
      <p:pic>
        <p:nvPicPr>
          <p:cNvPr id="486" name="그래픽 485">
            <a:extLst>
              <a:ext uri="{FF2B5EF4-FFF2-40B4-BE49-F238E27FC236}">
                <a16:creationId xmlns:a16="http://schemas.microsoft.com/office/drawing/2014/main" id="{FDFCF99B-7C76-4143-B18D-9CBDB56E870D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69"/>
              </a:ext>
            </a:extLst>
          </a:blip>
          <a:stretch>
            <a:fillRect/>
          </a:stretch>
        </p:blipFill>
        <p:spPr>
          <a:xfrm>
            <a:off x="6721572" y="2223243"/>
            <a:ext cx="337784" cy="301848"/>
          </a:xfrm>
          <a:prstGeom prst="rect">
            <a:avLst/>
          </a:prstGeom>
        </p:spPr>
      </p:pic>
      <p:pic>
        <p:nvPicPr>
          <p:cNvPr id="487" name="그래픽 486">
            <a:extLst>
              <a:ext uri="{FF2B5EF4-FFF2-40B4-BE49-F238E27FC236}">
                <a16:creationId xmlns:a16="http://schemas.microsoft.com/office/drawing/2014/main" id="{252809F5-49ED-4FD0-B877-862FED34C3E8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7440859" y="2216056"/>
            <a:ext cx="352158" cy="316222"/>
          </a:xfrm>
          <a:prstGeom prst="rect">
            <a:avLst/>
          </a:prstGeom>
        </p:spPr>
      </p:pic>
      <p:pic>
        <p:nvPicPr>
          <p:cNvPr id="488" name="그래픽 487">
            <a:extLst>
              <a:ext uri="{FF2B5EF4-FFF2-40B4-BE49-F238E27FC236}">
                <a16:creationId xmlns:a16="http://schemas.microsoft.com/office/drawing/2014/main" id="{F33620B0-EA88-4559-88D2-A0F8BFBAA7F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8035372" y="2244803"/>
            <a:ext cx="337784" cy="258728"/>
          </a:xfrm>
          <a:prstGeom prst="rect">
            <a:avLst/>
          </a:prstGeom>
        </p:spPr>
      </p:pic>
      <p:pic>
        <p:nvPicPr>
          <p:cNvPr id="489" name="그래픽 488">
            <a:extLst>
              <a:ext uri="{FF2B5EF4-FFF2-40B4-BE49-F238E27FC236}">
                <a16:creationId xmlns:a16="http://schemas.microsoft.com/office/drawing/2014/main" id="{0B2EABE0-E70E-4BCE-8AE7-4CFE38052EE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xmlns="" r:embed="rId75"/>
              </a:ext>
            </a:extLst>
          </a:blip>
          <a:stretch>
            <a:fillRect/>
          </a:stretch>
        </p:blipFill>
        <p:spPr>
          <a:xfrm>
            <a:off x="664974" y="2903214"/>
            <a:ext cx="330596" cy="330596"/>
          </a:xfrm>
          <a:prstGeom prst="rect">
            <a:avLst/>
          </a:prstGeom>
        </p:spPr>
      </p:pic>
      <p:pic>
        <p:nvPicPr>
          <p:cNvPr id="490" name="그래픽 489">
            <a:extLst>
              <a:ext uri="{FF2B5EF4-FFF2-40B4-BE49-F238E27FC236}">
                <a16:creationId xmlns:a16="http://schemas.microsoft.com/office/drawing/2014/main" id="{E92A9D2F-F922-4197-B6C4-6F61695D4EB7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xmlns="" r:embed="rId77"/>
              </a:ext>
            </a:extLst>
          </a:blip>
          <a:stretch>
            <a:fillRect/>
          </a:stretch>
        </p:blipFill>
        <p:spPr>
          <a:xfrm>
            <a:off x="1359566" y="2899621"/>
            <a:ext cx="352158" cy="337784"/>
          </a:xfrm>
          <a:prstGeom prst="rect">
            <a:avLst/>
          </a:prstGeom>
        </p:spPr>
      </p:pic>
      <p:pic>
        <p:nvPicPr>
          <p:cNvPr id="491" name="그래픽 490">
            <a:extLst>
              <a:ext uri="{FF2B5EF4-FFF2-40B4-BE49-F238E27FC236}">
                <a16:creationId xmlns:a16="http://schemas.microsoft.com/office/drawing/2014/main" id="{02887F9F-03B5-4343-BF03-32CF551986B3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xmlns="" r:embed="rId79"/>
              </a:ext>
            </a:extLst>
          </a:blip>
          <a:stretch>
            <a:fillRect/>
          </a:stretch>
        </p:blipFill>
        <p:spPr>
          <a:xfrm>
            <a:off x="2035228" y="2888841"/>
            <a:ext cx="301848" cy="359342"/>
          </a:xfrm>
          <a:prstGeom prst="rect">
            <a:avLst/>
          </a:prstGeom>
        </p:spPr>
      </p:pic>
      <p:pic>
        <p:nvPicPr>
          <p:cNvPr id="492" name="그래픽 491">
            <a:extLst>
              <a:ext uri="{FF2B5EF4-FFF2-40B4-BE49-F238E27FC236}">
                <a16:creationId xmlns:a16="http://schemas.microsoft.com/office/drawing/2014/main" id="{BC2CD295-6300-403A-B2A2-1E5A9BB7C357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xmlns="" r:embed="rId81"/>
              </a:ext>
            </a:extLst>
          </a:blip>
          <a:stretch>
            <a:fillRect/>
          </a:stretch>
        </p:blipFill>
        <p:spPr>
          <a:xfrm>
            <a:off x="2703785" y="2870874"/>
            <a:ext cx="344970" cy="395278"/>
          </a:xfrm>
          <a:prstGeom prst="rect">
            <a:avLst/>
          </a:prstGeom>
        </p:spPr>
      </p:pic>
      <p:pic>
        <p:nvPicPr>
          <p:cNvPr id="493" name="그래픽 492">
            <a:extLst>
              <a:ext uri="{FF2B5EF4-FFF2-40B4-BE49-F238E27FC236}">
                <a16:creationId xmlns:a16="http://schemas.microsoft.com/office/drawing/2014/main" id="{1F6ECED9-1EC5-4082-A371-C595571FE91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xmlns="" r:embed="rId83"/>
              </a:ext>
            </a:extLst>
          </a:blip>
          <a:stretch>
            <a:fillRect/>
          </a:stretch>
        </p:blipFill>
        <p:spPr>
          <a:xfrm>
            <a:off x="3372549" y="2870873"/>
            <a:ext cx="373718" cy="395280"/>
          </a:xfrm>
          <a:prstGeom prst="rect">
            <a:avLst/>
          </a:prstGeom>
        </p:spPr>
      </p:pic>
      <p:pic>
        <p:nvPicPr>
          <p:cNvPr id="494" name="그래픽 493">
            <a:extLst>
              <a:ext uri="{FF2B5EF4-FFF2-40B4-BE49-F238E27FC236}">
                <a16:creationId xmlns:a16="http://schemas.microsoft.com/office/drawing/2014/main" id="{C07B1168-3284-457B-811C-387A9CA3718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xmlns="" r:embed="rId85"/>
              </a:ext>
            </a:extLst>
          </a:blip>
          <a:stretch>
            <a:fillRect/>
          </a:stretch>
        </p:blipFill>
        <p:spPr>
          <a:xfrm>
            <a:off x="4033538" y="2903214"/>
            <a:ext cx="438400" cy="330596"/>
          </a:xfrm>
          <a:prstGeom prst="rect">
            <a:avLst/>
          </a:prstGeom>
        </p:spPr>
      </p:pic>
      <p:pic>
        <p:nvPicPr>
          <p:cNvPr id="495" name="그래픽 494">
            <a:extLst>
              <a:ext uri="{FF2B5EF4-FFF2-40B4-BE49-F238E27FC236}">
                <a16:creationId xmlns:a16="http://schemas.microsoft.com/office/drawing/2014/main" id="{8EBC5555-72D5-47BC-B2E8-D1AB3DCD6B5F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xmlns="" r:embed="rId87"/>
              </a:ext>
            </a:extLst>
          </a:blip>
          <a:stretch>
            <a:fillRect/>
          </a:stretch>
        </p:blipFill>
        <p:spPr>
          <a:xfrm>
            <a:off x="4886130" y="2906807"/>
            <a:ext cx="265916" cy="323412"/>
          </a:xfrm>
          <a:prstGeom prst="rect">
            <a:avLst/>
          </a:prstGeom>
        </p:spPr>
      </p:pic>
      <p:pic>
        <p:nvPicPr>
          <p:cNvPr id="496" name="그래픽 495">
            <a:extLst>
              <a:ext uri="{FF2B5EF4-FFF2-40B4-BE49-F238E27FC236}">
                <a16:creationId xmlns:a16="http://schemas.microsoft.com/office/drawing/2014/main" id="{E1AE707E-288F-4E18-B5A8-8A26C373B273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xmlns="" r:embed="rId89"/>
              </a:ext>
            </a:extLst>
          </a:blip>
          <a:stretch>
            <a:fillRect/>
          </a:stretch>
        </p:blipFill>
        <p:spPr>
          <a:xfrm>
            <a:off x="5400157" y="2964303"/>
            <a:ext cx="445586" cy="208420"/>
          </a:xfrm>
          <a:prstGeom prst="rect">
            <a:avLst/>
          </a:prstGeom>
        </p:spPr>
      </p:pic>
      <p:pic>
        <p:nvPicPr>
          <p:cNvPr id="497" name="그래픽 496">
            <a:extLst>
              <a:ext uri="{FF2B5EF4-FFF2-40B4-BE49-F238E27FC236}">
                <a16:creationId xmlns:a16="http://schemas.microsoft.com/office/drawing/2014/main" id="{39A3F8E0-7EC4-43EB-89B7-94FCDBD8AFC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xmlns="" r:embed="rId91"/>
              </a:ext>
            </a:extLst>
          </a:blip>
          <a:stretch>
            <a:fillRect/>
          </a:stretch>
        </p:blipFill>
        <p:spPr>
          <a:xfrm>
            <a:off x="6058799" y="2928369"/>
            <a:ext cx="395278" cy="280288"/>
          </a:xfrm>
          <a:prstGeom prst="rect">
            <a:avLst/>
          </a:prstGeom>
        </p:spPr>
      </p:pic>
      <p:pic>
        <p:nvPicPr>
          <p:cNvPr id="498" name="그래픽 497">
            <a:extLst>
              <a:ext uri="{FF2B5EF4-FFF2-40B4-BE49-F238E27FC236}">
                <a16:creationId xmlns:a16="http://schemas.microsoft.com/office/drawing/2014/main" id="{DAEDE8D2-C5B5-422F-9B26-CFAD4C9A8660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xmlns="" r:embed="rId93"/>
              </a:ext>
            </a:extLst>
          </a:blip>
          <a:stretch>
            <a:fillRect/>
          </a:stretch>
        </p:blipFill>
        <p:spPr>
          <a:xfrm>
            <a:off x="6726789" y="2885247"/>
            <a:ext cx="366532" cy="366532"/>
          </a:xfrm>
          <a:prstGeom prst="rect">
            <a:avLst/>
          </a:prstGeom>
        </p:spPr>
      </p:pic>
      <p:pic>
        <p:nvPicPr>
          <p:cNvPr id="499" name="그래픽 498">
            <a:extLst>
              <a:ext uri="{FF2B5EF4-FFF2-40B4-BE49-F238E27FC236}">
                <a16:creationId xmlns:a16="http://schemas.microsoft.com/office/drawing/2014/main" id="{1B9629F4-283A-4286-9AC2-0B06D11A063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xmlns="" r:embed="rId95"/>
              </a:ext>
            </a:extLst>
          </a:blip>
          <a:stretch>
            <a:fillRect/>
          </a:stretch>
        </p:blipFill>
        <p:spPr>
          <a:xfrm>
            <a:off x="7433672" y="2885247"/>
            <a:ext cx="366532" cy="366532"/>
          </a:xfrm>
          <a:prstGeom prst="rect">
            <a:avLst/>
          </a:prstGeom>
        </p:spPr>
      </p:pic>
      <p:pic>
        <p:nvPicPr>
          <p:cNvPr id="500" name="그래픽 499">
            <a:extLst>
              <a:ext uri="{FF2B5EF4-FFF2-40B4-BE49-F238E27FC236}">
                <a16:creationId xmlns:a16="http://schemas.microsoft.com/office/drawing/2014/main" id="{6EDE1B0D-0421-47C4-9123-D32A5D09E4D9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xmlns="" r:embed="rId97"/>
              </a:ext>
            </a:extLst>
          </a:blip>
          <a:stretch>
            <a:fillRect/>
          </a:stretch>
        </p:blipFill>
        <p:spPr>
          <a:xfrm>
            <a:off x="8035372" y="2874466"/>
            <a:ext cx="337784" cy="388092"/>
          </a:xfrm>
          <a:prstGeom prst="rect">
            <a:avLst/>
          </a:prstGeom>
        </p:spPr>
      </p:pic>
      <p:pic>
        <p:nvPicPr>
          <p:cNvPr id="501" name="그래픽 500">
            <a:extLst>
              <a:ext uri="{FF2B5EF4-FFF2-40B4-BE49-F238E27FC236}">
                <a16:creationId xmlns:a16="http://schemas.microsoft.com/office/drawing/2014/main" id="{3B209A15-3A73-4866-BC93-BD4243BE7004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xmlns="" r:embed="rId99"/>
              </a:ext>
            </a:extLst>
          </a:blip>
          <a:stretch>
            <a:fillRect/>
          </a:stretch>
        </p:blipFill>
        <p:spPr>
          <a:xfrm>
            <a:off x="732330" y="3561063"/>
            <a:ext cx="366532" cy="380906"/>
          </a:xfrm>
          <a:prstGeom prst="rect">
            <a:avLst/>
          </a:prstGeom>
        </p:spPr>
      </p:pic>
      <p:pic>
        <p:nvPicPr>
          <p:cNvPr id="502" name="그래픽 501">
            <a:extLst>
              <a:ext uri="{FF2B5EF4-FFF2-40B4-BE49-F238E27FC236}">
                <a16:creationId xmlns:a16="http://schemas.microsoft.com/office/drawing/2014/main" id="{3491CEB2-F6EF-49F1-993B-E12F62CAEA65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xmlns="" r:embed="rId101"/>
              </a:ext>
            </a:extLst>
          </a:blip>
          <a:stretch>
            <a:fillRect/>
          </a:stretch>
        </p:blipFill>
        <p:spPr>
          <a:xfrm>
            <a:off x="1335067" y="3564656"/>
            <a:ext cx="273102" cy="373718"/>
          </a:xfrm>
          <a:prstGeom prst="rect">
            <a:avLst/>
          </a:prstGeom>
        </p:spPr>
      </p:pic>
      <p:pic>
        <p:nvPicPr>
          <p:cNvPr id="503" name="그래픽 502">
            <a:extLst>
              <a:ext uri="{FF2B5EF4-FFF2-40B4-BE49-F238E27FC236}">
                <a16:creationId xmlns:a16="http://schemas.microsoft.com/office/drawing/2014/main" id="{EC010042-1FE6-40BE-8DC2-D452D31764E4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xmlns="" r:embed="rId103"/>
              </a:ext>
            </a:extLst>
          </a:blip>
          <a:stretch>
            <a:fillRect/>
          </a:stretch>
        </p:blipFill>
        <p:spPr>
          <a:xfrm>
            <a:off x="2015435" y="3553877"/>
            <a:ext cx="395278" cy="395278"/>
          </a:xfrm>
          <a:prstGeom prst="rect">
            <a:avLst/>
          </a:prstGeom>
        </p:spPr>
      </p:pic>
      <p:pic>
        <p:nvPicPr>
          <p:cNvPr id="504" name="그래픽 503">
            <a:extLst>
              <a:ext uri="{FF2B5EF4-FFF2-40B4-BE49-F238E27FC236}">
                <a16:creationId xmlns:a16="http://schemas.microsoft.com/office/drawing/2014/main" id="{A6B19724-14B8-4A84-A4CD-5B6E8B69E45A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xmlns="" r:embed="rId105"/>
              </a:ext>
            </a:extLst>
          </a:blip>
          <a:stretch>
            <a:fillRect/>
          </a:stretch>
        </p:blipFill>
        <p:spPr>
          <a:xfrm>
            <a:off x="2638542" y="3618559"/>
            <a:ext cx="395278" cy="265914"/>
          </a:xfrm>
          <a:prstGeom prst="rect">
            <a:avLst/>
          </a:prstGeom>
        </p:spPr>
      </p:pic>
      <p:pic>
        <p:nvPicPr>
          <p:cNvPr id="505" name="그래픽 504">
            <a:extLst>
              <a:ext uri="{FF2B5EF4-FFF2-40B4-BE49-F238E27FC236}">
                <a16:creationId xmlns:a16="http://schemas.microsoft.com/office/drawing/2014/main" id="{6A5C2945-F068-4D8D-B81B-2E9515C443B2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xmlns="" r:embed="rId107"/>
              </a:ext>
            </a:extLst>
          </a:blip>
          <a:stretch>
            <a:fillRect/>
          </a:stretch>
        </p:blipFill>
        <p:spPr>
          <a:xfrm>
            <a:off x="3431590" y="3586217"/>
            <a:ext cx="330596" cy="330596"/>
          </a:xfrm>
          <a:prstGeom prst="rect">
            <a:avLst/>
          </a:prstGeom>
        </p:spPr>
      </p:pic>
      <p:pic>
        <p:nvPicPr>
          <p:cNvPr id="506" name="그래픽 505">
            <a:extLst>
              <a:ext uri="{FF2B5EF4-FFF2-40B4-BE49-F238E27FC236}">
                <a16:creationId xmlns:a16="http://schemas.microsoft.com/office/drawing/2014/main" id="{FAC22778-20D3-4A76-8C44-B9E97A975FF5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xmlns="" r:embed="rId109"/>
              </a:ext>
            </a:extLst>
          </a:blip>
          <a:stretch>
            <a:fillRect/>
          </a:stretch>
        </p:blipFill>
        <p:spPr>
          <a:xfrm>
            <a:off x="4100385" y="3561063"/>
            <a:ext cx="380906" cy="380906"/>
          </a:xfrm>
          <a:prstGeom prst="rect">
            <a:avLst/>
          </a:prstGeom>
        </p:spPr>
      </p:pic>
      <p:pic>
        <p:nvPicPr>
          <p:cNvPr id="507" name="그래픽 506">
            <a:extLst>
              <a:ext uri="{FF2B5EF4-FFF2-40B4-BE49-F238E27FC236}">
                <a16:creationId xmlns:a16="http://schemas.microsoft.com/office/drawing/2014/main" id="{47A32B63-9141-4C9A-A779-13DFF093C5DA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xmlns="" r:embed="rId111"/>
              </a:ext>
            </a:extLst>
          </a:blip>
          <a:stretch>
            <a:fillRect/>
          </a:stretch>
        </p:blipFill>
        <p:spPr>
          <a:xfrm>
            <a:off x="4814929" y="3579030"/>
            <a:ext cx="380906" cy="344970"/>
          </a:xfrm>
          <a:prstGeom prst="rect">
            <a:avLst/>
          </a:prstGeom>
        </p:spPr>
      </p:pic>
      <p:pic>
        <p:nvPicPr>
          <p:cNvPr id="508" name="그래픽 507">
            <a:extLst>
              <a:ext uri="{FF2B5EF4-FFF2-40B4-BE49-F238E27FC236}">
                <a16:creationId xmlns:a16="http://schemas.microsoft.com/office/drawing/2014/main" id="{F14463D6-56D1-4DA2-ACAD-6C087CC94B92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xmlns="" r:embed="rId113"/>
              </a:ext>
            </a:extLst>
          </a:blip>
          <a:stretch>
            <a:fillRect/>
          </a:stretch>
        </p:blipFill>
        <p:spPr>
          <a:xfrm>
            <a:off x="5424905" y="3561064"/>
            <a:ext cx="179672" cy="380904"/>
          </a:xfrm>
          <a:prstGeom prst="rect">
            <a:avLst/>
          </a:prstGeom>
        </p:spPr>
      </p:pic>
      <p:pic>
        <p:nvPicPr>
          <p:cNvPr id="509" name="그래픽 508">
            <a:extLst>
              <a:ext uri="{FF2B5EF4-FFF2-40B4-BE49-F238E27FC236}">
                <a16:creationId xmlns:a16="http://schemas.microsoft.com/office/drawing/2014/main" id="{C7166402-708F-47A8-B81F-12CA4783AEF6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xmlns="" r:embed="rId115"/>
              </a:ext>
            </a:extLst>
          </a:blip>
          <a:stretch>
            <a:fillRect/>
          </a:stretch>
        </p:blipFill>
        <p:spPr>
          <a:xfrm>
            <a:off x="6058082" y="3561063"/>
            <a:ext cx="380906" cy="380906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:a16="http://schemas.microsoft.com/office/drawing/2014/main" id="{60EA0A8C-DFFE-4F90-B080-BB09B554F888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xmlns="" r:embed="rId117"/>
              </a:ext>
            </a:extLst>
          </a:blip>
          <a:stretch>
            <a:fillRect/>
          </a:stretch>
        </p:blipFill>
        <p:spPr>
          <a:xfrm>
            <a:off x="6701066" y="3561063"/>
            <a:ext cx="380906" cy="380906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3A1F2EC7-A02E-4D48-9C99-BDFF210E8536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xmlns="" r:embed="rId119"/>
              </a:ext>
            </a:extLst>
          </a:blip>
          <a:stretch>
            <a:fillRect/>
          </a:stretch>
        </p:blipFill>
        <p:spPr>
          <a:xfrm>
            <a:off x="7455233" y="3582624"/>
            <a:ext cx="323410" cy="337784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4179B9DB-0AE2-47CB-BCFB-FB6F981D6136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xmlns="" r:embed="rId121"/>
              </a:ext>
            </a:extLst>
          </a:blip>
          <a:stretch>
            <a:fillRect/>
          </a:stretch>
        </p:blipFill>
        <p:spPr>
          <a:xfrm>
            <a:off x="8110638" y="3557469"/>
            <a:ext cx="273102" cy="388092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AE7B48B5-9836-42CC-A590-A7AC4BD24F16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xmlns="" r:embed="rId123"/>
              </a:ext>
            </a:extLst>
          </a:blip>
          <a:stretch>
            <a:fillRect/>
          </a:stretch>
        </p:blipFill>
        <p:spPr>
          <a:xfrm>
            <a:off x="748445" y="4287466"/>
            <a:ext cx="280288" cy="352156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3BD29EF6-E0A2-4F07-89DD-0DBE12714BD7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xmlns="" r:embed="rId125"/>
              </a:ext>
            </a:extLst>
          </a:blip>
          <a:stretch>
            <a:fillRect/>
          </a:stretch>
        </p:blipFill>
        <p:spPr>
          <a:xfrm>
            <a:off x="1351567" y="4273092"/>
            <a:ext cx="330596" cy="38090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6884F048-D2FC-4207-BF35-8F150B3A4635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xmlns="" r:embed="rId127"/>
              </a:ext>
            </a:extLst>
          </a:blip>
          <a:stretch>
            <a:fillRect/>
          </a:stretch>
        </p:blipFill>
        <p:spPr>
          <a:xfrm>
            <a:off x="2048259" y="4276684"/>
            <a:ext cx="323410" cy="373718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CBE1C9BA-5707-4BE7-8FFD-7970F03F220C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xmlns="" r:embed="rId129"/>
              </a:ext>
            </a:extLst>
          </a:blip>
          <a:stretch>
            <a:fillRect/>
          </a:stretch>
        </p:blipFill>
        <p:spPr>
          <a:xfrm>
            <a:off x="2660203" y="4276684"/>
            <a:ext cx="373718" cy="373718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2FCD7290-252F-449A-97F1-260F7D85C717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xmlns="" r:embed="rId131"/>
              </a:ext>
            </a:extLst>
          </a:blip>
          <a:stretch>
            <a:fillRect/>
          </a:stretch>
        </p:blipFill>
        <p:spPr>
          <a:xfrm>
            <a:off x="3380206" y="4291058"/>
            <a:ext cx="366532" cy="344970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6E76A048-191A-4B7F-8A3E-1E2889F0765D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xmlns="" r:embed="rId133"/>
              </a:ext>
            </a:extLst>
          </a:blip>
          <a:stretch>
            <a:fillRect/>
          </a:stretch>
        </p:blipFill>
        <p:spPr>
          <a:xfrm>
            <a:off x="4032225" y="4247937"/>
            <a:ext cx="438400" cy="431212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95E9FADD-1AD0-427E-A0B0-F7DE5B28A1D2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xmlns="" r:embed="rId135"/>
              </a:ext>
            </a:extLst>
          </a:blip>
          <a:stretch>
            <a:fillRect/>
          </a:stretch>
        </p:blipFill>
        <p:spPr>
          <a:xfrm>
            <a:off x="4796652" y="4244343"/>
            <a:ext cx="380906" cy="438402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B69C1C31-468A-45B4-8952-B8F751FF6765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xmlns="" r:embed="rId137"/>
              </a:ext>
            </a:extLst>
          </a:blip>
          <a:stretch>
            <a:fillRect/>
          </a:stretch>
        </p:blipFill>
        <p:spPr>
          <a:xfrm>
            <a:off x="5401341" y="4265905"/>
            <a:ext cx="438400" cy="395278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49D49829-6709-41BC-BFF0-B52DF2CCFEF4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xmlns="" r:embed="rId139"/>
              </a:ext>
            </a:extLst>
          </a:blip>
          <a:stretch>
            <a:fillRect/>
          </a:stretch>
        </p:blipFill>
        <p:spPr>
          <a:xfrm>
            <a:off x="6074911" y="4244343"/>
            <a:ext cx="380906" cy="438402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6F9F884F-AB77-456D-8BE6-55822D4B732C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xmlns="" r:embed="rId141"/>
              </a:ext>
            </a:extLst>
          </a:blip>
          <a:stretch>
            <a:fillRect/>
          </a:stretch>
        </p:blipFill>
        <p:spPr>
          <a:xfrm>
            <a:off x="6689231" y="4273092"/>
            <a:ext cx="402464" cy="38090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0A76FFE2-E9F1-4F3E-939D-F44869386A2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xmlns="" r:embed="rId143"/>
              </a:ext>
            </a:extLst>
          </a:blip>
          <a:stretch>
            <a:fillRect/>
          </a:stretch>
        </p:blipFill>
        <p:spPr>
          <a:xfrm>
            <a:off x="7392617" y="4265904"/>
            <a:ext cx="380906" cy="395280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1260FF4A-842F-438E-BA37-9C06B659D1DC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xmlns="" r:embed="rId145"/>
              </a:ext>
            </a:extLst>
          </a:blip>
          <a:stretch>
            <a:fillRect/>
          </a:stretch>
        </p:blipFill>
        <p:spPr>
          <a:xfrm>
            <a:off x="7970690" y="4341366"/>
            <a:ext cx="467148" cy="24435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8624CEC9-2533-4FEE-9C58-BADAF7E23749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xmlns="" r:embed="rId147"/>
              </a:ext>
            </a:extLst>
          </a:blip>
          <a:stretch>
            <a:fillRect/>
          </a:stretch>
        </p:blipFill>
        <p:spPr>
          <a:xfrm>
            <a:off x="770995" y="5022252"/>
            <a:ext cx="258728" cy="330596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9E73F105-B088-43B2-9535-659DE0F52FB3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xmlns="" r:embed="rId149"/>
              </a:ext>
            </a:extLst>
          </a:blip>
          <a:stretch>
            <a:fillRect/>
          </a:stretch>
        </p:blipFill>
        <p:spPr>
          <a:xfrm>
            <a:off x="1333192" y="4997098"/>
            <a:ext cx="380906" cy="38090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6BD27604-F3F5-4EFA-87B3-B7A09F5C4E91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xmlns="" r:embed="rId151"/>
              </a:ext>
            </a:extLst>
          </a:blip>
          <a:stretch>
            <a:fillRect/>
          </a:stretch>
        </p:blipFill>
        <p:spPr>
          <a:xfrm>
            <a:off x="2038460" y="5007878"/>
            <a:ext cx="359344" cy="359344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A566F833-EE89-4FE0-BBF7-EDEECB006CF3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xmlns="" r:embed="rId153"/>
              </a:ext>
            </a:extLst>
          </a:blip>
          <a:stretch>
            <a:fillRect/>
          </a:stretch>
        </p:blipFill>
        <p:spPr>
          <a:xfrm>
            <a:off x="2697496" y="5011473"/>
            <a:ext cx="294662" cy="352156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B38AAB61-4924-48EF-8C9C-54ABEA35ED4A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xmlns="" r:embed="rId155"/>
              </a:ext>
            </a:extLst>
          </a:blip>
          <a:stretch>
            <a:fillRect/>
          </a:stretch>
        </p:blipFill>
        <p:spPr>
          <a:xfrm>
            <a:off x="3462074" y="4997099"/>
            <a:ext cx="186858" cy="380904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D535A845-C417-46C7-83A3-EF8384A5735A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xmlns="" r:embed="rId157"/>
              </a:ext>
            </a:extLst>
          </a:blip>
          <a:stretch>
            <a:fillRect/>
          </a:stretch>
        </p:blipFill>
        <p:spPr>
          <a:xfrm>
            <a:off x="4088316" y="5015065"/>
            <a:ext cx="359344" cy="344970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3C17D7C0-621B-4108-A155-FEF58FA8EA47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xmlns="" r:embed="rId159"/>
              </a:ext>
            </a:extLst>
          </a:blip>
          <a:stretch>
            <a:fillRect/>
          </a:stretch>
        </p:blipFill>
        <p:spPr>
          <a:xfrm>
            <a:off x="4819598" y="5033033"/>
            <a:ext cx="366532" cy="309036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8868D9FE-1170-4362-9A30-E659AE0246BB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xmlns="" r:embed="rId161"/>
              </a:ext>
            </a:extLst>
          </a:blip>
          <a:stretch>
            <a:fillRect/>
          </a:stretch>
        </p:blipFill>
        <p:spPr>
          <a:xfrm>
            <a:off x="5438203" y="5011472"/>
            <a:ext cx="316222" cy="352158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57EDCFA0-E18D-4644-8A16-288703879269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xmlns="" r:embed="rId163"/>
              </a:ext>
            </a:extLst>
          </a:blip>
          <a:stretch>
            <a:fillRect/>
          </a:stretch>
        </p:blipFill>
        <p:spPr>
          <a:xfrm>
            <a:off x="6097535" y="5018659"/>
            <a:ext cx="265916" cy="337784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0DB8E7BE-6383-4A9E-9322-F11B0A821721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xmlns="" r:embed="rId165"/>
              </a:ext>
            </a:extLst>
          </a:blip>
          <a:stretch>
            <a:fillRect/>
          </a:stretch>
        </p:blipFill>
        <p:spPr>
          <a:xfrm>
            <a:off x="6757986" y="5043812"/>
            <a:ext cx="337784" cy="287476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FAE0DCE2-BBC1-4B33-8B20-2E64DCB0BFDB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xmlns="" r:embed="rId167"/>
              </a:ext>
            </a:extLst>
          </a:blip>
          <a:stretch>
            <a:fillRect/>
          </a:stretch>
        </p:blipFill>
        <p:spPr>
          <a:xfrm>
            <a:off x="7433672" y="5000691"/>
            <a:ext cx="366532" cy="37371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C4AD7710-0C5A-4A56-83C3-DECBC449F9F2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xmlns="" r:embed="rId169"/>
              </a:ext>
            </a:extLst>
          </a:blip>
          <a:stretch>
            <a:fillRect/>
          </a:stretch>
        </p:blipFill>
        <p:spPr>
          <a:xfrm>
            <a:off x="8049746" y="5033033"/>
            <a:ext cx="309036" cy="309036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FDA8A97B-3704-4BAD-88E3-83CABB42E263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xmlns="" r:embed="rId171"/>
              </a:ext>
            </a:extLst>
          </a:blip>
          <a:stretch>
            <a:fillRect/>
          </a:stretch>
        </p:blipFill>
        <p:spPr>
          <a:xfrm>
            <a:off x="6112613" y="5712772"/>
            <a:ext cx="316222" cy="273100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0C2CE8D5-C81F-410A-B2B2-5E8D7EAB3689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xmlns="" r:embed="rId173"/>
              </a:ext>
            </a:extLst>
          </a:blip>
          <a:stretch>
            <a:fillRect/>
          </a:stretch>
        </p:blipFill>
        <p:spPr>
          <a:xfrm>
            <a:off x="729177" y="5719958"/>
            <a:ext cx="330596" cy="258728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A53393B6-0A66-48DD-8407-FA9D3875B42E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xmlns="" r:embed="rId175"/>
              </a:ext>
            </a:extLst>
          </a:blip>
          <a:stretch>
            <a:fillRect/>
          </a:stretch>
        </p:blipFill>
        <p:spPr>
          <a:xfrm>
            <a:off x="1333743" y="5684024"/>
            <a:ext cx="330596" cy="330596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6F4020EB-BF21-44D4-943B-25B685A995A3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xmlns="" r:embed="rId177"/>
              </a:ext>
            </a:extLst>
          </a:blip>
          <a:stretch>
            <a:fillRect/>
          </a:stretch>
        </p:blipFill>
        <p:spPr>
          <a:xfrm>
            <a:off x="2037494" y="5684024"/>
            <a:ext cx="395278" cy="33059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3E3DC241-4087-4BA6-A480-561DD519D8A5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xmlns="" r:embed="rId179"/>
              </a:ext>
            </a:extLst>
          </a:blip>
          <a:stretch>
            <a:fillRect/>
          </a:stretch>
        </p:blipFill>
        <p:spPr>
          <a:xfrm>
            <a:off x="2691672" y="5680431"/>
            <a:ext cx="337784" cy="337784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CA630C3F-D6A6-44C5-9417-C629BFAFC602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xmlns="" r:embed="rId181"/>
              </a:ext>
            </a:extLst>
          </a:blip>
          <a:stretch>
            <a:fillRect/>
          </a:stretch>
        </p:blipFill>
        <p:spPr>
          <a:xfrm>
            <a:off x="3390209" y="5658870"/>
            <a:ext cx="366532" cy="38090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7C941113-1288-4669-AAE0-33D024132692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xmlns="" r:embed="rId183"/>
              </a:ext>
            </a:extLst>
          </a:blip>
          <a:stretch>
            <a:fillRect/>
          </a:stretch>
        </p:blipFill>
        <p:spPr>
          <a:xfrm>
            <a:off x="4111654" y="5694805"/>
            <a:ext cx="294662" cy="30903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7967769E-1F8E-4F4D-8B3F-65CEA122B404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xmlns="" r:embed="rId185"/>
              </a:ext>
            </a:extLst>
          </a:blip>
          <a:stretch>
            <a:fillRect/>
          </a:stretch>
        </p:blipFill>
        <p:spPr>
          <a:xfrm>
            <a:off x="4803104" y="5684024"/>
            <a:ext cx="352158" cy="330596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2CF993E3-CA1A-45D6-B448-F63554417A2E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xmlns="" r:embed="rId187"/>
              </a:ext>
            </a:extLst>
          </a:blip>
          <a:stretch>
            <a:fillRect/>
          </a:stretch>
        </p:blipFill>
        <p:spPr>
          <a:xfrm>
            <a:off x="5472079" y="5687618"/>
            <a:ext cx="316222" cy="323410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677E518F-1512-46F8-973C-3613C29CA368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xmlns="" r:embed="rId189"/>
              </a:ext>
            </a:extLst>
          </a:blip>
          <a:stretch>
            <a:fillRect/>
          </a:stretch>
        </p:blipFill>
        <p:spPr>
          <a:xfrm>
            <a:off x="6739463" y="5684024"/>
            <a:ext cx="337784" cy="330596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19C64B99-8D0E-4BF5-AA26-21102E8E9896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xmlns="" r:embed="rId191"/>
              </a:ext>
            </a:extLst>
          </a:blip>
          <a:stretch>
            <a:fillRect/>
          </a:stretch>
        </p:blipFill>
        <p:spPr>
          <a:xfrm>
            <a:off x="7456315" y="5673244"/>
            <a:ext cx="359344" cy="352158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C7EA7883-F82B-4141-B196-4F456A756FA1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xmlns="" r:embed="rId193"/>
              </a:ext>
            </a:extLst>
          </a:blip>
          <a:stretch>
            <a:fillRect/>
          </a:stretch>
        </p:blipFill>
        <p:spPr>
          <a:xfrm>
            <a:off x="8038128" y="5676837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6BC852-876F-4C75-AD3F-7EE0F54AA75D}"/>
              </a:ext>
            </a:extLst>
          </p:cNvPr>
          <p:cNvSpPr/>
          <p:nvPr/>
        </p:nvSpPr>
        <p:spPr>
          <a:xfrm>
            <a:off x="2768867" y="2828836"/>
            <a:ext cx="6654266" cy="120032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7200" dirty="0">
                <a:latin typeface="+mj-lt"/>
              </a:rPr>
              <a:t>Thanks !</a:t>
            </a:r>
            <a:endParaRPr lang="ko-KR" alt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58F1E7-EBC8-428E-8504-CB412CBB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365290"/>
            <a:ext cx="2590800" cy="679852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B83CCA4-891E-4EA8-B6D2-8B7784A8DD5D}"/>
              </a:ext>
            </a:extLst>
          </p:cNvPr>
          <p:cNvSpPr/>
          <p:nvPr/>
        </p:nvSpPr>
        <p:spPr>
          <a:xfrm>
            <a:off x="3889954" y="3381059"/>
            <a:ext cx="31340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Krona One Font download by </a:t>
            </a:r>
            <a:endParaRPr lang="ko-KR" altLang="en-US" sz="11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D162A94D-396F-4BDA-9D11-A88A2CF1F840}"/>
              </a:ext>
            </a:extLst>
          </p:cNvPr>
          <p:cNvSpPr/>
          <p:nvPr/>
        </p:nvSpPr>
        <p:spPr>
          <a:xfrm>
            <a:off x="3889954" y="3642669"/>
            <a:ext cx="52829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https://fonts.google.com/specimen/Krona+One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8BD4692-017A-4F75-9C15-CB27121DF5C8}"/>
              </a:ext>
            </a:extLst>
          </p:cNvPr>
          <p:cNvSpPr/>
          <p:nvPr/>
        </p:nvSpPr>
        <p:spPr>
          <a:xfrm>
            <a:off x="3889954" y="4165889"/>
            <a:ext cx="31340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Lato</a:t>
            </a:r>
            <a:r>
              <a:rPr lang="en-US" altLang="ko-KR" sz="1100" dirty="0"/>
              <a:t> Font download by </a:t>
            </a:r>
            <a:endParaRPr lang="ko-KR" altLang="en-US" sz="1100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89695DC-7FA5-4419-84C7-EAA4C5C9ED4F}"/>
              </a:ext>
            </a:extLst>
          </p:cNvPr>
          <p:cNvSpPr/>
          <p:nvPr/>
        </p:nvSpPr>
        <p:spPr>
          <a:xfrm>
            <a:off x="3889954" y="4427499"/>
            <a:ext cx="52829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https://fonts.google.com/specimen/Lato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20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5EDED2-BC3D-469D-A709-C8D3A74CE7DA}"/>
              </a:ext>
            </a:extLst>
          </p:cNvPr>
          <p:cNvSpPr/>
          <p:nvPr/>
        </p:nvSpPr>
        <p:spPr>
          <a:xfrm>
            <a:off x="1842162" y="2418258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5CD841-05F1-4300-B5D6-48A52840F267}"/>
              </a:ext>
            </a:extLst>
          </p:cNvPr>
          <p:cNvSpPr/>
          <p:nvPr/>
        </p:nvSpPr>
        <p:spPr>
          <a:xfrm>
            <a:off x="6246369" y="2418258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5D173B3-1534-4CD0-9EF8-F78CC7CF3B13}"/>
              </a:ext>
            </a:extLst>
          </p:cNvPr>
          <p:cNvGrpSpPr/>
          <p:nvPr/>
        </p:nvGrpSpPr>
        <p:grpSpPr>
          <a:xfrm>
            <a:off x="2161578" y="2680169"/>
            <a:ext cx="327164" cy="326763"/>
            <a:chOff x="2090919" y="902017"/>
            <a:chExt cx="388715" cy="388239"/>
          </a:xfrm>
          <a:solidFill>
            <a:schemeClr val="tx1"/>
          </a:solidFill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4B5652E-C351-463B-A0BE-B228A8E5DA5E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F858D3F-C290-477A-A808-E7C48520C270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079BA0C-33D5-4CC4-9C9B-DF52EAE62F73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97A1358-CF3B-40E8-B5DB-0DB16E60B062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4EA601F-FD32-479C-ADA8-BE7D16CB997B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33610ED-01BB-41D5-A764-B9352222B05D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FBD0FB6-0493-4097-BA28-1603BCA97D92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D48CF5C-0633-41D3-9011-0202CC189320}"/>
              </a:ext>
            </a:extLst>
          </p:cNvPr>
          <p:cNvSpPr txBox="1"/>
          <p:nvPr/>
        </p:nvSpPr>
        <p:spPr>
          <a:xfrm>
            <a:off x="2911019" y="2695044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adipisicing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</a:rPr>
              <a:t>, 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8AA36B-5E3A-4D52-AA7D-156AB3CE6EE6}"/>
              </a:ext>
            </a:extLst>
          </p:cNvPr>
          <p:cNvSpPr/>
          <p:nvPr/>
        </p:nvSpPr>
        <p:spPr>
          <a:xfrm>
            <a:off x="2891388" y="2318219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2A0A08-0662-4FA3-80E2-B87C93B58F12}"/>
              </a:ext>
            </a:extLst>
          </p:cNvPr>
          <p:cNvSpPr txBox="1"/>
          <p:nvPr/>
        </p:nvSpPr>
        <p:spPr>
          <a:xfrm>
            <a:off x="7341375" y="2695044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adipisicing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</a:rPr>
              <a:t>, 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2F5F16-ABDE-4985-BE75-DB54D432FC62}"/>
              </a:ext>
            </a:extLst>
          </p:cNvPr>
          <p:cNvSpPr/>
          <p:nvPr/>
        </p:nvSpPr>
        <p:spPr>
          <a:xfrm>
            <a:off x="7321744" y="2301708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2AA851-7BEF-458E-8A5D-B865835DE63E}"/>
              </a:ext>
            </a:extLst>
          </p:cNvPr>
          <p:cNvGrpSpPr/>
          <p:nvPr/>
        </p:nvGrpSpPr>
        <p:grpSpPr>
          <a:xfrm>
            <a:off x="6531319" y="2672844"/>
            <a:ext cx="328687" cy="328687"/>
            <a:chOff x="752656" y="1562597"/>
            <a:chExt cx="390525" cy="390525"/>
          </a:xfrm>
          <a:solidFill>
            <a:schemeClr val="tx1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AC74FAC-BE65-48ED-9EE0-88F078108030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C06DEF3-BCFF-48F0-ABAE-49A9BAD2063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20C1AA8-F8B9-4AB2-A4CA-C4CFB62F6833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F0BAB08-CA7C-4A64-AE06-DA7D968F494E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905F83A-B326-4BE2-BFBD-B1D805F7E0D4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1E9885-DB42-4CD6-9FDE-370C5ECC0874}"/>
              </a:ext>
            </a:extLst>
          </p:cNvPr>
          <p:cNvSpPr/>
          <p:nvPr/>
        </p:nvSpPr>
        <p:spPr>
          <a:xfrm>
            <a:off x="1842162" y="4499914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FE95-206C-4F03-BEA2-802A548A107C}"/>
              </a:ext>
            </a:extLst>
          </p:cNvPr>
          <p:cNvSpPr/>
          <p:nvPr/>
        </p:nvSpPr>
        <p:spPr>
          <a:xfrm>
            <a:off x="6246369" y="4499914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D73C2BB1-890F-40CC-BD05-01BAD4806A9A}"/>
              </a:ext>
            </a:extLst>
          </p:cNvPr>
          <p:cNvSpPr/>
          <p:nvPr/>
        </p:nvSpPr>
        <p:spPr>
          <a:xfrm>
            <a:off x="6551362" y="4818015"/>
            <a:ext cx="288604" cy="328687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36FF211-33CA-4E3E-8D65-3B1C1C4536AD}"/>
              </a:ext>
            </a:extLst>
          </p:cNvPr>
          <p:cNvGrpSpPr/>
          <p:nvPr/>
        </p:nvGrpSpPr>
        <p:grpSpPr>
          <a:xfrm>
            <a:off x="2145647" y="4791800"/>
            <a:ext cx="328448" cy="314819"/>
            <a:chOff x="6793030" y="2235612"/>
            <a:chExt cx="390240" cy="374047"/>
          </a:xfrm>
          <a:solidFill>
            <a:schemeClr val="tx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EB5FA935-1091-4EE2-9A80-2EB8CE7DF9DB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8143396-750F-4BA4-889B-6BCE2442913F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CAF1A43-5D25-413D-877A-B40AF5882086}"/>
              </a:ext>
            </a:extLst>
          </p:cNvPr>
          <p:cNvSpPr txBox="1"/>
          <p:nvPr/>
        </p:nvSpPr>
        <p:spPr>
          <a:xfrm>
            <a:off x="2911019" y="4764787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</a:t>
            </a:r>
            <a:r>
              <a:rPr lang="en-US" altLang="ko-KR" sz="1400">
                <a:solidFill>
                  <a:schemeClr val="tx1"/>
                </a:solidFill>
              </a:rPr>
              <a:t>sit amet, consectetur adipisicing elit</a:t>
            </a:r>
            <a:r>
              <a:rPr lang="en-US" altLang="ko-KR" sz="1400" dirty="0">
                <a:solidFill>
                  <a:schemeClr val="tx1"/>
                </a:solidFill>
              </a:rPr>
              <a:t>, sed </a:t>
            </a:r>
            <a:r>
              <a:rPr lang="en-US" altLang="ko-KR" sz="1400">
                <a:solidFill>
                  <a:schemeClr val="tx1"/>
                </a:solidFill>
              </a:rPr>
              <a:t>do eiusmod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CCFB7B9-EE6C-44B5-8B57-1291AB45042E}"/>
              </a:ext>
            </a:extLst>
          </p:cNvPr>
          <p:cNvSpPr/>
          <p:nvPr/>
        </p:nvSpPr>
        <p:spPr>
          <a:xfrm>
            <a:off x="2891388" y="4387962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73B2F2-35A0-4D5E-A03F-3BFA09EAE4EC}"/>
              </a:ext>
            </a:extLst>
          </p:cNvPr>
          <p:cNvSpPr txBox="1"/>
          <p:nvPr/>
        </p:nvSpPr>
        <p:spPr>
          <a:xfrm>
            <a:off x="7341375" y="4764787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</a:t>
            </a:r>
            <a:r>
              <a:rPr lang="en-US" altLang="ko-KR" sz="1400">
                <a:solidFill>
                  <a:schemeClr val="tx1"/>
                </a:solidFill>
              </a:rPr>
              <a:t>sit amet, consectetur adipisicing elit</a:t>
            </a:r>
            <a:r>
              <a:rPr lang="en-US" altLang="ko-KR" sz="1400" dirty="0">
                <a:solidFill>
                  <a:schemeClr val="tx1"/>
                </a:solidFill>
              </a:rPr>
              <a:t>, sed </a:t>
            </a:r>
            <a:r>
              <a:rPr lang="en-US" altLang="ko-KR" sz="1400">
                <a:solidFill>
                  <a:schemeClr val="tx1"/>
                </a:solidFill>
              </a:rPr>
              <a:t>do eiusmod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A0FDF6-D0B8-4322-A72B-0B4A6999215B}"/>
              </a:ext>
            </a:extLst>
          </p:cNvPr>
          <p:cNvSpPr/>
          <p:nvPr/>
        </p:nvSpPr>
        <p:spPr>
          <a:xfrm>
            <a:off x="7321744" y="4371451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557398-64EB-4F03-AE6B-A27AA2964A99}"/>
              </a:ext>
            </a:extLst>
          </p:cNvPr>
          <p:cNvSpPr txBox="1"/>
          <p:nvPr/>
        </p:nvSpPr>
        <p:spPr>
          <a:xfrm>
            <a:off x="2006599" y="797879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2800" b="0" dirty="0" smtClean="0">
                <a:latin typeface="+mj-lt"/>
              </a:rPr>
              <a:t>Задачи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0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0A7E549-95C7-4724-8B67-78CCE02F2F20}"/>
              </a:ext>
            </a:extLst>
          </p:cNvPr>
          <p:cNvSpPr txBox="1"/>
          <p:nvPr/>
        </p:nvSpPr>
        <p:spPr>
          <a:xfrm>
            <a:off x="748781" y="939568"/>
            <a:ext cx="3765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200" dirty="0" smtClean="0">
                <a:latin typeface="+mj-lt"/>
                <a:cs typeface="Arial" panose="020B0604020202020204" pitchFamily="34" charset="0"/>
              </a:rPr>
              <a:t>Цели для проекта документооборота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32F1C6-D221-4008-89E9-5B04EE1D75D2}"/>
              </a:ext>
            </a:extLst>
          </p:cNvPr>
          <p:cNvSpPr/>
          <p:nvPr/>
        </p:nvSpPr>
        <p:spPr>
          <a:xfrm>
            <a:off x="537544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01.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BBA2A-62C3-4316-B0D5-7578E8F0F94A}"/>
              </a:ext>
            </a:extLst>
          </p:cNvPr>
          <p:cNvSpPr txBox="1"/>
          <p:nvPr/>
        </p:nvSpPr>
        <p:spPr>
          <a:xfrm>
            <a:off x="537544" y="4046049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Анализ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B81A5D-EE45-42BC-8A04-F407A72CDC9D}"/>
              </a:ext>
            </a:extLst>
          </p:cNvPr>
          <p:cNvSpPr/>
          <p:nvPr/>
        </p:nvSpPr>
        <p:spPr>
          <a:xfrm>
            <a:off x="3468198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02.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6925FE-3BD8-42F8-A54F-AA3BA553FD05}"/>
              </a:ext>
            </a:extLst>
          </p:cNvPr>
          <p:cNvSpPr txBox="1"/>
          <p:nvPr/>
        </p:nvSpPr>
        <p:spPr>
          <a:xfrm>
            <a:off x="3468198" y="4010217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Постановка задач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20C54-819F-4300-888E-2625BCBBB4FD}"/>
              </a:ext>
            </a:extLst>
          </p:cNvPr>
          <p:cNvSpPr/>
          <p:nvPr/>
        </p:nvSpPr>
        <p:spPr>
          <a:xfrm>
            <a:off x="6317075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03.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0FCAA-70EC-4C01-B17D-A3CA6B389330}"/>
              </a:ext>
            </a:extLst>
          </p:cNvPr>
          <p:cNvSpPr txBox="1"/>
          <p:nvPr/>
        </p:nvSpPr>
        <p:spPr>
          <a:xfrm>
            <a:off x="6317075" y="4054016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Проектирование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46FE68-AAB7-490B-906F-508A901B350F}"/>
              </a:ext>
            </a:extLst>
          </p:cNvPr>
          <p:cNvSpPr/>
          <p:nvPr/>
        </p:nvSpPr>
        <p:spPr>
          <a:xfrm>
            <a:off x="9165952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04.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F770E0-270A-4D38-9E39-0B9AD01FB08E}"/>
              </a:ext>
            </a:extLst>
          </p:cNvPr>
          <p:cNvCxnSpPr>
            <a:cxnSpLocks/>
          </p:cNvCxnSpPr>
          <p:nvPr/>
        </p:nvCxnSpPr>
        <p:spPr>
          <a:xfrm>
            <a:off x="748781" y="2040458"/>
            <a:ext cx="3601698" cy="1605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37544" y="2292977"/>
            <a:ext cx="1126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Цель проекта документооборота для ИП «Ромашов Софт» разработать веб-приложение для </a:t>
            </a:r>
          </a:p>
          <a:p>
            <a:pPr algn="just"/>
            <a:r>
              <a:rPr lang="ru-RU" sz="2000" dirty="0" smtClean="0"/>
              <a:t>управления документами, обеспечивая </a:t>
            </a:r>
            <a:r>
              <a:rPr lang="ru-RU" sz="2000" dirty="0"/>
              <a:t>удобный доступ к документам, их хранение и обработку.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0FCAA-70EC-4C01-B17D-A3CA6B389330}"/>
              </a:ext>
            </a:extLst>
          </p:cNvPr>
          <p:cNvSpPr txBox="1"/>
          <p:nvPr/>
        </p:nvSpPr>
        <p:spPr>
          <a:xfrm>
            <a:off x="9165952" y="4046049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разработка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EF89E2-45FC-4DE9-BE21-BD70C1E319FD}"/>
              </a:ext>
            </a:extLst>
          </p:cNvPr>
          <p:cNvSpPr txBox="1"/>
          <p:nvPr/>
        </p:nvSpPr>
        <p:spPr>
          <a:xfrm>
            <a:off x="2006599" y="78949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Overview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1F6CCE-B427-41EC-805A-D17577E1F077}"/>
              </a:ext>
            </a:extLst>
          </p:cNvPr>
          <p:cNvSpPr>
            <a:spLocks noChangeAspect="1"/>
          </p:cNvSpPr>
          <p:nvPr/>
        </p:nvSpPr>
        <p:spPr>
          <a:xfrm>
            <a:off x="5662959" y="2387667"/>
            <a:ext cx="1116000" cy="1116000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j-lt"/>
              </a:rPr>
              <a:t>01</a:t>
            </a:r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5517F-BAFC-4EAC-9957-A4341AD4447A}"/>
              </a:ext>
            </a:extLst>
          </p:cNvPr>
          <p:cNvSpPr txBox="1"/>
          <p:nvPr/>
        </p:nvSpPr>
        <p:spPr>
          <a:xfrm>
            <a:off x="4823593" y="4672278"/>
            <a:ext cx="2794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7DC587-F4A7-4A39-BE1C-61C96BC8C156}"/>
              </a:ext>
            </a:extLst>
          </p:cNvPr>
          <p:cNvSpPr/>
          <p:nvPr/>
        </p:nvSpPr>
        <p:spPr>
          <a:xfrm>
            <a:off x="4826620" y="3767002"/>
            <a:ext cx="2788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+mj-lt"/>
              </a:rPr>
              <a:t>Lorem ipsum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2509EE-C096-4480-B2F0-B6058BDC6306}"/>
              </a:ext>
            </a:extLst>
          </p:cNvPr>
          <p:cNvSpPr>
            <a:spLocks noChangeAspect="1"/>
          </p:cNvSpPr>
          <p:nvPr/>
        </p:nvSpPr>
        <p:spPr>
          <a:xfrm>
            <a:off x="9152112" y="2387667"/>
            <a:ext cx="1116000" cy="1116000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j-lt"/>
              </a:rPr>
              <a:t>02</a:t>
            </a:r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70E58-C81E-4457-B7B9-4132DDE3A98B}"/>
              </a:ext>
            </a:extLst>
          </p:cNvPr>
          <p:cNvSpPr txBox="1"/>
          <p:nvPr/>
        </p:nvSpPr>
        <p:spPr>
          <a:xfrm>
            <a:off x="8312746" y="4672278"/>
            <a:ext cx="2794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C959B4-8516-4360-BB33-3D0FA7477478}"/>
              </a:ext>
            </a:extLst>
          </p:cNvPr>
          <p:cNvSpPr/>
          <p:nvPr/>
        </p:nvSpPr>
        <p:spPr>
          <a:xfrm>
            <a:off x="8315773" y="3767002"/>
            <a:ext cx="2788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+mj-lt"/>
              </a:rPr>
              <a:t>Lorem ipsum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5CC1369-B58D-4510-B4AE-6DE1A0F28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67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3BB0429-6BEE-4C95-BA30-961A7F4B160D}"/>
              </a:ext>
            </a:extLst>
          </p:cNvPr>
          <p:cNvSpPr txBox="1"/>
          <p:nvPr/>
        </p:nvSpPr>
        <p:spPr>
          <a:xfrm>
            <a:off x="5199025" y="1559767"/>
            <a:ext cx="5749355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latin typeface="+mj-lt"/>
              </a:rPr>
              <a:t>Introduction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C99B86-60CA-419A-9816-9F8F0311DC70}"/>
              </a:ext>
            </a:extLst>
          </p:cNvPr>
          <p:cNvSpPr txBox="1"/>
          <p:nvPr/>
        </p:nvSpPr>
        <p:spPr>
          <a:xfrm>
            <a:off x="5149829" y="4344126"/>
            <a:ext cx="265434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A48DF5-DE41-40FE-863D-39D2DC52E1DF}"/>
              </a:ext>
            </a:extLst>
          </p:cNvPr>
          <p:cNvSpPr/>
          <p:nvPr/>
        </p:nvSpPr>
        <p:spPr>
          <a:xfrm>
            <a:off x="5149828" y="3817761"/>
            <a:ext cx="2654344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60B59C-C5C9-4742-A979-A2DCBDCC0C4B}"/>
              </a:ext>
            </a:extLst>
          </p:cNvPr>
          <p:cNvSpPr txBox="1"/>
          <p:nvPr/>
        </p:nvSpPr>
        <p:spPr>
          <a:xfrm>
            <a:off x="8294037" y="4344126"/>
            <a:ext cx="265434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902B65-56D5-4CFA-B8BF-CA72BFBB8088}"/>
              </a:ext>
            </a:extLst>
          </p:cNvPr>
          <p:cNvSpPr/>
          <p:nvPr/>
        </p:nvSpPr>
        <p:spPr>
          <a:xfrm>
            <a:off x="8294036" y="3817761"/>
            <a:ext cx="2654344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5FFD3D-14EC-4B4C-B100-92CD7A289CC9}"/>
              </a:ext>
            </a:extLst>
          </p:cNvPr>
          <p:cNvGrpSpPr/>
          <p:nvPr/>
        </p:nvGrpSpPr>
        <p:grpSpPr>
          <a:xfrm>
            <a:off x="5199026" y="3333533"/>
            <a:ext cx="390525" cy="390525"/>
            <a:chOff x="2801293" y="892968"/>
            <a:chExt cx="390525" cy="390525"/>
          </a:xfrm>
          <a:solidFill>
            <a:srgbClr val="F73648"/>
          </a:solidFill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FBF8403-D80B-4D97-B308-D5C1F9BEBB51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8F6964-6657-4728-90AF-A8E0E85B54E9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AB583A3-8502-49BE-B808-17C16F844809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20EC393-82BC-4540-8FD0-2A4565D2AAC3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3F772EF-67E3-4DF0-9EBE-1ED47F8E8C0D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DBCBC8F-F655-4FA3-9276-9F883A27833B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22FE63B-BFC2-487B-B759-87BD40DFCAD0}"/>
              </a:ext>
            </a:extLst>
          </p:cNvPr>
          <p:cNvSpPr/>
          <p:nvPr/>
        </p:nvSpPr>
        <p:spPr>
          <a:xfrm>
            <a:off x="8335899" y="3333533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F7364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FFD5C2A-7EF6-4244-976F-1A8BA6611A5C}"/>
              </a:ext>
            </a:extLst>
          </p:cNvPr>
          <p:cNvCxnSpPr>
            <a:cxnSpLocks/>
          </p:cNvCxnSpPr>
          <p:nvPr/>
        </p:nvCxnSpPr>
        <p:spPr>
          <a:xfrm>
            <a:off x="5149828" y="2674242"/>
            <a:ext cx="6184922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C3776A31-DE56-4049-B6EC-A059893321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882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956796-8614-4C3D-A40A-87E9D0C95341}"/>
              </a:ext>
            </a:extLst>
          </p:cNvPr>
          <p:cNvSpPr/>
          <p:nvPr/>
        </p:nvSpPr>
        <p:spPr>
          <a:xfrm>
            <a:off x="852336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3F9C68-A8C8-4DAE-96FD-7451CE1B803B}"/>
              </a:ext>
            </a:extLst>
          </p:cNvPr>
          <p:cNvSpPr/>
          <p:nvPr/>
        </p:nvSpPr>
        <p:spPr>
          <a:xfrm>
            <a:off x="4519662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2C4515-AA18-45D8-9260-3EBD98647527}"/>
              </a:ext>
            </a:extLst>
          </p:cNvPr>
          <p:cNvSpPr/>
          <p:nvPr/>
        </p:nvSpPr>
        <p:spPr>
          <a:xfrm>
            <a:off x="8186988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DF1ED8-4E73-42B1-A5BC-00D5EB43D996}"/>
              </a:ext>
            </a:extLst>
          </p:cNvPr>
          <p:cNvGrpSpPr/>
          <p:nvPr/>
        </p:nvGrpSpPr>
        <p:grpSpPr>
          <a:xfrm>
            <a:off x="1096325" y="2551720"/>
            <a:ext cx="360872" cy="564169"/>
            <a:chOff x="2176740" y="5552108"/>
            <a:chExt cx="257175" cy="402049"/>
          </a:xfrm>
          <a:solidFill>
            <a:srgbClr val="3F4BC8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9C58431-56AF-4614-BA5D-C81BBE0271F0}"/>
                </a:ext>
              </a:extLst>
            </p:cNvPr>
            <p:cNvSpPr/>
            <p:nvPr/>
          </p:nvSpPr>
          <p:spPr>
            <a:xfrm>
              <a:off x="2176740" y="5620788"/>
              <a:ext cx="257175" cy="333369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CF1742D2-9934-4BB8-A952-ACE32B99751D}"/>
                </a:ext>
              </a:extLst>
            </p:cNvPr>
            <p:cNvSpPr/>
            <p:nvPr/>
          </p:nvSpPr>
          <p:spPr>
            <a:xfrm>
              <a:off x="2286374" y="5552108"/>
              <a:ext cx="28576" cy="57149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B156F18-8CF3-481C-A439-7481B8F9A8A3}"/>
                </a:ext>
              </a:extLst>
            </p:cNvPr>
            <p:cNvSpPr/>
            <p:nvPr/>
          </p:nvSpPr>
          <p:spPr>
            <a:xfrm>
              <a:off x="2234946" y="5560356"/>
              <a:ext cx="38100" cy="47624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FD1D9DD-69C9-467A-B584-02AA6B0AE3CB}"/>
                </a:ext>
              </a:extLst>
            </p:cNvPr>
            <p:cNvSpPr/>
            <p:nvPr/>
          </p:nvSpPr>
          <p:spPr>
            <a:xfrm>
              <a:off x="2330381" y="5560507"/>
              <a:ext cx="38100" cy="47624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0B1EBA1-0E87-4202-AA44-16CB7D81469A}"/>
              </a:ext>
            </a:extLst>
          </p:cNvPr>
          <p:cNvSpPr/>
          <p:nvPr/>
        </p:nvSpPr>
        <p:spPr>
          <a:xfrm>
            <a:off x="4772619" y="2586933"/>
            <a:ext cx="493745" cy="493744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rgbClr val="3F4BC8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EB59A32E-8DC0-455D-BFED-33394CB166F9}"/>
              </a:ext>
            </a:extLst>
          </p:cNvPr>
          <p:cNvSpPr/>
          <p:nvPr/>
        </p:nvSpPr>
        <p:spPr>
          <a:xfrm>
            <a:off x="8438012" y="2562953"/>
            <a:ext cx="449218" cy="541704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rgbClr val="3F4BC8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213276-E227-43C8-89FA-25DEDC17A6FC}"/>
              </a:ext>
            </a:extLst>
          </p:cNvPr>
          <p:cNvSpPr txBox="1"/>
          <p:nvPr/>
        </p:nvSpPr>
        <p:spPr>
          <a:xfrm>
            <a:off x="1045523" y="4795593"/>
            <a:ext cx="2760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4F644B-D4EB-4349-8A4C-374D234BD1AA}"/>
              </a:ext>
            </a:extLst>
          </p:cNvPr>
          <p:cNvSpPr/>
          <p:nvPr/>
        </p:nvSpPr>
        <p:spPr>
          <a:xfrm>
            <a:off x="1048845" y="3476617"/>
            <a:ext cx="2754742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Phase 1</a:t>
            </a:r>
          </a:p>
          <a:p>
            <a:r>
              <a:rPr lang="en-US" altLang="ko-KR" sz="2000" dirty="0">
                <a:latin typeface="+mj-lt"/>
              </a:rPr>
              <a:t>Lorem ipsum dolor sit </a:t>
            </a:r>
            <a:r>
              <a:rPr lang="en-US" altLang="ko-KR" sz="2000" dirty="0" err="1">
                <a:latin typeface="+mj-lt"/>
              </a:rPr>
              <a:t>amet</a:t>
            </a:r>
            <a:endParaRPr lang="en-US" altLang="ko-KR" sz="200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582766-CEBF-4B5E-8A94-C3336FEED5CC}"/>
              </a:ext>
            </a:extLst>
          </p:cNvPr>
          <p:cNvSpPr txBox="1"/>
          <p:nvPr/>
        </p:nvSpPr>
        <p:spPr>
          <a:xfrm>
            <a:off x="4721817" y="4795593"/>
            <a:ext cx="275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19D4F1-5F65-42EA-AE4B-769103858197}"/>
              </a:ext>
            </a:extLst>
          </p:cNvPr>
          <p:cNvSpPr/>
          <p:nvPr/>
        </p:nvSpPr>
        <p:spPr>
          <a:xfrm>
            <a:off x="4725140" y="3476617"/>
            <a:ext cx="2748762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Phase 2</a:t>
            </a:r>
          </a:p>
          <a:p>
            <a:r>
              <a:rPr lang="en-US" altLang="ko-KR" sz="2000" dirty="0" err="1">
                <a:latin typeface="+mj-lt"/>
              </a:rPr>
              <a:t>Consectetur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adipiscing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elit</a:t>
            </a:r>
            <a:endParaRPr lang="en-US" altLang="ko-KR" sz="20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38AFD9-598A-4FD5-837F-DACFD914685B}"/>
              </a:ext>
            </a:extLst>
          </p:cNvPr>
          <p:cNvSpPr txBox="1"/>
          <p:nvPr/>
        </p:nvSpPr>
        <p:spPr>
          <a:xfrm>
            <a:off x="8383058" y="4795593"/>
            <a:ext cx="2758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41E4C0-B730-49C9-BF7D-055301765053}"/>
              </a:ext>
            </a:extLst>
          </p:cNvPr>
          <p:cNvSpPr/>
          <p:nvPr/>
        </p:nvSpPr>
        <p:spPr>
          <a:xfrm>
            <a:off x="8386378" y="3322729"/>
            <a:ext cx="2752054" cy="132343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Phase 3</a:t>
            </a:r>
          </a:p>
          <a:p>
            <a:r>
              <a:rPr lang="en-US" altLang="ko-KR" sz="2000" dirty="0">
                <a:latin typeface="+mj-lt"/>
              </a:rPr>
              <a:t>Sed do </a:t>
            </a:r>
            <a:r>
              <a:rPr lang="en-US" altLang="ko-KR" sz="2000" dirty="0" err="1">
                <a:latin typeface="+mj-lt"/>
              </a:rPr>
              <a:t>eiusmod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tempor</a:t>
            </a:r>
            <a:endParaRPr lang="en-US" altLang="ko-KR" sz="20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39406-C1D4-4B9E-B937-CB63C04DC8F0}"/>
              </a:ext>
            </a:extLst>
          </p:cNvPr>
          <p:cNvSpPr txBox="1"/>
          <p:nvPr/>
        </p:nvSpPr>
        <p:spPr>
          <a:xfrm>
            <a:off x="2006599" y="58659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Statement of the problem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7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A2FAC8-59DC-4947-9832-AE682B1DB53D}"/>
              </a:ext>
            </a:extLst>
          </p:cNvPr>
          <p:cNvSpPr/>
          <p:nvPr/>
        </p:nvSpPr>
        <p:spPr>
          <a:xfrm>
            <a:off x="6539144" y="2726719"/>
            <a:ext cx="4792021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>
                <a:latin typeface="+mj-lt"/>
              </a:rPr>
              <a:t>Lorem ipsum dolor sit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(20XX – 20XX)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EA58A-1904-4716-BEE4-5D10497D1AAB}"/>
              </a:ext>
            </a:extLst>
          </p:cNvPr>
          <p:cNvSpPr txBox="1"/>
          <p:nvPr/>
        </p:nvSpPr>
        <p:spPr>
          <a:xfrm>
            <a:off x="6540029" y="3557716"/>
            <a:ext cx="4802427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Ut </a:t>
            </a:r>
            <a:r>
              <a:rPr lang="en-US" altLang="ko-KR" dirty="0" err="1">
                <a:solidFill>
                  <a:schemeClr val="tx1"/>
                </a:solidFill>
              </a:rPr>
              <a:t>enim</a:t>
            </a:r>
            <a:r>
              <a:rPr lang="en-US" altLang="ko-KR" dirty="0">
                <a:solidFill>
                  <a:schemeClr val="tx1"/>
                </a:solidFill>
              </a:rPr>
              <a:t> ad minim </a:t>
            </a:r>
            <a:r>
              <a:rPr lang="en-US" altLang="ko-KR" dirty="0" err="1">
                <a:solidFill>
                  <a:schemeClr val="tx1"/>
                </a:solidFill>
              </a:rPr>
              <a:t>veniam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quis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nostrud</a:t>
            </a:r>
            <a:r>
              <a:rPr lang="en-US" altLang="ko-KR" dirty="0">
                <a:solidFill>
                  <a:schemeClr val="tx1"/>
                </a:solidFill>
              </a:rPr>
              <a:t> exercitation </a:t>
            </a:r>
            <a:r>
              <a:rPr lang="en-US" altLang="ko-KR" dirty="0" err="1">
                <a:solidFill>
                  <a:schemeClr val="tx1"/>
                </a:solidFill>
              </a:rPr>
              <a:t>ullamco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laboris</a:t>
            </a:r>
            <a:r>
              <a:rPr lang="en-US" altLang="ko-KR" dirty="0">
                <a:solidFill>
                  <a:schemeClr val="tx1"/>
                </a:solidFill>
              </a:rPr>
              <a:t> nisi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aliquip</a:t>
            </a:r>
            <a:r>
              <a:rPr lang="en-US" altLang="ko-KR" dirty="0">
                <a:solidFill>
                  <a:schemeClr val="tx1"/>
                </a:solidFill>
              </a:rPr>
              <a:t> ex </a:t>
            </a:r>
            <a:r>
              <a:rPr lang="en-US" altLang="ko-KR" dirty="0" err="1">
                <a:solidFill>
                  <a:schemeClr val="tx1"/>
                </a:solidFill>
              </a:rPr>
              <a:t>ea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commodo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consequat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D0B837-9162-4C6A-994B-6D815C98FE31}"/>
              </a:ext>
            </a:extLst>
          </p:cNvPr>
          <p:cNvSpPr/>
          <p:nvPr/>
        </p:nvSpPr>
        <p:spPr>
          <a:xfrm>
            <a:off x="849544" y="2726719"/>
            <a:ext cx="4792021" cy="175432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3600" dirty="0">
                <a:latin typeface="+mj-lt"/>
              </a:rPr>
              <a:t>Review of related literature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E8834A-D705-47F0-8C0B-8C0412E9254A}"/>
              </a:ext>
            </a:extLst>
          </p:cNvPr>
          <p:cNvSpPr/>
          <p:nvPr/>
        </p:nvSpPr>
        <p:spPr>
          <a:xfrm>
            <a:off x="6539144" y="4631719"/>
            <a:ext cx="4792021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</a:p>
          <a:p>
            <a:r>
              <a:rPr lang="en-US" altLang="ko-KR" sz="2000" dirty="0">
                <a:latin typeface="+mj-lt"/>
              </a:rPr>
              <a:t>(20XX – 20XX)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6A583-DB15-4AF9-93D6-33A7B0244838}"/>
              </a:ext>
            </a:extLst>
          </p:cNvPr>
          <p:cNvSpPr txBox="1"/>
          <p:nvPr/>
        </p:nvSpPr>
        <p:spPr>
          <a:xfrm>
            <a:off x="6540029" y="5462716"/>
            <a:ext cx="4802427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Ut enim</a:t>
            </a:r>
            <a:r>
              <a:rPr lang="en-US" altLang="ko-KR" dirty="0">
                <a:solidFill>
                  <a:schemeClr val="tx1"/>
                </a:solidFill>
              </a:rPr>
              <a:t> ad </a:t>
            </a:r>
            <a:r>
              <a:rPr lang="en-US" altLang="ko-KR">
                <a:solidFill>
                  <a:schemeClr val="tx1"/>
                </a:solidFill>
              </a:rPr>
              <a:t>minim veniam, quis nostrud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exercitation ullamco laboris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nisi ut aliquip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ex ea commodo consequat.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6C933-757E-4F22-ADE5-2B6B2B8994BC}"/>
              </a:ext>
            </a:extLst>
          </p:cNvPr>
          <p:cNvSpPr txBox="1"/>
          <p:nvPr/>
        </p:nvSpPr>
        <p:spPr>
          <a:xfrm>
            <a:off x="849544" y="4693274"/>
            <a:ext cx="48024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 / 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adipisicing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B5152DC-5F8A-4E37-A9A1-0F0F53B5C020}"/>
              </a:ext>
            </a:extLst>
          </p:cNvPr>
          <p:cNvCxnSpPr>
            <a:cxnSpLocks/>
          </p:cNvCxnSpPr>
          <p:nvPr/>
        </p:nvCxnSpPr>
        <p:spPr>
          <a:xfrm>
            <a:off x="6096000" y="2577699"/>
            <a:ext cx="0" cy="3967034"/>
          </a:xfrm>
          <a:prstGeom prst="line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37DAA3B2-08E6-429E-8271-343DF08371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187067-8D64-4A98-9CAA-8CC9EE650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46332" y="0"/>
            <a:ext cx="3845668" cy="16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52FB1F-31A2-4760-80DB-C71E24C35E55}"/>
              </a:ext>
            </a:extLst>
          </p:cNvPr>
          <p:cNvCxnSpPr>
            <a:stCxn id="10" idx="6"/>
            <a:endCxn id="14" idx="1"/>
          </p:cNvCxnSpPr>
          <p:nvPr/>
        </p:nvCxnSpPr>
        <p:spPr>
          <a:xfrm>
            <a:off x="6145656" y="3933372"/>
            <a:ext cx="2836717" cy="0"/>
          </a:xfrm>
          <a:prstGeom prst="straightConnector1">
            <a:avLst/>
          </a:prstGeom>
          <a:solidFill>
            <a:schemeClr val="tx1">
              <a:alpha val="78000"/>
            </a:schemeClr>
          </a:solidFill>
          <a:ln w="19050">
            <a:solidFill>
              <a:srgbClr val="F73648"/>
            </a:solidFill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A0869759-B21F-4BCD-917F-927C2A932638}"/>
              </a:ext>
            </a:extLst>
          </p:cNvPr>
          <p:cNvSpPr/>
          <p:nvPr/>
        </p:nvSpPr>
        <p:spPr>
          <a:xfrm>
            <a:off x="1364023" y="2028124"/>
            <a:ext cx="3810502" cy="3810496"/>
          </a:xfrm>
          <a:prstGeom prst="ellipse">
            <a:avLst/>
          </a:prstGeom>
          <a:noFill/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647B3E-F7E1-4567-886E-1116D80C395C}"/>
              </a:ext>
            </a:extLst>
          </p:cNvPr>
          <p:cNvSpPr/>
          <p:nvPr/>
        </p:nvSpPr>
        <p:spPr>
          <a:xfrm>
            <a:off x="602188" y="3171538"/>
            <a:ext cx="1523670" cy="1523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AD2EEB-F6E9-411A-A185-C482DFC3EC09}"/>
              </a:ext>
            </a:extLst>
          </p:cNvPr>
          <p:cNvSpPr/>
          <p:nvPr/>
        </p:nvSpPr>
        <p:spPr>
          <a:xfrm>
            <a:off x="2125858" y="3171538"/>
            <a:ext cx="1523670" cy="1523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061931-8110-4596-B18A-AB999B1FAD0C}"/>
              </a:ext>
            </a:extLst>
          </p:cNvPr>
          <p:cNvSpPr/>
          <p:nvPr/>
        </p:nvSpPr>
        <p:spPr>
          <a:xfrm>
            <a:off x="6484918" y="1988458"/>
            <a:ext cx="1944916" cy="1944914"/>
          </a:xfrm>
          <a:prstGeom prst="ellipse">
            <a:avLst/>
          </a:prstGeom>
          <a:solidFill>
            <a:srgbClr val="8988E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7D6078B-5F12-417E-8E09-D547FFE12062}"/>
              </a:ext>
            </a:extLst>
          </p:cNvPr>
          <p:cNvSpPr/>
          <p:nvPr/>
        </p:nvSpPr>
        <p:spPr>
          <a:xfrm>
            <a:off x="6486245" y="3933372"/>
            <a:ext cx="1944916" cy="1944914"/>
          </a:xfrm>
          <a:prstGeom prst="ellipse">
            <a:avLst/>
          </a:prstGeom>
          <a:solidFill>
            <a:srgbClr val="8988E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3023F-A13C-4357-9E3F-E7C4FDA7C0F9}"/>
              </a:ext>
            </a:extLst>
          </p:cNvPr>
          <p:cNvSpPr txBox="1"/>
          <p:nvPr/>
        </p:nvSpPr>
        <p:spPr>
          <a:xfrm>
            <a:off x="8982373" y="2040548"/>
            <a:ext cx="2771662" cy="37856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React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JavaScript библиотека для создания пользовательских интерфейсов.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TypeScript</a:t>
            </a:r>
            <a:r>
              <a:rPr lang="en-US" altLang="ko-KR" sz="1600" dirty="0">
                <a:solidFill>
                  <a:schemeClr val="tx1"/>
                </a:solidFill>
              </a:rPr>
              <a:t> -</a:t>
            </a:r>
            <a:r>
              <a:rPr lang="en-US" altLang="ko-KR" sz="1600" dirty="0" smtClean="0">
                <a:solidFill>
                  <a:schemeClr val="tx1"/>
                </a:solidFill>
                <a:latin typeface="Lato Light (Основной текст)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</a:rPr>
              <a:t>это </a:t>
            </a:r>
            <a:r>
              <a:rPr lang="ru-RU" altLang="ko-KR" sz="1600" dirty="0">
                <a:solidFill>
                  <a:schemeClr val="tx1"/>
                </a:solidFill>
              </a:rPr>
              <a:t>язык </a:t>
            </a:r>
            <a:r>
              <a:rPr lang="ru-RU" altLang="ko-KR" sz="1600" dirty="0" smtClean="0">
                <a:solidFill>
                  <a:schemeClr val="tx1"/>
                </a:solidFill>
              </a:rPr>
              <a:t>программирования</a:t>
            </a:r>
            <a:r>
              <a:rPr lang="ru-RU" altLang="ko-KR" sz="1600" dirty="0">
                <a:solidFill>
                  <a:schemeClr val="tx1"/>
                </a:solidFill>
              </a:rPr>
              <a:t>, расширяющее возможности </a:t>
            </a:r>
            <a:r>
              <a:rPr lang="en-US" altLang="ko-KR" sz="1600" dirty="0" smtClean="0">
                <a:solidFill>
                  <a:schemeClr val="tx1"/>
                </a:solidFill>
              </a:rPr>
              <a:t>JavaScript.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VS Code 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smtClean="0">
                <a:solidFill>
                  <a:schemeClr val="tx1"/>
                </a:solidFill>
                <a:latin typeface="Lato Light (Основной текст)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это</a:t>
            </a: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ru-RU" altLang="ko-KR" sz="1600" dirty="0">
                <a:solidFill>
                  <a:schemeClr val="tx1"/>
                </a:solidFill>
                <a:latin typeface="Berlin Sans FB Demi" panose="020E0802020502020306" pitchFamily="34" charset="0"/>
              </a:rPr>
              <a:t>кроссплатформенный редактор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кода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MongoDB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реляционная база </a:t>
            </a:r>
            <a:r>
              <a:rPr lang="ru-RU" altLang="ko-KR" sz="1600" dirty="0" smtClean="0">
                <a:solidFill>
                  <a:schemeClr val="tx1"/>
                </a:solidFill>
              </a:rPr>
              <a:t>данных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Node.js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среда выполнения </a:t>
            </a:r>
            <a:r>
              <a:rPr lang="en-US" altLang="ko-KR" sz="1600" dirty="0" smtClean="0">
                <a:solidFill>
                  <a:schemeClr val="tx1"/>
                </a:solidFill>
              </a:rPr>
              <a:t>JavaScript.</a:t>
            </a:r>
            <a:endParaRPr lang="en-US" altLang="ko-KR" sz="16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51B528-3738-4EA7-A16D-2823FAC4A005}"/>
              </a:ext>
            </a:extLst>
          </p:cNvPr>
          <p:cNvSpPr txBox="1"/>
          <p:nvPr/>
        </p:nvSpPr>
        <p:spPr>
          <a:xfrm>
            <a:off x="2006599" y="663105"/>
            <a:ext cx="8178802" cy="707886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4000" b="0" dirty="0" smtClean="0">
                <a:latin typeface="+mj-lt"/>
              </a:rPr>
              <a:t>Среда программирования</a:t>
            </a:r>
            <a:endParaRPr lang="ko-KR" altLang="en-US" sz="4000" b="0" dirty="0">
              <a:latin typeface="+mj-l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BD2D28-E8C0-4A88-9ADE-599FDB846FEF}"/>
              </a:ext>
            </a:extLst>
          </p:cNvPr>
          <p:cNvSpPr/>
          <p:nvPr/>
        </p:nvSpPr>
        <p:spPr>
          <a:xfrm>
            <a:off x="4200740" y="2960915"/>
            <a:ext cx="1944916" cy="1944914"/>
          </a:xfrm>
          <a:prstGeom prst="ellipse">
            <a:avLst/>
          </a:prstGeom>
          <a:solidFill>
            <a:srgbClr val="8988E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31" y="4265284"/>
            <a:ext cx="1261850" cy="1261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67" y="3095322"/>
            <a:ext cx="1676097" cy="167609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4" y="2187840"/>
            <a:ext cx="1546149" cy="154614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40" y="3317478"/>
            <a:ext cx="1219048" cy="121904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6" y="3348596"/>
            <a:ext cx="1150981" cy="11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rona One - Lato Light">
      <a:majorFont>
        <a:latin typeface="Krona One"/>
        <a:ea typeface="Arial Unicode MS"/>
        <a:cs typeface=""/>
      </a:majorFont>
      <a:minorFont>
        <a:latin typeface="Lato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30000"/>
          </a:schemeClr>
        </a:solidFill>
        <a:ln w="12700">
          <a:solidFill>
            <a:srgbClr val="F73648"/>
          </a:solidFill>
        </a:ln>
        <a:effectLst/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tx1">
            <a:alpha val="78000"/>
          </a:schemeClr>
        </a:solidFill>
        <a:ln w="6350">
          <a:gradFill>
            <a:gsLst>
              <a:gs pos="0">
                <a:srgbClr val="83561C"/>
              </a:gs>
              <a:gs pos="74000">
                <a:srgbClr val="E0CB79"/>
              </a:gs>
              <a:gs pos="83000">
                <a:srgbClr val="9C7132"/>
              </a:gs>
              <a:gs pos="100000">
                <a:srgbClr val="E3C36A"/>
              </a:gs>
            </a:gsLst>
            <a:lin ang="2700000" scaled="0"/>
          </a:gradFill>
        </a:ln>
        <a:effectLst>
          <a:outerShdw blurRad="152400" algn="ctr" rotWithShape="0">
            <a:prstClr val="black">
              <a:alpha val="88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1176</Words>
  <Application>Microsoft Office PowerPoint</Application>
  <PresentationFormat>Широкоэкранный</PresentationFormat>
  <Paragraphs>166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Krona One</vt:lpstr>
      <vt:lpstr>Lato Light (Основной текст)</vt:lpstr>
      <vt:lpstr>Arial Unicode MS</vt:lpstr>
      <vt:lpstr>Lato Light</vt:lpstr>
      <vt:lpstr>맑은 고딕</vt:lpstr>
      <vt:lpstr>Overpass Light</vt:lpstr>
      <vt:lpstr>Berlin Sans FB Demi</vt:lpstr>
      <vt:lpstr>Arial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Алина Городинец</cp:lastModifiedBy>
  <cp:revision>387</cp:revision>
  <dcterms:created xsi:type="dcterms:W3CDTF">2019-04-06T05:20:47Z</dcterms:created>
  <dcterms:modified xsi:type="dcterms:W3CDTF">2024-06-16T19:33:28Z</dcterms:modified>
</cp:coreProperties>
</file>