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 snapToObjects="1"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E2A7090C-CF90-46EA-99E4-12C8972E8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174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F5D9A96E-4C81-4F81-971A-564847F484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151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08A2B6-5142-4DC5-A731-27B297752B08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39554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10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0341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E45D44-CD8E-4059-92A8-91E05163CDCF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9990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3329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4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5927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5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2985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6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5486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7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6258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8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498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2BDE6-0516-459F-90A3-C73ED9C69546}" type="slidenum">
              <a:rPr lang="en-GB" altLang="en-US" b="0"/>
              <a:pPr/>
              <a:t>9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013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1"/>
          <p:cNvSpPr>
            <a:spLocks noChangeArrowheads="1"/>
          </p:cNvSpPr>
          <p:nvPr/>
        </p:nvSpPr>
        <p:spPr bwMode="auto">
          <a:xfrm>
            <a:off x="1527175" y="1295400"/>
            <a:ext cx="7620000" cy="556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Rectangle 2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" name="Rectangle 256"/>
          <p:cNvSpPr>
            <a:spLocks noChangeArrowheads="1"/>
          </p:cNvSpPr>
          <p:nvPr/>
        </p:nvSpPr>
        <p:spPr bwMode="auto">
          <a:xfrm>
            <a:off x="3175" y="1295400"/>
            <a:ext cx="1524000" cy="5562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" name="Rectangle 257"/>
          <p:cNvSpPr>
            <a:spLocks noChangeArrowheads="1"/>
          </p:cNvSpPr>
          <p:nvPr/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03388" y="2349500"/>
            <a:ext cx="7008812" cy="1114425"/>
          </a:xfrm>
          <a:noFill/>
          <a:effectLst>
            <a:outerShdw dist="35921" dir="27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03388" y="3513138"/>
            <a:ext cx="7008812" cy="1068387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Rectangle 25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5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12451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95285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1903412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175" y="457200"/>
            <a:ext cx="5561013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16561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6991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78267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2631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15049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90159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435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41745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35996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14595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9345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71173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020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90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1484313"/>
            <a:ext cx="635793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0" name="Rectangle 218"/>
          <p:cNvSpPr>
            <a:spLocks noChangeArrowheads="1"/>
          </p:cNvSpPr>
          <p:nvPr/>
        </p:nvSpPr>
        <p:spPr bwMode="auto">
          <a:xfrm>
            <a:off x="3175" y="1295400"/>
            <a:ext cx="1524000" cy="5562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1" name="Rectangle 220"/>
          <p:cNvSpPr>
            <a:spLocks noGrp="1" noChangeArrowheads="1"/>
          </p:cNvSpPr>
          <p:nvPr>
            <p:ph type="title"/>
          </p:nvPr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3768" y="317507"/>
            <a:ext cx="4957355" cy="98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28520" rIns="0" bIns="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ts val="1013"/>
              </a:spcBef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TUGAS 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04</a:t>
            </a:r>
            <a:endParaRPr lang="en-US" alt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 eaLnBrk="1">
              <a:lnSpc>
                <a:spcPct val="100000"/>
              </a:lnSpc>
              <a:spcBef>
                <a:spcPts val="938"/>
              </a:spcBef>
            </a:pPr>
            <a:r>
              <a:rPr lang="en-US" alt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Pendukung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Keputusan</a:t>
            </a:r>
            <a:endParaRPr lang="en-US" alt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89" y="1592796"/>
            <a:ext cx="1825512" cy="17607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 bwMode="auto">
          <a:xfrm>
            <a:off x="2800270" y="3624367"/>
            <a:ext cx="4324350" cy="194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ID" b="0" kern="0" dirty="0" smtClean="0">
                <a:latin typeface="+mj-lt"/>
                <a:cs typeface="Times New Roman" panose="02020603050405020304" pitchFamily="18" charset="0"/>
              </a:rPr>
              <a:t>Nama		: </a:t>
            </a:r>
            <a:r>
              <a:rPr lang="en-ID" b="0" kern="0" dirty="0" err="1" smtClean="0">
                <a:latin typeface="+mj-lt"/>
                <a:cs typeface="Times New Roman" panose="02020603050405020304" pitchFamily="18" charset="0"/>
              </a:rPr>
              <a:t>Hisyam</a:t>
            </a:r>
            <a:r>
              <a:rPr lang="en-ID" b="0" kern="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b="0" kern="0" dirty="0" err="1" smtClean="0">
                <a:latin typeface="+mj-lt"/>
                <a:cs typeface="Times New Roman" panose="02020603050405020304" pitchFamily="18" charset="0"/>
              </a:rPr>
              <a:t>Humaidi</a:t>
            </a:r>
            <a:endParaRPr lang="en-ID" b="0" kern="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ID" b="0" kern="0" dirty="0" smtClean="0">
                <a:latin typeface="+mj-lt"/>
                <a:cs typeface="Times New Roman" panose="02020603050405020304" pitchFamily="18" charset="0"/>
              </a:rPr>
              <a:t>	  	  </a:t>
            </a:r>
            <a:r>
              <a:rPr lang="en-ID" b="0" kern="0" dirty="0" err="1" smtClean="0">
                <a:latin typeface="+mj-lt"/>
                <a:cs typeface="Times New Roman" panose="02020603050405020304" pitchFamily="18" charset="0"/>
              </a:rPr>
              <a:t>Alwi</a:t>
            </a:r>
            <a:r>
              <a:rPr lang="en-ID" b="0" kern="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b="0" kern="0" dirty="0" err="1" smtClean="0">
                <a:latin typeface="+mj-lt"/>
                <a:cs typeface="Times New Roman" panose="02020603050405020304" pitchFamily="18" charset="0"/>
              </a:rPr>
              <a:t>Aldiansyach</a:t>
            </a:r>
            <a:endParaRPr lang="en-ID" b="0" kern="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ID" b="0" kern="0" dirty="0" err="1" smtClean="0">
                <a:latin typeface="+mj-lt"/>
                <a:cs typeface="Times New Roman" panose="02020603050405020304" pitchFamily="18" charset="0"/>
              </a:rPr>
              <a:t>Nim</a:t>
            </a:r>
            <a:r>
              <a:rPr lang="en-ID" b="0" kern="0" dirty="0" smtClean="0">
                <a:latin typeface="+mj-lt"/>
                <a:cs typeface="Times New Roman" panose="02020603050405020304" pitchFamily="18" charset="0"/>
              </a:rPr>
              <a:t>		: 1703015015</a:t>
            </a:r>
          </a:p>
          <a:p>
            <a:pPr algn="just"/>
            <a:r>
              <a:rPr lang="en-ID" b="0" kern="0" dirty="0" smtClean="0">
                <a:latin typeface="+mj-lt"/>
                <a:cs typeface="Times New Roman" panose="02020603050405020304" pitchFamily="18" charset="0"/>
              </a:rPr>
              <a:t>	  	  1703015047</a:t>
            </a:r>
          </a:p>
          <a:p>
            <a:pPr algn="just"/>
            <a:r>
              <a:rPr lang="en-ID" b="0" kern="0" dirty="0" err="1" smtClean="0">
                <a:latin typeface="+mj-lt"/>
                <a:cs typeface="Times New Roman" panose="02020603050405020304" pitchFamily="18" charset="0"/>
              </a:rPr>
              <a:t>Kelas</a:t>
            </a:r>
            <a:r>
              <a:rPr lang="en-ID" b="0" kern="0" dirty="0" smtClean="0">
                <a:latin typeface="+mj-lt"/>
                <a:cs typeface="Times New Roman" panose="02020603050405020304" pitchFamily="18" charset="0"/>
              </a:rPr>
              <a:t>		: 7A</a:t>
            </a:r>
            <a:endParaRPr lang="en-US" b="0" kern="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67587" y="5717853"/>
            <a:ext cx="7589715" cy="11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1520" rIns="0" bIns="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algn="ctr" eaLnBrk="1">
              <a:spcBef>
                <a:spcPts val="1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TEKNIK INFORMATIKA</a:t>
            </a:r>
          </a:p>
          <a:p>
            <a:pPr marL="12700" algn="ctr" eaLnBrk="1">
              <a:lnSpc>
                <a:spcPts val="285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UNIVERSITAS MUHAMMADIYAH PROF.DR.HAMKA </a:t>
            </a:r>
          </a:p>
          <a:p>
            <a:pPr marL="12700" algn="ctr" eaLnBrk="1">
              <a:lnSpc>
                <a:spcPts val="285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2020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0"/>
            <a:ext cx="7616825" cy="1063588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9"/>
            </a:pPr>
            <a:r>
              <a:rPr lang="en-ID" altLang="en-US" sz="2400" dirty="0" smtClean="0"/>
              <a:t>What problems or </a:t>
            </a:r>
            <a:r>
              <a:rPr lang="en-ID" altLang="en-US" sz="2400" dirty="0" err="1" smtClean="0"/>
              <a:t>difficulaties</a:t>
            </a:r>
            <a:r>
              <a:rPr lang="en-ID" altLang="en-US" sz="2400" dirty="0" smtClean="0"/>
              <a:t> do you anticipate with the use of this type of decision support solution ?</a:t>
            </a:r>
            <a:endParaRPr lang="en-US" altLang="en-US" sz="2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5" y="1916832"/>
            <a:ext cx="7545326" cy="3925168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880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</a:pPr>
            <a:r>
              <a:rPr lang="en-ID" altLang="en-US" sz="2800" dirty="0" smtClean="0"/>
              <a:t>What is the purpose of the data warehouse ?</a:t>
            </a:r>
            <a:endParaRPr lang="en-US" altLang="en-US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174" y="1592796"/>
            <a:ext cx="7616825" cy="42492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D" altLang="en-US" dirty="0" err="1" smtClean="0"/>
              <a:t>Untuk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memanfaatkan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informasi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setiap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mesin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penjual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otomatisnya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mampu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mengumpulkan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penjualan</a:t>
            </a:r>
            <a:r>
              <a:rPr lang="en-ID" altLang="en-US" dirty="0" smtClean="0"/>
              <a:t> unit, </a:t>
            </a:r>
            <a:r>
              <a:rPr lang="en-ID" altLang="en-US" dirty="0" err="1" smtClean="0"/>
              <a:t>penjualan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dan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kerusakan</a:t>
            </a:r>
            <a:r>
              <a:rPr lang="en-ID" altLang="en-US" dirty="0" smtClean="0"/>
              <a:t> </a:t>
            </a:r>
            <a:r>
              <a:rPr lang="en-ID" altLang="en-US" dirty="0" err="1" smtClean="0"/>
              <a:t>mekanis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algn="just" eaLnBrk="1" hangingPunct="1">
              <a:buFont typeface="+mj-lt"/>
              <a:buAutoNum type="arabicPeriod" startAt="2"/>
            </a:pPr>
            <a:r>
              <a:rPr lang="en-ID" altLang="en-US" sz="2800" dirty="0" smtClean="0"/>
              <a:t>What is wireless network ? How does it facilitate computerized decision support ?</a:t>
            </a:r>
            <a:endParaRPr lang="en-US" altLang="en-US" sz="28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4" y="1628800"/>
            <a:ext cx="7616825" cy="421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D" altLang="en-US" sz="2400" dirty="0" err="1" smtClean="0"/>
              <a:t>Menghubungkan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satu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komputer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mesin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ke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komputer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lainnya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dengan</a:t>
            </a:r>
            <a:r>
              <a:rPr lang="en-ID" altLang="en-US" sz="2400" dirty="0" smtClean="0"/>
              <a:t> media </a:t>
            </a:r>
            <a:r>
              <a:rPr lang="en-ID" altLang="en-US" sz="2400" dirty="0" err="1" smtClean="0"/>
              <a:t>transmisi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seperti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gelombang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elektromagnetik</a:t>
            </a:r>
            <a:r>
              <a:rPr lang="en-ID" altLang="en-US" sz="2400" dirty="0" smtClean="0"/>
              <a:t>. </a:t>
            </a:r>
            <a:r>
              <a:rPr lang="en-ID" altLang="en-US" sz="2400" dirty="0" err="1" smtClean="0"/>
              <a:t>Dengan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menem</a:t>
            </a:r>
            <a:r>
              <a:rPr lang="en-ID" altLang="en-US" sz="2400" dirty="0" err="1" smtClean="0"/>
              <a:t>patkan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semua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mesin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penjual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otomatisnya</a:t>
            </a:r>
            <a:r>
              <a:rPr lang="en-ID" altLang="en-US" sz="2400" dirty="0" smtClean="0"/>
              <a:t>  </a:t>
            </a:r>
            <a:r>
              <a:rPr lang="en-ID" altLang="en-US" sz="2400" dirty="0" err="1" smtClean="0"/>
              <a:t>pada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jaringan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nirkabe</a:t>
            </a:r>
            <a:r>
              <a:rPr lang="en-ID" altLang="en-US" sz="2400" dirty="0" err="1"/>
              <a:t>l</a:t>
            </a:r>
            <a:endParaRPr lang="en-US" alt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0"/>
            <a:ext cx="7616825" cy="1027113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3"/>
            </a:pPr>
            <a:r>
              <a:rPr lang="en-ID" altLang="en-US" sz="2400" dirty="0" smtClean="0"/>
              <a:t>Is the enterprise data warehouse part of a data-driven Decision Support System ? Why or why not ?</a:t>
            </a:r>
            <a:endParaRPr lang="en-US" altLang="en-US" sz="2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5" y="1916832"/>
            <a:ext cx="7545326" cy="39251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D" altLang="en-US" sz="2400" dirty="0" err="1" smtClean="0"/>
              <a:t>Ya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benar</a:t>
            </a:r>
            <a:r>
              <a:rPr lang="en-ID" altLang="en-US" sz="2400" dirty="0" smtClean="0"/>
              <a:t>, </a:t>
            </a:r>
            <a:r>
              <a:rPr lang="en-ID" altLang="en-US" sz="2400" dirty="0" err="1" smtClean="0"/>
              <a:t>karena</a:t>
            </a:r>
            <a:r>
              <a:rPr lang="en-ID" altLang="en-US" sz="2400" dirty="0"/>
              <a:t> </a:t>
            </a:r>
            <a:r>
              <a:rPr lang="en-ID" altLang="en-US" sz="2400" dirty="0" err="1" smtClean="0"/>
              <a:t>setiap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informasinya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dimanfaatkan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untuk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kepentingan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perusahaan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Jepang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dengan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mesin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penjualan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otomatisnya</a:t>
            </a:r>
            <a:r>
              <a:rPr lang="en-ID" altLang="en-US" sz="2400" dirty="0" smtClean="0"/>
              <a:t>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99420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1"/>
            <a:ext cx="7616825" cy="847564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4"/>
            </a:pPr>
            <a:r>
              <a:rPr lang="en-ID" altLang="en-US" sz="2400" dirty="0" smtClean="0"/>
              <a:t>Is the Column Management System a DSS ?</a:t>
            </a:r>
            <a:endParaRPr lang="en-US" altLang="en-US" sz="2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5" y="1916832"/>
            <a:ext cx="7545326" cy="39251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D" altLang="en-US" sz="2400" dirty="0" err="1" smtClean="0"/>
              <a:t>Ya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benar</a:t>
            </a:r>
            <a:r>
              <a:rPr lang="en-ID" altLang="en-US" sz="2400" dirty="0" smtClean="0"/>
              <a:t>, </a:t>
            </a:r>
            <a:r>
              <a:rPr lang="en-ID" altLang="en-US" sz="2400" dirty="0" err="1" smtClean="0"/>
              <a:t>sebagai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alat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perencanaannya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dar</a:t>
            </a:r>
            <a:r>
              <a:rPr lang="en-ID" altLang="en-US" sz="2400" dirty="0" err="1" smtClean="0"/>
              <a:t>i</a:t>
            </a:r>
            <a:r>
              <a:rPr lang="en-ID" altLang="en-US" sz="2400" dirty="0" smtClean="0"/>
              <a:t> </a:t>
            </a:r>
            <a:r>
              <a:rPr lang="en-ID" altLang="en-US" sz="2400" dirty="0" err="1" smtClean="0"/>
              <a:t>sistem</a:t>
            </a:r>
            <a:r>
              <a:rPr lang="en-ID" altLang="en-US" sz="2400" dirty="0" smtClean="0"/>
              <a:t> data warehouse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22041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1"/>
            <a:ext cx="7616825" cy="847564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5"/>
            </a:pPr>
            <a:r>
              <a:rPr lang="en-ID" altLang="en-US" sz="2400" dirty="0" smtClean="0"/>
              <a:t>What decision support technologies were used ?</a:t>
            </a:r>
            <a:endParaRPr lang="en-US" altLang="en-US" sz="2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5" y="1916832"/>
            <a:ext cx="7545326" cy="3925168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47100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1"/>
            <a:ext cx="7616825" cy="847564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6"/>
            </a:pPr>
            <a:r>
              <a:rPr lang="en-ID" altLang="en-US" sz="2400" dirty="0" smtClean="0"/>
              <a:t>Does the data warehouse support any transaction processing ?</a:t>
            </a:r>
            <a:endParaRPr lang="en-US" altLang="en-US" sz="2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5" y="1916832"/>
            <a:ext cx="7545326" cy="3925168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81573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1"/>
            <a:ext cx="7616825" cy="847564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7"/>
            </a:pPr>
            <a:r>
              <a:rPr lang="en-ID" altLang="en-US" sz="2400" dirty="0" smtClean="0"/>
              <a:t>What is the major benefit of the enterprise data warehouse (EDW) ? Why ?</a:t>
            </a:r>
            <a:endParaRPr lang="en-US" altLang="en-US" sz="2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5" y="1916832"/>
            <a:ext cx="7545326" cy="3925168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56641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0"/>
            <a:ext cx="7616825" cy="1063588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 startAt="8"/>
            </a:pPr>
            <a:r>
              <a:rPr lang="en-ID" altLang="en-US" sz="2400" dirty="0" smtClean="0"/>
              <a:t>Should other soft drink vendors create this type of decision support capability ? Is it viable in Europe, USA ? Why or why not ?</a:t>
            </a:r>
            <a:endParaRPr lang="en-US" altLang="en-US" sz="2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7175" y="1916832"/>
            <a:ext cx="7545326" cy="3925168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38337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496B2E"/>
      </a:dk1>
      <a:lt1>
        <a:srgbClr val="CCE3B5"/>
      </a:lt1>
      <a:dk2>
        <a:srgbClr val="619933"/>
      </a:dk2>
      <a:lt2>
        <a:srgbClr val="F2F8ED"/>
      </a:lt2>
      <a:accent1>
        <a:srgbClr val="92CC66"/>
      </a:accent1>
      <a:accent2>
        <a:srgbClr val="FFFFFF"/>
      </a:accent2>
      <a:accent3>
        <a:srgbClr val="E2EFD7"/>
      </a:accent3>
      <a:accent4>
        <a:srgbClr val="3D5A26"/>
      </a:accent4>
      <a:accent5>
        <a:srgbClr val="C7E2B8"/>
      </a:accent5>
      <a:accent6>
        <a:srgbClr val="E7E7E7"/>
      </a:accent6>
      <a:hlink>
        <a:srgbClr val="4891EA"/>
      </a:hlink>
      <a:folHlink>
        <a:srgbClr val="7AAFF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2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7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211</Words>
  <Application>Microsoft Office PowerPoint</Application>
  <PresentationFormat>On-screen Show (4:3)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PowerPoint Presentation</vt:lpstr>
      <vt:lpstr>What is the purpose of the data warehouse ?</vt:lpstr>
      <vt:lpstr>What is wireless network ? How does it facilitate computerized decision support ?</vt:lpstr>
      <vt:lpstr>Is the enterprise data warehouse part of a data-driven Decision Support System ? Why or why not ?</vt:lpstr>
      <vt:lpstr>Is the Column Management System a DSS ?</vt:lpstr>
      <vt:lpstr>What decision support technologies were used ?</vt:lpstr>
      <vt:lpstr>Does the data warehouse support any transaction processing ?</vt:lpstr>
      <vt:lpstr>What is the major benefit of the enterprise data warehouse (EDW) ? Why ?</vt:lpstr>
      <vt:lpstr>Should other soft drink vendors create this type of decision support capability ? Is it viable in Europe, USA ? Why or why not ?</vt:lpstr>
      <vt:lpstr>What problems or difficulaties do you anticipate with the use of this type of decision support solution ?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Margins Green1</dc:title>
  <dc:creator>Presentation Magazine</dc:creator>
  <cp:lastModifiedBy>HIFAZ</cp:lastModifiedBy>
  <cp:revision>50</cp:revision>
  <dcterms:created xsi:type="dcterms:W3CDTF">2005-03-15T10:04:38Z</dcterms:created>
  <dcterms:modified xsi:type="dcterms:W3CDTF">2020-11-20T12:14:09Z</dcterms:modified>
</cp:coreProperties>
</file>