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8" r:id="rId4"/>
    <p:sldId id="270" r:id="rId5"/>
    <p:sldId id="271" r:id="rId6"/>
    <p:sldId id="272" r:id="rId7"/>
    <p:sldId id="257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8F7D"/>
    <a:srgbClr val="9EDBCB"/>
    <a:srgbClr val="51BFA6"/>
    <a:srgbClr val="96BDFB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41BF-4193-C664-12D3-892CE2C89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6EA22-B60E-A66C-6076-145FD7083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AA81D-C60B-4E0C-06EC-71360E3C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CA6-E07F-4B18-9F1A-EB051A805A91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E58E6-4FD9-16DA-86F1-01136DA4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3AE59-8511-2D1B-953E-6AFE9B94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E248-5CFD-467A-846F-15A84423E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529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CA45-83F4-864D-2AF6-9B59505B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9C1B5-FB70-B0A5-EE8E-88F56D0EC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5C21C-26D2-8303-8E80-DB3B361F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CA6-E07F-4B18-9F1A-EB051A805A91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A2F05-1869-AEBD-E29F-B3C8D6CA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A3F23-51D6-69B7-17CB-DB0B7D47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E248-5CFD-467A-846F-15A84423E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576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C7A04-6CFE-CDF3-BC91-F634EC114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5CC9D-A478-E48F-CBE5-7987102E8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1D772-195F-18FB-F391-CD61FA36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CA6-E07F-4B18-9F1A-EB051A805A91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32DEF-99F0-7A52-1F1E-68054AC1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289A9-44FD-BD7B-8C78-F0209F26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E248-5CFD-467A-846F-15A84423E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773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5AF2-EE0D-0B5A-0B7C-D9C92F42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28788-ABAC-9959-391D-0EBF8E53A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67E58-7A06-9983-7A1C-86F5CE74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CA6-E07F-4B18-9F1A-EB051A805A91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42EC2-E8CC-5FFD-2123-9E6CCDEC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2910E-C7AA-C1DB-A459-5400FC08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E248-5CFD-467A-846F-15A84423E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297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9908-2A5F-6214-A690-24E2E69B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98877-B976-A7E3-038D-8AFA22A47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12578-0550-35F9-A708-ADAE946D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CA6-E07F-4B18-9F1A-EB051A805A91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25E16-DC86-3CBA-4542-867B01C0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28EFE-062A-4A5E-083A-7CBBC466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E248-5CFD-467A-846F-15A84423E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352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211A-5730-93A0-6F87-F11C1901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087A-8306-1C9A-990A-14C486A19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D23CA-15BA-6B4E-0EB4-23274558B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6AB7D-0F4C-A584-4F03-F1ED0BCD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CA6-E07F-4B18-9F1A-EB051A805A91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EAC4F-5086-B318-C994-272FD4E2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9FBC4-B0BA-90BE-7371-E2454170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E248-5CFD-467A-846F-15A84423E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643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0D5B-F6AB-A84F-0C8F-3A61A2E0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94497-E9E7-FA81-814F-47FF97D85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1BE55-425B-54EB-CB0D-703E9B176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6F124-303E-A7D0-C2CB-321795EBA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AA1C4A-2BD2-4C5B-58F7-387D8E0DB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E5D0F-577F-E1FB-93DD-759D95EF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CA6-E07F-4B18-9F1A-EB051A805A91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D91CC-F6A3-48F1-F061-E69B3CB9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DE37D-435F-4244-780B-C9FD13B8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E248-5CFD-467A-846F-15A84423E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593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8A62-67EA-46A6-E329-F4C2F36B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50D9B-AA86-3FA6-367A-98D7B063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CA6-E07F-4B18-9F1A-EB051A805A91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D3F55-9175-F472-6055-B23E8E58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4AA9-B43B-C8E1-18F1-54F37F4A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E248-5CFD-467A-846F-15A84423E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589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C5169-D1A2-76C2-5480-C7677C03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CA6-E07F-4B18-9F1A-EB051A805A91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FEA00-544C-6525-ECAD-0A4F1102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A4C60-8977-0638-0C0B-3E01BD3C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E248-5CFD-467A-846F-15A84423E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74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47EE-5C90-8447-F499-539C82C7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F938-6290-E989-0D4D-A486530D2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999BA-BCD0-B604-EFB8-EA5EA4FB1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E1BB4-42FF-6C25-90B9-D7A89679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CA6-E07F-4B18-9F1A-EB051A805A91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CEF8D-4334-5F33-6011-31DBD023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3E4BA-F8D1-4191-4E9E-ED1A612E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E248-5CFD-467A-846F-15A84423E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082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681F-5A29-AFA8-B627-9A919828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7526A-E23A-23CD-421C-330A08937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A7497-33D0-EBBC-1836-D30695BEC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16FAA-EA59-0ACC-0586-E08B9F01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CA6-E07F-4B18-9F1A-EB051A805A91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E387B-03DD-D67C-E47C-CC4FCF06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59362-39E7-87F9-A86D-FC0A37CB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E248-5CFD-467A-846F-15A84423E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213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57080C-DA81-EAFF-F867-7846D7BC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5394B-1696-9A71-EC72-62AF66990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77A5E-B02B-5A32-E837-1048DBF49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22CA6-E07F-4B18-9F1A-EB051A805A91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F559-721A-F2D0-4AA3-F169F0734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A845-0E1E-7E89-7CBF-DF9A55D99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3E248-5CFD-467A-846F-15A84423E9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315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4839F8E-F519-D65A-E9CA-2B34AD1D8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8" t="9183" r="28483" b="16352"/>
          <a:stretch/>
        </p:blipFill>
        <p:spPr>
          <a:xfrm>
            <a:off x="4504426" y="369641"/>
            <a:ext cx="3338422" cy="611871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EBE14A-FBDE-2EA5-B2A4-F65E4AE87619}"/>
              </a:ext>
            </a:extLst>
          </p:cNvPr>
          <p:cNvSpPr/>
          <p:nvPr/>
        </p:nvSpPr>
        <p:spPr>
          <a:xfrm>
            <a:off x="4921515" y="625412"/>
            <a:ext cx="2556000" cy="5580000"/>
          </a:xfrm>
          <a:prstGeom prst="roundRect">
            <a:avLst>
              <a:gd name="adj" fmla="val 11218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EB19D-B523-95D2-14A6-2236D1DCF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897" y="1924953"/>
            <a:ext cx="2465728" cy="15256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A4EAD1-D114-E871-4F59-2CAC70628AAE}"/>
              </a:ext>
            </a:extLst>
          </p:cNvPr>
          <p:cNvCxnSpPr/>
          <p:nvPr/>
        </p:nvCxnSpPr>
        <p:spPr>
          <a:xfrm>
            <a:off x="5227609" y="1789982"/>
            <a:ext cx="0" cy="2160000"/>
          </a:xfrm>
          <a:prstGeom prst="line">
            <a:avLst/>
          </a:prstGeom>
          <a:ln w="28575">
            <a:solidFill>
              <a:srgbClr val="3C8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C7D76B-78C7-F757-BD35-4032969C0532}"/>
              </a:ext>
            </a:extLst>
          </p:cNvPr>
          <p:cNvCxnSpPr>
            <a:cxnSpLocks/>
          </p:cNvCxnSpPr>
          <p:nvPr/>
        </p:nvCxnSpPr>
        <p:spPr>
          <a:xfrm flipH="1">
            <a:off x="5227609" y="1791489"/>
            <a:ext cx="504000" cy="0"/>
          </a:xfrm>
          <a:prstGeom prst="line">
            <a:avLst/>
          </a:prstGeom>
          <a:ln w="28575">
            <a:solidFill>
              <a:srgbClr val="3C8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EB129D-D1FB-9BA5-90D0-3B243BF477B7}"/>
              </a:ext>
            </a:extLst>
          </p:cNvPr>
          <p:cNvCxnSpPr/>
          <p:nvPr/>
        </p:nvCxnSpPr>
        <p:spPr>
          <a:xfrm>
            <a:off x="7200181" y="2528979"/>
            <a:ext cx="0" cy="1692000"/>
          </a:xfrm>
          <a:prstGeom prst="line">
            <a:avLst/>
          </a:prstGeom>
          <a:ln w="28575">
            <a:solidFill>
              <a:srgbClr val="3C8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6DBB5-28E4-735D-CB42-B56D2D0CE971}"/>
              </a:ext>
            </a:extLst>
          </p:cNvPr>
          <p:cNvCxnSpPr>
            <a:cxnSpLocks/>
          </p:cNvCxnSpPr>
          <p:nvPr/>
        </p:nvCxnSpPr>
        <p:spPr>
          <a:xfrm flipH="1">
            <a:off x="7023979" y="4220979"/>
            <a:ext cx="180000" cy="0"/>
          </a:xfrm>
          <a:prstGeom prst="line">
            <a:avLst/>
          </a:prstGeom>
          <a:ln w="28575">
            <a:solidFill>
              <a:srgbClr val="3C8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1B28592-ECC1-AA7C-F10C-B0B01D8BD2B2}"/>
              </a:ext>
            </a:extLst>
          </p:cNvPr>
          <p:cNvSpPr/>
          <p:nvPr/>
        </p:nvSpPr>
        <p:spPr>
          <a:xfrm>
            <a:off x="5299673" y="3450570"/>
            <a:ext cx="1844739" cy="301916"/>
          </a:xfrm>
          <a:prstGeom prst="rect">
            <a:avLst/>
          </a:prstGeom>
          <a:solidFill>
            <a:srgbClr val="51BFA6"/>
          </a:solidFill>
          <a:ln>
            <a:solidFill>
              <a:srgbClr val="51BF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0EB2AE-0EE4-19D6-B6A2-3ED07870D37D}"/>
              </a:ext>
            </a:extLst>
          </p:cNvPr>
          <p:cNvSpPr/>
          <p:nvPr/>
        </p:nvSpPr>
        <p:spPr>
          <a:xfrm>
            <a:off x="5117863" y="3424246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Script MT Bold" panose="03040602040607080904" pitchFamily="66" charset="0"/>
              </a:rPr>
              <a:t>Mari Ki’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Script MT Bold" panose="03040602040607080904" pitchFamily="66" charset="0"/>
              </a:rPr>
              <a:t>MengaASIh</a:t>
            </a:r>
            <a:endParaRPr lang="en-ID" sz="1200" dirty="0">
              <a:solidFill>
                <a:schemeClr val="bg1">
                  <a:lumMod val="95000"/>
                </a:schemeClr>
              </a:solidFill>
              <a:latin typeface="Script MT Bold" panose="03040602040607080904" pitchFamily="66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F5FCA847-C2C1-D947-395B-D3A17694CA3D}"/>
              </a:ext>
            </a:extLst>
          </p:cNvPr>
          <p:cNvGraphicFramePr>
            <a:graphicFrameLocks noGrp="1"/>
          </p:cNvGraphicFramePr>
          <p:nvPr/>
        </p:nvGraphicFramePr>
        <p:xfrm>
          <a:off x="5532331" y="3945513"/>
          <a:ext cx="133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339617067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User Name</a:t>
                      </a:r>
                      <a:endParaRPr lang="en-ID" sz="11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ED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1895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Password</a:t>
                      </a:r>
                      <a:endParaRPr lang="en-ID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9ED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65289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DF5BDBE-F910-F6D3-1FB1-66DF36497D9B}"/>
              </a:ext>
            </a:extLst>
          </p:cNvPr>
          <p:cNvGraphicFramePr>
            <a:graphicFrameLocks noGrp="1"/>
          </p:cNvGraphicFramePr>
          <p:nvPr/>
        </p:nvGraphicFramePr>
        <p:xfrm>
          <a:off x="5512912" y="4423954"/>
          <a:ext cx="13320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339617067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LOGIN</a:t>
                      </a:r>
                      <a:endParaRPr lang="en-ID" sz="11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65289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4E363D8-0C5A-4C43-B296-7C0778048FED}"/>
              </a:ext>
            </a:extLst>
          </p:cNvPr>
          <p:cNvGraphicFramePr>
            <a:graphicFrameLocks noGrp="1"/>
          </p:cNvGraphicFramePr>
          <p:nvPr/>
        </p:nvGraphicFramePr>
        <p:xfrm>
          <a:off x="4764000" y="4962754"/>
          <a:ext cx="13320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339617067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rgbClr val="00B050"/>
                          </a:solidFill>
                        </a:rPr>
                        <a:t>Lupa</a:t>
                      </a:r>
                      <a:r>
                        <a:rPr lang="en-US" sz="1100" b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050" b="0" dirty="0">
                          <a:solidFill>
                            <a:srgbClr val="00B050"/>
                          </a:solidFill>
                        </a:rPr>
                        <a:t>Password</a:t>
                      </a:r>
                      <a:endParaRPr lang="en-ID" sz="11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65289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BC2A349-494E-2AF7-E2C3-FB2AD416EBDB}"/>
              </a:ext>
            </a:extLst>
          </p:cNvPr>
          <p:cNvGraphicFramePr>
            <a:graphicFrameLocks noGrp="1"/>
          </p:cNvGraphicFramePr>
          <p:nvPr/>
        </p:nvGraphicFramePr>
        <p:xfrm>
          <a:off x="6098873" y="4968433"/>
          <a:ext cx="155565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650">
                  <a:extLst>
                    <a:ext uri="{9D8B030D-6E8A-4147-A177-3AD203B41FA5}">
                      <a16:colId xmlns:a16="http://schemas.microsoft.com/office/drawing/2014/main" val="339617067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rgbClr val="00B050"/>
                          </a:solidFill>
                          <a:latin typeface="Calibri (Body)"/>
                        </a:rPr>
                        <a:t>Belum </a:t>
                      </a:r>
                      <a:r>
                        <a:rPr lang="en-US" sz="1050" b="0" dirty="0" err="1">
                          <a:solidFill>
                            <a:srgbClr val="00B050"/>
                          </a:solidFill>
                          <a:latin typeface="Calibri (Body)"/>
                        </a:rPr>
                        <a:t>Memiliki</a:t>
                      </a:r>
                      <a:r>
                        <a:rPr lang="en-US" sz="1050" b="0" dirty="0">
                          <a:solidFill>
                            <a:srgbClr val="00B050"/>
                          </a:solidFill>
                          <a:latin typeface="Calibri (Body)"/>
                        </a:rPr>
                        <a:t> Akun</a:t>
                      </a:r>
                      <a:endParaRPr lang="en-ID" sz="1050" b="0" dirty="0">
                        <a:solidFill>
                          <a:srgbClr val="00B050"/>
                        </a:solidFill>
                        <a:latin typeface="Calibri (Body)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65289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0F3D409-CB78-1F58-4FC5-FF2EDCB84962}"/>
              </a:ext>
            </a:extLst>
          </p:cNvPr>
          <p:cNvSpPr/>
          <p:nvPr/>
        </p:nvSpPr>
        <p:spPr>
          <a:xfrm>
            <a:off x="5184479" y="1232874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3C8F7D"/>
                </a:solidFill>
                <a:latin typeface="Californian FB" panose="0207040306080B030204" pitchFamily="18" charset="0"/>
              </a:rPr>
              <a:t>Teman</a:t>
            </a:r>
            <a:r>
              <a:rPr lang="en-US" b="1" dirty="0">
                <a:solidFill>
                  <a:srgbClr val="3C8F7D"/>
                </a:solidFill>
                <a:latin typeface="Californian FB" panose="0207040306080B030204" pitchFamily="18" charset="0"/>
              </a:rPr>
              <a:t> </a:t>
            </a:r>
            <a:r>
              <a:rPr lang="en-US" b="1" dirty="0" err="1">
                <a:solidFill>
                  <a:srgbClr val="3C8F7D"/>
                </a:solidFill>
                <a:latin typeface="Californian FB" panose="0207040306080B030204" pitchFamily="18" charset="0"/>
              </a:rPr>
              <a:t>LaktASI</a:t>
            </a:r>
            <a:endParaRPr lang="en-ID" b="1" dirty="0">
              <a:solidFill>
                <a:srgbClr val="3C8F7D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1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4839F8E-F519-D65A-E9CA-2B34AD1D8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8" t="9183" r="28483" b="16352"/>
          <a:stretch/>
        </p:blipFill>
        <p:spPr>
          <a:xfrm>
            <a:off x="4504426" y="369641"/>
            <a:ext cx="3338422" cy="611871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EBE14A-FBDE-2EA5-B2A4-F65E4AE87619}"/>
              </a:ext>
            </a:extLst>
          </p:cNvPr>
          <p:cNvSpPr/>
          <p:nvPr/>
        </p:nvSpPr>
        <p:spPr>
          <a:xfrm>
            <a:off x="4921515" y="625412"/>
            <a:ext cx="2556000" cy="5580000"/>
          </a:xfrm>
          <a:prstGeom prst="roundRect">
            <a:avLst>
              <a:gd name="adj" fmla="val 11218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EB19D-B523-95D2-14A6-2236D1DCF8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 t="1" r="15409" b="3793"/>
          <a:stretch/>
        </p:blipFill>
        <p:spPr>
          <a:xfrm>
            <a:off x="5014748" y="741428"/>
            <a:ext cx="592838" cy="540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0EB2AE-0EE4-19D6-B6A2-3ED07870D37D}"/>
              </a:ext>
            </a:extLst>
          </p:cNvPr>
          <p:cNvSpPr/>
          <p:nvPr/>
        </p:nvSpPr>
        <p:spPr>
          <a:xfrm>
            <a:off x="5049181" y="901035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51BFA6"/>
                </a:solidFill>
                <a:latin typeface="Californian FB" panose="0207040306080B030204" pitchFamily="18" charset="0"/>
              </a:rPr>
              <a:t>Teman</a:t>
            </a:r>
            <a:r>
              <a:rPr lang="en-US" sz="1400" b="1" dirty="0">
                <a:solidFill>
                  <a:srgbClr val="51BFA6"/>
                </a:solidFill>
                <a:latin typeface="Californian FB" panose="0207040306080B030204" pitchFamily="18" charset="0"/>
              </a:rPr>
              <a:t> </a:t>
            </a:r>
            <a:r>
              <a:rPr lang="en-US" sz="1400" b="1" dirty="0" err="1">
                <a:solidFill>
                  <a:srgbClr val="51BFA6"/>
                </a:solidFill>
                <a:latin typeface="Californian FB" panose="0207040306080B030204" pitchFamily="18" charset="0"/>
              </a:rPr>
              <a:t>LaktASI</a:t>
            </a:r>
            <a:endParaRPr lang="en-ID" sz="1400" b="1" dirty="0">
              <a:solidFill>
                <a:srgbClr val="51BFA6"/>
              </a:solidFill>
              <a:latin typeface="Californian FB" panose="0207040306080B0302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F593569-70E5-2B48-D1F2-38699E09A1D3}"/>
              </a:ext>
            </a:extLst>
          </p:cNvPr>
          <p:cNvSpPr/>
          <p:nvPr/>
        </p:nvSpPr>
        <p:spPr>
          <a:xfrm>
            <a:off x="5386648" y="1968346"/>
            <a:ext cx="2053087" cy="301906"/>
          </a:xfrm>
          <a:prstGeom prst="roundRect">
            <a:avLst/>
          </a:prstGeom>
          <a:solidFill>
            <a:srgbClr val="51B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DD262A-8117-B53E-6CDB-FEDE44E4D671}"/>
              </a:ext>
            </a:extLst>
          </p:cNvPr>
          <p:cNvSpPr/>
          <p:nvPr/>
        </p:nvSpPr>
        <p:spPr>
          <a:xfrm>
            <a:off x="5395354" y="2953899"/>
            <a:ext cx="2053087" cy="301906"/>
          </a:xfrm>
          <a:prstGeom prst="roundRect">
            <a:avLst/>
          </a:prstGeom>
          <a:solidFill>
            <a:srgbClr val="51B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863C0-3759-C85A-6EB1-2FA580C19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178" y="2855014"/>
            <a:ext cx="576000" cy="576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420545-7D29-8E55-4541-62A8FE8BA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472" y="1859711"/>
            <a:ext cx="540000" cy="50871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D4E8A7-9F00-BE0C-C1E0-EDE403F18379}"/>
              </a:ext>
            </a:extLst>
          </p:cNvPr>
          <p:cNvSpPr/>
          <p:nvPr/>
        </p:nvSpPr>
        <p:spPr>
          <a:xfrm>
            <a:off x="5361818" y="1965134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Pengantar</a:t>
            </a:r>
            <a:r>
              <a:rPr lang="en-US" sz="1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Pijit</a:t>
            </a:r>
            <a:r>
              <a:rPr lang="en-US" sz="1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Endorphine</a:t>
            </a:r>
            <a:endParaRPr lang="en-ID" sz="1200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13D27-60A3-E73C-779A-30609E4293B9}"/>
              </a:ext>
            </a:extLst>
          </p:cNvPr>
          <p:cNvSpPr/>
          <p:nvPr/>
        </p:nvSpPr>
        <p:spPr>
          <a:xfrm>
            <a:off x="5323637" y="2957490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Teknik </a:t>
            </a:r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Pijit</a:t>
            </a:r>
            <a:r>
              <a:rPr lang="en-US" sz="1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Endorphine</a:t>
            </a:r>
            <a:endParaRPr lang="en-ID" sz="1200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E33ADE-8258-3E66-9D7A-CCC61550956E}"/>
              </a:ext>
            </a:extLst>
          </p:cNvPr>
          <p:cNvSpPr/>
          <p:nvPr/>
        </p:nvSpPr>
        <p:spPr>
          <a:xfrm>
            <a:off x="5390667" y="4075869"/>
            <a:ext cx="2053087" cy="301906"/>
          </a:xfrm>
          <a:prstGeom prst="roundRect">
            <a:avLst/>
          </a:prstGeom>
          <a:solidFill>
            <a:srgbClr val="51B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13F9E5-ADEB-D5AC-77B9-613E32BDE2CF}"/>
              </a:ext>
            </a:extLst>
          </p:cNvPr>
          <p:cNvSpPr/>
          <p:nvPr/>
        </p:nvSpPr>
        <p:spPr>
          <a:xfrm>
            <a:off x="5313031" y="4076494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Ngobrol</a:t>
            </a:r>
            <a:r>
              <a:rPr lang="en-US" sz="1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LaktASI</a:t>
            </a:r>
            <a:endParaRPr lang="en-ID" sz="1200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0E3C86-34E5-73AF-CB13-66F3387ABA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178" y="3936158"/>
            <a:ext cx="657324" cy="65732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3D0A5D-CD9C-C714-99E0-EDB7F0F0EC62}"/>
              </a:ext>
            </a:extLst>
          </p:cNvPr>
          <p:cNvCxnSpPr/>
          <p:nvPr/>
        </p:nvCxnSpPr>
        <p:spPr>
          <a:xfrm>
            <a:off x="5049180" y="1281428"/>
            <a:ext cx="2376000" cy="0"/>
          </a:xfrm>
          <a:prstGeom prst="line">
            <a:avLst/>
          </a:prstGeom>
          <a:ln w="28575">
            <a:solidFill>
              <a:srgbClr val="3C8F7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94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4839F8E-F519-D65A-E9CA-2B34AD1D8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8" t="9183" r="28483" b="16352"/>
          <a:stretch/>
        </p:blipFill>
        <p:spPr>
          <a:xfrm>
            <a:off x="4504426" y="369641"/>
            <a:ext cx="3338422" cy="611871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EBE14A-FBDE-2EA5-B2A4-F65E4AE87619}"/>
              </a:ext>
            </a:extLst>
          </p:cNvPr>
          <p:cNvSpPr/>
          <p:nvPr/>
        </p:nvSpPr>
        <p:spPr>
          <a:xfrm>
            <a:off x="4921515" y="625412"/>
            <a:ext cx="2556000" cy="5580000"/>
          </a:xfrm>
          <a:prstGeom prst="roundRect">
            <a:avLst>
              <a:gd name="adj" fmla="val 11218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EB19D-B523-95D2-14A6-2236D1DCF8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 t="1" r="15409" b="3793"/>
          <a:stretch/>
        </p:blipFill>
        <p:spPr>
          <a:xfrm>
            <a:off x="5014748" y="741428"/>
            <a:ext cx="592838" cy="540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0EB2AE-0EE4-19D6-B6A2-3ED07870D37D}"/>
              </a:ext>
            </a:extLst>
          </p:cNvPr>
          <p:cNvSpPr/>
          <p:nvPr/>
        </p:nvSpPr>
        <p:spPr>
          <a:xfrm>
            <a:off x="5049181" y="901035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51BFA6"/>
                </a:solidFill>
                <a:latin typeface="Californian FB" panose="0207040306080B030204" pitchFamily="18" charset="0"/>
              </a:rPr>
              <a:t>Teman</a:t>
            </a:r>
            <a:r>
              <a:rPr lang="en-US" sz="1400" b="1" dirty="0">
                <a:solidFill>
                  <a:srgbClr val="51BFA6"/>
                </a:solidFill>
                <a:latin typeface="Californian FB" panose="0207040306080B030204" pitchFamily="18" charset="0"/>
              </a:rPr>
              <a:t> </a:t>
            </a:r>
            <a:r>
              <a:rPr lang="en-US" sz="1400" b="1" dirty="0" err="1">
                <a:solidFill>
                  <a:srgbClr val="51BFA6"/>
                </a:solidFill>
                <a:latin typeface="Californian FB" panose="0207040306080B030204" pitchFamily="18" charset="0"/>
              </a:rPr>
              <a:t>LaktASI</a:t>
            </a:r>
            <a:endParaRPr lang="en-ID" sz="1400" b="1" dirty="0">
              <a:solidFill>
                <a:srgbClr val="51BFA6"/>
              </a:solidFill>
              <a:latin typeface="Californian FB" panose="0207040306080B0302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F593569-70E5-2B48-D1F2-38699E09A1D3}"/>
              </a:ext>
            </a:extLst>
          </p:cNvPr>
          <p:cNvSpPr/>
          <p:nvPr/>
        </p:nvSpPr>
        <p:spPr>
          <a:xfrm>
            <a:off x="5386648" y="1968346"/>
            <a:ext cx="2053087" cy="301906"/>
          </a:xfrm>
          <a:prstGeom prst="roundRect">
            <a:avLst/>
          </a:prstGeom>
          <a:solidFill>
            <a:srgbClr val="51B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DD262A-8117-B53E-6CDB-FEDE44E4D671}"/>
              </a:ext>
            </a:extLst>
          </p:cNvPr>
          <p:cNvSpPr/>
          <p:nvPr/>
        </p:nvSpPr>
        <p:spPr>
          <a:xfrm>
            <a:off x="5395354" y="2953899"/>
            <a:ext cx="2053087" cy="301906"/>
          </a:xfrm>
          <a:prstGeom prst="roundRect">
            <a:avLst/>
          </a:prstGeom>
          <a:solidFill>
            <a:srgbClr val="51B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863C0-3759-C85A-6EB1-2FA580C19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178" y="2855014"/>
            <a:ext cx="576000" cy="576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420545-7D29-8E55-4541-62A8FE8BA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472" y="1859711"/>
            <a:ext cx="540000" cy="50871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D4E8A7-9F00-BE0C-C1E0-EDE403F18379}"/>
              </a:ext>
            </a:extLst>
          </p:cNvPr>
          <p:cNvSpPr/>
          <p:nvPr/>
        </p:nvSpPr>
        <p:spPr>
          <a:xfrm>
            <a:off x="5361818" y="1965134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Pengantar</a:t>
            </a:r>
            <a:r>
              <a:rPr lang="en-US" sz="1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Pijit</a:t>
            </a:r>
            <a:r>
              <a:rPr lang="en-US" sz="1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Endorphine</a:t>
            </a:r>
            <a:endParaRPr lang="en-ID" sz="1200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13D27-60A3-E73C-779A-30609E4293B9}"/>
              </a:ext>
            </a:extLst>
          </p:cNvPr>
          <p:cNvSpPr/>
          <p:nvPr/>
        </p:nvSpPr>
        <p:spPr>
          <a:xfrm>
            <a:off x="5323637" y="2957490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Teknik </a:t>
            </a:r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Pijit</a:t>
            </a:r>
            <a:r>
              <a:rPr lang="en-US" sz="1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Endorphine</a:t>
            </a:r>
            <a:endParaRPr lang="en-ID" sz="1200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E33ADE-8258-3E66-9D7A-CCC61550956E}"/>
              </a:ext>
            </a:extLst>
          </p:cNvPr>
          <p:cNvSpPr/>
          <p:nvPr/>
        </p:nvSpPr>
        <p:spPr>
          <a:xfrm>
            <a:off x="5390667" y="4075869"/>
            <a:ext cx="2053087" cy="301906"/>
          </a:xfrm>
          <a:prstGeom prst="roundRect">
            <a:avLst/>
          </a:prstGeom>
          <a:solidFill>
            <a:srgbClr val="51B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13F9E5-ADEB-D5AC-77B9-613E32BDE2CF}"/>
              </a:ext>
            </a:extLst>
          </p:cNvPr>
          <p:cNvSpPr/>
          <p:nvPr/>
        </p:nvSpPr>
        <p:spPr>
          <a:xfrm>
            <a:off x="5313031" y="4076494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Ngobrol</a:t>
            </a:r>
            <a:r>
              <a:rPr lang="en-US" sz="1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LaktASI</a:t>
            </a:r>
            <a:endParaRPr lang="en-ID" sz="1200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0E3C86-34E5-73AF-CB13-66F3387ABA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178" y="3936158"/>
            <a:ext cx="657324" cy="65732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3D0A5D-CD9C-C714-99E0-EDB7F0F0EC62}"/>
              </a:ext>
            </a:extLst>
          </p:cNvPr>
          <p:cNvCxnSpPr/>
          <p:nvPr/>
        </p:nvCxnSpPr>
        <p:spPr>
          <a:xfrm>
            <a:off x="5049180" y="1281428"/>
            <a:ext cx="2376000" cy="0"/>
          </a:xfrm>
          <a:prstGeom prst="line">
            <a:avLst/>
          </a:prstGeom>
          <a:ln w="28575">
            <a:solidFill>
              <a:srgbClr val="3C8F7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50C98CF-6FFC-11BE-6374-15A2541095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130" b="91019" l="1387" r="97730">
                        <a14:foregroundMark x1="21942" y1="2130" x2="22951" y2="8426"/>
                        <a14:foregroundMark x1="2900" y1="50093" x2="7945" y2="52685"/>
                        <a14:foregroundMark x1="90542" y1="32130" x2="88146" y2="41019"/>
                        <a14:foregroundMark x1="88146" y1="41019" x2="91929" y2="48981"/>
                        <a14:foregroundMark x1="91929" y1="48981" x2="90794" y2="55370"/>
                        <a14:foregroundMark x1="95839" y1="86019" x2="97856" y2="91111"/>
                        <a14:foregroundMark x1="1387" y1="51759" x2="2522" y2="5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637" y="3090285"/>
            <a:ext cx="324000" cy="44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4839F8E-F519-D65A-E9CA-2B34AD1D8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8" t="9183" r="28483" b="16352"/>
          <a:stretch/>
        </p:blipFill>
        <p:spPr>
          <a:xfrm>
            <a:off x="4504426" y="369641"/>
            <a:ext cx="3338422" cy="611871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EBE14A-FBDE-2EA5-B2A4-F65E4AE87619}"/>
              </a:ext>
            </a:extLst>
          </p:cNvPr>
          <p:cNvSpPr/>
          <p:nvPr/>
        </p:nvSpPr>
        <p:spPr>
          <a:xfrm>
            <a:off x="4921515" y="625412"/>
            <a:ext cx="2556000" cy="5580000"/>
          </a:xfrm>
          <a:prstGeom prst="roundRect">
            <a:avLst>
              <a:gd name="adj" fmla="val 11218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EB19D-B523-95D2-14A6-2236D1DCF8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 t="1" r="15409" b="3793"/>
          <a:stretch/>
        </p:blipFill>
        <p:spPr>
          <a:xfrm>
            <a:off x="5014748" y="741428"/>
            <a:ext cx="592838" cy="540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0EB2AE-0EE4-19D6-B6A2-3ED07870D37D}"/>
              </a:ext>
            </a:extLst>
          </p:cNvPr>
          <p:cNvSpPr/>
          <p:nvPr/>
        </p:nvSpPr>
        <p:spPr>
          <a:xfrm>
            <a:off x="5049181" y="901035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51BFA6"/>
                </a:solidFill>
                <a:latin typeface="Californian FB" panose="0207040306080B030204" pitchFamily="18" charset="0"/>
              </a:rPr>
              <a:t>Teman</a:t>
            </a:r>
            <a:r>
              <a:rPr lang="en-US" sz="1400" b="1" dirty="0">
                <a:solidFill>
                  <a:srgbClr val="51BFA6"/>
                </a:solidFill>
                <a:latin typeface="Californian FB" panose="0207040306080B030204" pitchFamily="18" charset="0"/>
              </a:rPr>
              <a:t> </a:t>
            </a:r>
            <a:r>
              <a:rPr lang="en-US" sz="1400" b="1" dirty="0" err="1">
                <a:solidFill>
                  <a:srgbClr val="51BFA6"/>
                </a:solidFill>
                <a:latin typeface="Californian FB" panose="0207040306080B030204" pitchFamily="18" charset="0"/>
              </a:rPr>
              <a:t>LaktASI</a:t>
            </a:r>
            <a:endParaRPr lang="en-ID" sz="1400" b="1" dirty="0">
              <a:solidFill>
                <a:srgbClr val="51BFA6"/>
              </a:solidFill>
              <a:latin typeface="Californian FB" panose="0207040306080B0302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3D0A5D-CD9C-C714-99E0-EDB7F0F0EC62}"/>
              </a:ext>
            </a:extLst>
          </p:cNvPr>
          <p:cNvCxnSpPr/>
          <p:nvPr/>
        </p:nvCxnSpPr>
        <p:spPr>
          <a:xfrm>
            <a:off x="5049180" y="1281428"/>
            <a:ext cx="2376000" cy="0"/>
          </a:xfrm>
          <a:prstGeom prst="line">
            <a:avLst/>
          </a:prstGeom>
          <a:ln w="28575">
            <a:solidFill>
              <a:srgbClr val="3C8F7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F593569-70E5-2B48-D1F2-38699E09A1D3}"/>
              </a:ext>
            </a:extLst>
          </p:cNvPr>
          <p:cNvSpPr/>
          <p:nvPr/>
        </p:nvSpPr>
        <p:spPr>
          <a:xfrm>
            <a:off x="5356345" y="1665496"/>
            <a:ext cx="2053087" cy="301906"/>
          </a:xfrm>
          <a:prstGeom prst="roundRect">
            <a:avLst/>
          </a:prstGeom>
          <a:solidFill>
            <a:srgbClr val="51B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9F45E2-4BA3-0F13-C149-7267AAE8D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180" y="1597237"/>
            <a:ext cx="432000" cy="432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F09795-D58A-2330-EF91-20BE454C14EC}"/>
              </a:ext>
            </a:extLst>
          </p:cNvPr>
          <p:cNvSpPr/>
          <p:nvPr/>
        </p:nvSpPr>
        <p:spPr>
          <a:xfrm>
            <a:off x="5269157" y="1670475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Teknik </a:t>
            </a:r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Pijit</a:t>
            </a:r>
            <a:r>
              <a:rPr lang="en-US" sz="1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Endorphine</a:t>
            </a:r>
            <a:endParaRPr lang="en-ID" sz="1200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E27F30-72BA-774E-7485-B8D9801A43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155" y="2866772"/>
            <a:ext cx="195072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4839F8E-F519-D65A-E9CA-2B34AD1D8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8" t="9183" r="28483" b="16352"/>
          <a:stretch/>
        </p:blipFill>
        <p:spPr>
          <a:xfrm>
            <a:off x="4504426" y="369641"/>
            <a:ext cx="3338422" cy="611871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EBE14A-FBDE-2EA5-B2A4-F65E4AE87619}"/>
              </a:ext>
            </a:extLst>
          </p:cNvPr>
          <p:cNvSpPr/>
          <p:nvPr/>
        </p:nvSpPr>
        <p:spPr>
          <a:xfrm>
            <a:off x="4921515" y="625412"/>
            <a:ext cx="2556000" cy="5580000"/>
          </a:xfrm>
          <a:prstGeom prst="roundRect">
            <a:avLst>
              <a:gd name="adj" fmla="val 11218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EB19D-B523-95D2-14A6-2236D1DCF8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 t="1" r="15409" b="3793"/>
          <a:stretch/>
        </p:blipFill>
        <p:spPr>
          <a:xfrm>
            <a:off x="5014748" y="741428"/>
            <a:ext cx="592838" cy="540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0EB2AE-0EE4-19D6-B6A2-3ED07870D37D}"/>
              </a:ext>
            </a:extLst>
          </p:cNvPr>
          <p:cNvSpPr/>
          <p:nvPr/>
        </p:nvSpPr>
        <p:spPr>
          <a:xfrm>
            <a:off x="5049181" y="901035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51BFA6"/>
                </a:solidFill>
                <a:latin typeface="Californian FB" panose="0207040306080B030204" pitchFamily="18" charset="0"/>
              </a:rPr>
              <a:t>Teman</a:t>
            </a:r>
            <a:r>
              <a:rPr lang="en-US" sz="1400" b="1" dirty="0">
                <a:solidFill>
                  <a:srgbClr val="51BFA6"/>
                </a:solidFill>
                <a:latin typeface="Californian FB" panose="0207040306080B030204" pitchFamily="18" charset="0"/>
              </a:rPr>
              <a:t> </a:t>
            </a:r>
            <a:r>
              <a:rPr lang="en-US" sz="1400" b="1" dirty="0" err="1">
                <a:solidFill>
                  <a:srgbClr val="51BFA6"/>
                </a:solidFill>
                <a:latin typeface="Californian FB" panose="0207040306080B030204" pitchFamily="18" charset="0"/>
              </a:rPr>
              <a:t>LaktASI</a:t>
            </a:r>
            <a:endParaRPr lang="en-ID" sz="1400" b="1" dirty="0">
              <a:solidFill>
                <a:srgbClr val="51BFA6"/>
              </a:solidFill>
              <a:latin typeface="Californian FB" panose="0207040306080B0302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F593569-70E5-2B48-D1F2-38699E09A1D3}"/>
              </a:ext>
            </a:extLst>
          </p:cNvPr>
          <p:cNvSpPr/>
          <p:nvPr/>
        </p:nvSpPr>
        <p:spPr>
          <a:xfrm>
            <a:off x="5386648" y="1968346"/>
            <a:ext cx="2053087" cy="301906"/>
          </a:xfrm>
          <a:prstGeom prst="roundRect">
            <a:avLst/>
          </a:prstGeom>
          <a:solidFill>
            <a:srgbClr val="51B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DD262A-8117-B53E-6CDB-FEDE44E4D671}"/>
              </a:ext>
            </a:extLst>
          </p:cNvPr>
          <p:cNvSpPr/>
          <p:nvPr/>
        </p:nvSpPr>
        <p:spPr>
          <a:xfrm>
            <a:off x="5395354" y="2953899"/>
            <a:ext cx="2053087" cy="301906"/>
          </a:xfrm>
          <a:prstGeom prst="roundRect">
            <a:avLst/>
          </a:prstGeom>
          <a:solidFill>
            <a:srgbClr val="51B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863C0-3759-C85A-6EB1-2FA580C19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178" y="2855014"/>
            <a:ext cx="576000" cy="576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420545-7D29-8E55-4541-62A8FE8BA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472" y="1859711"/>
            <a:ext cx="540000" cy="50871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D4E8A7-9F00-BE0C-C1E0-EDE403F18379}"/>
              </a:ext>
            </a:extLst>
          </p:cNvPr>
          <p:cNvSpPr/>
          <p:nvPr/>
        </p:nvSpPr>
        <p:spPr>
          <a:xfrm>
            <a:off x="5361818" y="1965134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Pengantar</a:t>
            </a:r>
            <a:r>
              <a:rPr lang="en-US" sz="1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Pijit</a:t>
            </a:r>
            <a:r>
              <a:rPr lang="en-US" sz="1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Endorphine</a:t>
            </a:r>
            <a:endParaRPr lang="en-ID" sz="1200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13D27-60A3-E73C-779A-30609E4293B9}"/>
              </a:ext>
            </a:extLst>
          </p:cNvPr>
          <p:cNvSpPr/>
          <p:nvPr/>
        </p:nvSpPr>
        <p:spPr>
          <a:xfrm>
            <a:off x="5323637" y="2957490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Teknik </a:t>
            </a:r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Pijit</a:t>
            </a:r>
            <a:r>
              <a:rPr lang="en-US" sz="1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Endorphine</a:t>
            </a:r>
            <a:endParaRPr lang="en-ID" sz="1200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E33ADE-8258-3E66-9D7A-CCC61550956E}"/>
              </a:ext>
            </a:extLst>
          </p:cNvPr>
          <p:cNvSpPr/>
          <p:nvPr/>
        </p:nvSpPr>
        <p:spPr>
          <a:xfrm>
            <a:off x="5390667" y="4075869"/>
            <a:ext cx="2053087" cy="301906"/>
          </a:xfrm>
          <a:prstGeom prst="roundRect">
            <a:avLst/>
          </a:prstGeom>
          <a:solidFill>
            <a:srgbClr val="51B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13F9E5-ADEB-D5AC-77B9-613E32BDE2CF}"/>
              </a:ext>
            </a:extLst>
          </p:cNvPr>
          <p:cNvSpPr/>
          <p:nvPr/>
        </p:nvSpPr>
        <p:spPr>
          <a:xfrm>
            <a:off x="5313031" y="4076494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Ngobrol</a:t>
            </a:r>
            <a:r>
              <a:rPr lang="en-US" sz="1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LaktASI</a:t>
            </a:r>
            <a:endParaRPr lang="en-ID" sz="1200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0E3C86-34E5-73AF-CB13-66F3387ABA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178" y="3936158"/>
            <a:ext cx="657324" cy="65732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3D0A5D-CD9C-C714-99E0-EDB7F0F0EC62}"/>
              </a:ext>
            </a:extLst>
          </p:cNvPr>
          <p:cNvCxnSpPr/>
          <p:nvPr/>
        </p:nvCxnSpPr>
        <p:spPr>
          <a:xfrm>
            <a:off x="5049180" y="1281428"/>
            <a:ext cx="2376000" cy="0"/>
          </a:xfrm>
          <a:prstGeom prst="line">
            <a:avLst/>
          </a:prstGeom>
          <a:ln w="28575">
            <a:solidFill>
              <a:srgbClr val="3C8F7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099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4839F8E-F519-D65A-E9CA-2B34AD1D8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8" t="9183" r="28483" b="16352"/>
          <a:stretch/>
        </p:blipFill>
        <p:spPr>
          <a:xfrm>
            <a:off x="4504426" y="369641"/>
            <a:ext cx="3338422" cy="611871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EBE14A-FBDE-2EA5-B2A4-F65E4AE87619}"/>
              </a:ext>
            </a:extLst>
          </p:cNvPr>
          <p:cNvSpPr/>
          <p:nvPr/>
        </p:nvSpPr>
        <p:spPr>
          <a:xfrm>
            <a:off x="4921515" y="625412"/>
            <a:ext cx="2556000" cy="5580000"/>
          </a:xfrm>
          <a:prstGeom prst="roundRect">
            <a:avLst>
              <a:gd name="adj" fmla="val 11218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EB19D-B523-95D2-14A6-2236D1DCF8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 t="1" r="15409" b="3793"/>
          <a:stretch/>
        </p:blipFill>
        <p:spPr>
          <a:xfrm>
            <a:off x="5014748" y="741428"/>
            <a:ext cx="592838" cy="540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0EB2AE-0EE4-19D6-B6A2-3ED07870D37D}"/>
              </a:ext>
            </a:extLst>
          </p:cNvPr>
          <p:cNvSpPr/>
          <p:nvPr/>
        </p:nvSpPr>
        <p:spPr>
          <a:xfrm>
            <a:off x="5049181" y="901035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51BFA6"/>
                </a:solidFill>
                <a:latin typeface="Californian FB" panose="0207040306080B030204" pitchFamily="18" charset="0"/>
              </a:rPr>
              <a:t>Teman</a:t>
            </a:r>
            <a:r>
              <a:rPr lang="en-US" sz="1400" b="1" dirty="0">
                <a:solidFill>
                  <a:srgbClr val="51BFA6"/>
                </a:solidFill>
                <a:latin typeface="Californian FB" panose="0207040306080B030204" pitchFamily="18" charset="0"/>
              </a:rPr>
              <a:t> </a:t>
            </a:r>
            <a:r>
              <a:rPr lang="en-US" sz="1400" b="1" dirty="0" err="1">
                <a:solidFill>
                  <a:srgbClr val="51BFA6"/>
                </a:solidFill>
                <a:latin typeface="Californian FB" panose="0207040306080B030204" pitchFamily="18" charset="0"/>
              </a:rPr>
              <a:t>LaktASI</a:t>
            </a:r>
            <a:endParaRPr lang="en-ID" sz="1400" b="1" dirty="0">
              <a:solidFill>
                <a:srgbClr val="51BFA6"/>
              </a:solidFill>
              <a:latin typeface="Californian FB" panose="0207040306080B0302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E33ADE-8258-3E66-9D7A-CCC61550956E}"/>
              </a:ext>
            </a:extLst>
          </p:cNvPr>
          <p:cNvSpPr/>
          <p:nvPr/>
        </p:nvSpPr>
        <p:spPr>
          <a:xfrm>
            <a:off x="5346793" y="1580746"/>
            <a:ext cx="2053087" cy="301906"/>
          </a:xfrm>
          <a:prstGeom prst="roundRect">
            <a:avLst/>
          </a:prstGeom>
          <a:solidFill>
            <a:srgbClr val="51B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13F9E5-ADEB-D5AC-77B9-613E32BDE2CF}"/>
              </a:ext>
            </a:extLst>
          </p:cNvPr>
          <p:cNvSpPr/>
          <p:nvPr/>
        </p:nvSpPr>
        <p:spPr>
          <a:xfrm>
            <a:off x="5269157" y="1581371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Ngobrol</a:t>
            </a:r>
            <a:r>
              <a:rPr lang="en-US" sz="1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LaktASI</a:t>
            </a:r>
            <a:endParaRPr lang="en-ID" sz="1200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0E3C86-34E5-73AF-CB13-66F3387AB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180" y="1490941"/>
            <a:ext cx="504000" cy="504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3D0A5D-CD9C-C714-99E0-EDB7F0F0EC62}"/>
              </a:ext>
            </a:extLst>
          </p:cNvPr>
          <p:cNvCxnSpPr/>
          <p:nvPr/>
        </p:nvCxnSpPr>
        <p:spPr>
          <a:xfrm>
            <a:off x="5049180" y="1281428"/>
            <a:ext cx="2376000" cy="0"/>
          </a:xfrm>
          <a:prstGeom prst="line">
            <a:avLst/>
          </a:prstGeom>
          <a:ln w="28575">
            <a:solidFill>
              <a:srgbClr val="3C8F7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C009D2-9C4A-DF34-AF5A-C608FEE817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86"/>
          <a:stretch/>
        </p:blipFill>
        <p:spPr>
          <a:xfrm>
            <a:off x="5049180" y="4094432"/>
            <a:ext cx="2350700" cy="2022140"/>
          </a:xfrm>
          <a:prstGeom prst="rect">
            <a:avLst/>
          </a:prstGeom>
        </p:spPr>
      </p:pic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2FF67935-EE3A-472F-F3F7-D5013AF52F10}"/>
              </a:ext>
            </a:extLst>
          </p:cNvPr>
          <p:cNvSpPr/>
          <p:nvPr/>
        </p:nvSpPr>
        <p:spPr>
          <a:xfrm>
            <a:off x="5172562" y="2779603"/>
            <a:ext cx="2208358" cy="301906"/>
          </a:xfrm>
          <a:prstGeom prst="wedgeRoundRectCallout">
            <a:avLst>
              <a:gd name="adj1" fmla="val -53544"/>
              <a:gd name="adj2" fmla="val -7162"/>
              <a:gd name="adj3" fmla="val 16667"/>
            </a:avLst>
          </a:prstGeom>
          <a:solidFill>
            <a:srgbClr val="9EDBCB"/>
          </a:solidFill>
          <a:ln>
            <a:solidFill>
              <a:srgbClr val="3C8F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5770D1B3-7C03-E030-4175-25A28E7F694D}"/>
              </a:ext>
            </a:extLst>
          </p:cNvPr>
          <p:cNvSpPr/>
          <p:nvPr/>
        </p:nvSpPr>
        <p:spPr>
          <a:xfrm>
            <a:off x="5172562" y="3270848"/>
            <a:ext cx="2208358" cy="301906"/>
          </a:xfrm>
          <a:prstGeom prst="wedgeRoundRectCallout">
            <a:avLst>
              <a:gd name="adj1" fmla="val 52456"/>
              <a:gd name="adj2" fmla="val 32212"/>
              <a:gd name="adj3" fmla="val 16667"/>
            </a:avLst>
          </a:prstGeom>
          <a:solidFill>
            <a:srgbClr val="3C8F7D"/>
          </a:solidFill>
          <a:ln>
            <a:solidFill>
              <a:srgbClr val="9ED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77465249-F0E9-53B9-629A-DCE33486DAE3}"/>
              </a:ext>
            </a:extLst>
          </p:cNvPr>
          <p:cNvSpPr/>
          <p:nvPr/>
        </p:nvSpPr>
        <p:spPr>
          <a:xfrm>
            <a:off x="5172562" y="3791901"/>
            <a:ext cx="2208358" cy="301906"/>
          </a:xfrm>
          <a:prstGeom prst="wedgeRoundRectCallout">
            <a:avLst>
              <a:gd name="adj1" fmla="val -53544"/>
              <a:gd name="adj2" fmla="val 44327"/>
              <a:gd name="adj3" fmla="val 16667"/>
            </a:avLst>
          </a:prstGeom>
          <a:solidFill>
            <a:srgbClr val="9EDBCB"/>
          </a:solidFill>
          <a:ln>
            <a:solidFill>
              <a:srgbClr val="51BF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29D8B0E-ED3E-7100-8112-0A1270FE72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" t="33830" r="68920" b="33660"/>
          <a:stretch/>
        </p:blipFill>
        <p:spPr>
          <a:xfrm>
            <a:off x="5913180" y="1979942"/>
            <a:ext cx="648000" cy="701559"/>
          </a:xfrm>
          <a:prstGeom prst="ellipse">
            <a:avLst/>
          </a:prstGeom>
          <a:ln w="12700" cap="rnd">
            <a:solidFill>
              <a:srgbClr val="9EDBCB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3923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4839F8E-F519-D65A-E9CA-2B34AD1D8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8" t="9183" r="28483" b="16352"/>
          <a:stretch/>
        </p:blipFill>
        <p:spPr>
          <a:xfrm>
            <a:off x="4504426" y="369641"/>
            <a:ext cx="3338422" cy="611871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EBE14A-FBDE-2EA5-B2A4-F65E4AE87619}"/>
              </a:ext>
            </a:extLst>
          </p:cNvPr>
          <p:cNvSpPr/>
          <p:nvPr/>
        </p:nvSpPr>
        <p:spPr>
          <a:xfrm>
            <a:off x="4921515" y="625412"/>
            <a:ext cx="2556000" cy="5580000"/>
          </a:xfrm>
          <a:prstGeom prst="roundRect">
            <a:avLst>
              <a:gd name="adj" fmla="val 11218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EB19D-B523-95D2-14A6-2236D1DCF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897" y="1924953"/>
            <a:ext cx="2465728" cy="15256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A4EAD1-D114-E871-4F59-2CAC70628AAE}"/>
              </a:ext>
            </a:extLst>
          </p:cNvPr>
          <p:cNvCxnSpPr/>
          <p:nvPr/>
        </p:nvCxnSpPr>
        <p:spPr>
          <a:xfrm>
            <a:off x="5227609" y="1789982"/>
            <a:ext cx="0" cy="2160000"/>
          </a:xfrm>
          <a:prstGeom prst="line">
            <a:avLst/>
          </a:prstGeom>
          <a:ln w="28575">
            <a:solidFill>
              <a:srgbClr val="3C8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C7D76B-78C7-F757-BD35-4032969C0532}"/>
              </a:ext>
            </a:extLst>
          </p:cNvPr>
          <p:cNvCxnSpPr>
            <a:cxnSpLocks/>
          </p:cNvCxnSpPr>
          <p:nvPr/>
        </p:nvCxnSpPr>
        <p:spPr>
          <a:xfrm flipH="1">
            <a:off x="5227609" y="1791489"/>
            <a:ext cx="504000" cy="0"/>
          </a:xfrm>
          <a:prstGeom prst="line">
            <a:avLst/>
          </a:prstGeom>
          <a:ln w="28575">
            <a:solidFill>
              <a:srgbClr val="3C8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EB129D-D1FB-9BA5-90D0-3B243BF477B7}"/>
              </a:ext>
            </a:extLst>
          </p:cNvPr>
          <p:cNvCxnSpPr/>
          <p:nvPr/>
        </p:nvCxnSpPr>
        <p:spPr>
          <a:xfrm>
            <a:off x="7200181" y="2528979"/>
            <a:ext cx="0" cy="1692000"/>
          </a:xfrm>
          <a:prstGeom prst="line">
            <a:avLst/>
          </a:prstGeom>
          <a:ln w="28575">
            <a:solidFill>
              <a:srgbClr val="3C8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6DBB5-28E4-735D-CB42-B56D2D0CE971}"/>
              </a:ext>
            </a:extLst>
          </p:cNvPr>
          <p:cNvCxnSpPr>
            <a:cxnSpLocks/>
          </p:cNvCxnSpPr>
          <p:nvPr/>
        </p:nvCxnSpPr>
        <p:spPr>
          <a:xfrm flipH="1">
            <a:off x="7023979" y="4220979"/>
            <a:ext cx="180000" cy="0"/>
          </a:xfrm>
          <a:prstGeom prst="line">
            <a:avLst/>
          </a:prstGeom>
          <a:ln w="28575">
            <a:solidFill>
              <a:srgbClr val="3C8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1B28592-ECC1-AA7C-F10C-B0B01D8BD2B2}"/>
              </a:ext>
            </a:extLst>
          </p:cNvPr>
          <p:cNvSpPr/>
          <p:nvPr/>
        </p:nvSpPr>
        <p:spPr>
          <a:xfrm>
            <a:off x="5299673" y="3450570"/>
            <a:ext cx="1844739" cy="301916"/>
          </a:xfrm>
          <a:prstGeom prst="rect">
            <a:avLst/>
          </a:prstGeom>
          <a:solidFill>
            <a:srgbClr val="51BFA6"/>
          </a:solidFill>
          <a:ln>
            <a:solidFill>
              <a:srgbClr val="51BF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0EB2AE-0EE4-19D6-B6A2-3ED07870D37D}"/>
              </a:ext>
            </a:extLst>
          </p:cNvPr>
          <p:cNvSpPr/>
          <p:nvPr/>
        </p:nvSpPr>
        <p:spPr>
          <a:xfrm>
            <a:off x="5117863" y="3424246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Script MT Bold" panose="03040602040607080904" pitchFamily="66" charset="0"/>
              </a:rPr>
              <a:t>Mari Ki’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Script MT Bold" panose="03040602040607080904" pitchFamily="66" charset="0"/>
              </a:rPr>
              <a:t>MengaASIh</a:t>
            </a:r>
            <a:endParaRPr lang="en-ID" sz="1200" dirty="0">
              <a:solidFill>
                <a:schemeClr val="bg1">
                  <a:lumMod val="95000"/>
                </a:schemeClr>
              </a:solidFill>
              <a:latin typeface="Script MT Bold" panose="03040602040607080904" pitchFamily="66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F5FCA847-C2C1-D947-395B-D3A17694CA3D}"/>
              </a:ext>
            </a:extLst>
          </p:cNvPr>
          <p:cNvGraphicFramePr>
            <a:graphicFrameLocks noGrp="1"/>
          </p:cNvGraphicFramePr>
          <p:nvPr/>
        </p:nvGraphicFramePr>
        <p:xfrm>
          <a:off x="5532331" y="3945513"/>
          <a:ext cx="133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339617067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User Name</a:t>
                      </a:r>
                      <a:endParaRPr lang="en-ID" sz="11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ED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1895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Password</a:t>
                      </a:r>
                      <a:endParaRPr lang="en-ID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9ED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65289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DF5BDBE-F910-F6D3-1FB1-66DF36497D9B}"/>
              </a:ext>
            </a:extLst>
          </p:cNvPr>
          <p:cNvGraphicFramePr>
            <a:graphicFrameLocks noGrp="1"/>
          </p:cNvGraphicFramePr>
          <p:nvPr/>
        </p:nvGraphicFramePr>
        <p:xfrm>
          <a:off x="5512912" y="4423954"/>
          <a:ext cx="13320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339617067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LOGIN</a:t>
                      </a:r>
                      <a:endParaRPr lang="en-ID" sz="11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65289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4E363D8-0C5A-4C43-B296-7C0778048FED}"/>
              </a:ext>
            </a:extLst>
          </p:cNvPr>
          <p:cNvGraphicFramePr>
            <a:graphicFrameLocks noGrp="1"/>
          </p:cNvGraphicFramePr>
          <p:nvPr/>
        </p:nvGraphicFramePr>
        <p:xfrm>
          <a:off x="4764000" y="4962754"/>
          <a:ext cx="13320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339617067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rgbClr val="00B050"/>
                          </a:solidFill>
                        </a:rPr>
                        <a:t>Lupa</a:t>
                      </a:r>
                      <a:r>
                        <a:rPr lang="en-US" sz="1100" b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050" b="0" dirty="0">
                          <a:solidFill>
                            <a:srgbClr val="00B050"/>
                          </a:solidFill>
                        </a:rPr>
                        <a:t>Password</a:t>
                      </a:r>
                      <a:endParaRPr lang="en-ID" sz="11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65289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BC2A349-494E-2AF7-E2C3-FB2AD416EBDB}"/>
              </a:ext>
            </a:extLst>
          </p:cNvPr>
          <p:cNvGraphicFramePr>
            <a:graphicFrameLocks noGrp="1"/>
          </p:cNvGraphicFramePr>
          <p:nvPr/>
        </p:nvGraphicFramePr>
        <p:xfrm>
          <a:off x="6098873" y="4968433"/>
          <a:ext cx="155565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650">
                  <a:extLst>
                    <a:ext uri="{9D8B030D-6E8A-4147-A177-3AD203B41FA5}">
                      <a16:colId xmlns:a16="http://schemas.microsoft.com/office/drawing/2014/main" val="339617067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rgbClr val="00B050"/>
                          </a:solidFill>
                          <a:latin typeface="Calibri (Body)"/>
                        </a:rPr>
                        <a:t>Belum </a:t>
                      </a:r>
                      <a:r>
                        <a:rPr lang="en-US" sz="1050" b="0" dirty="0" err="1">
                          <a:solidFill>
                            <a:srgbClr val="00B050"/>
                          </a:solidFill>
                          <a:latin typeface="Calibri (Body)"/>
                        </a:rPr>
                        <a:t>Memiliki</a:t>
                      </a:r>
                      <a:r>
                        <a:rPr lang="en-US" sz="1050" b="0" dirty="0">
                          <a:solidFill>
                            <a:srgbClr val="00B050"/>
                          </a:solidFill>
                          <a:latin typeface="Calibri (Body)"/>
                        </a:rPr>
                        <a:t> Akun</a:t>
                      </a:r>
                      <a:endParaRPr lang="en-ID" sz="1050" b="0" dirty="0">
                        <a:solidFill>
                          <a:srgbClr val="00B050"/>
                        </a:solidFill>
                        <a:latin typeface="Calibri (Body)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65289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0F3D409-CB78-1F58-4FC5-FF2EDCB84962}"/>
              </a:ext>
            </a:extLst>
          </p:cNvPr>
          <p:cNvSpPr/>
          <p:nvPr/>
        </p:nvSpPr>
        <p:spPr>
          <a:xfrm>
            <a:off x="5184479" y="1232874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3C8F7D"/>
                </a:solidFill>
                <a:latin typeface="Californian FB" panose="0207040306080B030204" pitchFamily="18" charset="0"/>
              </a:rPr>
              <a:t>Teman</a:t>
            </a:r>
            <a:r>
              <a:rPr lang="en-US" b="1" dirty="0">
                <a:solidFill>
                  <a:srgbClr val="3C8F7D"/>
                </a:solidFill>
                <a:latin typeface="Californian FB" panose="0207040306080B030204" pitchFamily="18" charset="0"/>
              </a:rPr>
              <a:t> </a:t>
            </a:r>
            <a:r>
              <a:rPr lang="en-US" b="1" dirty="0" err="1">
                <a:solidFill>
                  <a:srgbClr val="3C8F7D"/>
                </a:solidFill>
                <a:latin typeface="Californian FB" panose="0207040306080B030204" pitchFamily="18" charset="0"/>
              </a:rPr>
              <a:t>LaktASI</a:t>
            </a:r>
            <a:endParaRPr lang="en-ID" b="1" dirty="0">
              <a:solidFill>
                <a:srgbClr val="3C8F7D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00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4839F8E-F519-D65A-E9CA-2B34AD1D8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8" t="9183" r="28483" b="16352"/>
          <a:stretch/>
        </p:blipFill>
        <p:spPr>
          <a:xfrm>
            <a:off x="4504426" y="369641"/>
            <a:ext cx="3338422" cy="611871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EBE14A-FBDE-2EA5-B2A4-F65E4AE87619}"/>
              </a:ext>
            </a:extLst>
          </p:cNvPr>
          <p:cNvSpPr/>
          <p:nvPr/>
        </p:nvSpPr>
        <p:spPr>
          <a:xfrm>
            <a:off x="4921515" y="625412"/>
            <a:ext cx="2556000" cy="5580000"/>
          </a:xfrm>
          <a:prstGeom prst="roundRect">
            <a:avLst>
              <a:gd name="adj" fmla="val 11218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EB19D-B523-95D2-14A6-2236D1DCF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897" y="1924953"/>
            <a:ext cx="2465728" cy="15256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A4EAD1-D114-E871-4F59-2CAC70628AAE}"/>
              </a:ext>
            </a:extLst>
          </p:cNvPr>
          <p:cNvCxnSpPr/>
          <p:nvPr/>
        </p:nvCxnSpPr>
        <p:spPr>
          <a:xfrm>
            <a:off x="5227609" y="1789982"/>
            <a:ext cx="0" cy="2160000"/>
          </a:xfrm>
          <a:prstGeom prst="line">
            <a:avLst/>
          </a:prstGeom>
          <a:ln w="28575">
            <a:solidFill>
              <a:srgbClr val="3C8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C7D76B-78C7-F757-BD35-4032969C0532}"/>
              </a:ext>
            </a:extLst>
          </p:cNvPr>
          <p:cNvCxnSpPr>
            <a:cxnSpLocks/>
          </p:cNvCxnSpPr>
          <p:nvPr/>
        </p:nvCxnSpPr>
        <p:spPr>
          <a:xfrm flipH="1">
            <a:off x="5227609" y="1791489"/>
            <a:ext cx="504000" cy="0"/>
          </a:xfrm>
          <a:prstGeom prst="line">
            <a:avLst/>
          </a:prstGeom>
          <a:ln w="28575">
            <a:solidFill>
              <a:srgbClr val="3C8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EB129D-D1FB-9BA5-90D0-3B243BF477B7}"/>
              </a:ext>
            </a:extLst>
          </p:cNvPr>
          <p:cNvCxnSpPr/>
          <p:nvPr/>
        </p:nvCxnSpPr>
        <p:spPr>
          <a:xfrm>
            <a:off x="7200181" y="2528979"/>
            <a:ext cx="0" cy="1692000"/>
          </a:xfrm>
          <a:prstGeom prst="line">
            <a:avLst/>
          </a:prstGeom>
          <a:ln w="28575">
            <a:solidFill>
              <a:srgbClr val="3C8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6DBB5-28E4-735D-CB42-B56D2D0CE971}"/>
              </a:ext>
            </a:extLst>
          </p:cNvPr>
          <p:cNvCxnSpPr>
            <a:cxnSpLocks/>
          </p:cNvCxnSpPr>
          <p:nvPr/>
        </p:nvCxnSpPr>
        <p:spPr>
          <a:xfrm flipH="1">
            <a:off x="7023979" y="4220979"/>
            <a:ext cx="180000" cy="0"/>
          </a:xfrm>
          <a:prstGeom prst="line">
            <a:avLst/>
          </a:prstGeom>
          <a:ln w="28575">
            <a:solidFill>
              <a:srgbClr val="3C8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1B28592-ECC1-AA7C-F10C-B0B01D8BD2B2}"/>
              </a:ext>
            </a:extLst>
          </p:cNvPr>
          <p:cNvSpPr/>
          <p:nvPr/>
        </p:nvSpPr>
        <p:spPr>
          <a:xfrm>
            <a:off x="5299673" y="3450570"/>
            <a:ext cx="1844739" cy="301916"/>
          </a:xfrm>
          <a:prstGeom prst="rect">
            <a:avLst/>
          </a:prstGeom>
          <a:solidFill>
            <a:srgbClr val="51BFA6"/>
          </a:solidFill>
          <a:ln>
            <a:solidFill>
              <a:srgbClr val="51BF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0EB2AE-0EE4-19D6-B6A2-3ED07870D37D}"/>
              </a:ext>
            </a:extLst>
          </p:cNvPr>
          <p:cNvSpPr/>
          <p:nvPr/>
        </p:nvSpPr>
        <p:spPr>
          <a:xfrm>
            <a:off x="5117863" y="3424246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Script MT Bold" panose="03040602040607080904" pitchFamily="66" charset="0"/>
              </a:rPr>
              <a:t>Mari Ki’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Script MT Bold" panose="03040602040607080904" pitchFamily="66" charset="0"/>
              </a:rPr>
              <a:t>MengaASIh</a:t>
            </a:r>
            <a:endParaRPr lang="en-ID" sz="1200" dirty="0">
              <a:solidFill>
                <a:schemeClr val="bg1">
                  <a:lumMod val="95000"/>
                </a:schemeClr>
              </a:solidFill>
              <a:latin typeface="Script MT Bold" panose="03040602040607080904" pitchFamily="66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F5FCA847-C2C1-D947-395B-D3A17694CA3D}"/>
              </a:ext>
            </a:extLst>
          </p:cNvPr>
          <p:cNvGraphicFramePr>
            <a:graphicFrameLocks noGrp="1"/>
          </p:cNvGraphicFramePr>
          <p:nvPr/>
        </p:nvGraphicFramePr>
        <p:xfrm>
          <a:off x="5532331" y="3945513"/>
          <a:ext cx="133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339617067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User Name</a:t>
                      </a:r>
                      <a:endParaRPr lang="en-ID" sz="11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ED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1895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Password</a:t>
                      </a:r>
                      <a:endParaRPr lang="en-ID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9ED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65289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DF5BDBE-F910-F6D3-1FB1-66DF36497D9B}"/>
              </a:ext>
            </a:extLst>
          </p:cNvPr>
          <p:cNvGraphicFramePr>
            <a:graphicFrameLocks noGrp="1"/>
          </p:cNvGraphicFramePr>
          <p:nvPr/>
        </p:nvGraphicFramePr>
        <p:xfrm>
          <a:off x="5512912" y="4423954"/>
          <a:ext cx="13320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339617067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LOGIN</a:t>
                      </a:r>
                      <a:endParaRPr lang="en-ID" sz="11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65289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4E363D8-0C5A-4C43-B296-7C0778048FED}"/>
              </a:ext>
            </a:extLst>
          </p:cNvPr>
          <p:cNvGraphicFramePr>
            <a:graphicFrameLocks noGrp="1"/>
          </p:cNvGraphicFramePr>
          <p:nvPr/>
        </p:nvGraphicFramePr>
        <p:xfrm>
          <a:off x="4764000" y="4962754"/>
          <a:ext cx="13320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339617067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rgbClr val="00B050"/>
                          </a:solidFill>
                        </a:rPr>
                        <a:t>Lupa</a:t>
                      </a:r>
                      <a:r>
                        <a:rPr lang="en-US" sz="1100" b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050" b="0" dirty="0">
                          <a:solidFill>
                            <a:srgbClr val="00B050"/>
                          </a:solidFill>
                        </a:rPr>
                        <a:t>Password</a:t>
                      </a:r>
                      <a:endParaRPr lang="en-ID" sz="11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65289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BC2A349-494E-2AF7-E2C3-FB2AD416EBDB}"/>
              </a:ext>
            </a:extLst>
          </p:cNvPr>
          <p:cNvGraphicFramePr>
            <a:graphicFrameLocks noGrp="1"/>
          </p:cNvGraphicFramePr>
          <p:nvPr/>
        </p:nvGraphicFramePr>
        <p:xfrm>
          <a:off x="6098873" y="4968433"/>
          <a:ext cx="155565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650">
                  <a:extLst>
                    <a:ext uri="{9D8B030D-6E8A-4147-A177-3AD203B41FA5}">
                      <a16:colId xmlns:a16="http://schemas.microsoft.com/office/drawing/2014/main" val="339617067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rgbClr val="00B050"/>
                          </a:solidFill>
                          <a:latin typeface="Calibri (Body)"/>
                        </a:rPr>
                        <a:t>Belum </a:t>
                      </a:r>
                      <a:r>
                        <a:rPr lang="en-US" sz="1050" b="0" dirty="0" err="1">
                          <a:solidFill>
                            <a:srgbClr val="00B050"/>
                          </a:solidFill>
                          <a:latin typeface="Calibri (Body)"/>
                        </a:rPr>
                        <a:t>Memiliki</a:t>
                      </a:r>
                      <a:r>
                        <a:rPr lang="en-US" sz="1050" b="0" dirty="0">
                          <a:solidFill>
                            <a:srgbClr val="00B050"/>
                          </a:solidFill>
                          <a:latin typeface="Calibri (Body)"/>
                        </a:rPr>
                        <a:t> Akun</a:t>
                      </a:r>
                      <a:endParaRPr lang="en-ID" sz="1050" b="0" dirty="0">
                        <a:solidFill>
                          <a:srgbClr val="00B050"/>
                        </a:solidFill>
                        <a:latin typeface="Calibri (Body)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65289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0F3D409-CB78-1F58-4FC5-FF2EDCB84962}"/>
              </a:ext>
            </a:extLst>
          </p:cNvPr>
          <p:cNvSpPr/>
          <p:nvPr/>
        </p:nvSpPr>
        <p:spPr>
          <a:xfrm>
            <a:off x="5184479" y="1232874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3C8F7D"/>
                </a:solidFill>
                <a:latin typeface="Californian FB" panose="0207040306080B030204" pitchFamily="18" charset="0"/>
              </a:rPr>
              <a:t>Teman</a:t>
            </a:r>
            <a:r>
              <a:rPr lang="en-US" b="1" dirty="0">
                <a:solidFill>
                  <a:srgbClr val="3C8F7D"/>
                </a:solidFill>
                <a:latin typeface="Californian FB" panose="0207040306080B030204" pitchFamily="18" charset="0"/>
              </a:rPr>
              <a:t> </a:t>
            </a:r>
            <a:r>
              <a:rPr lang="en-US" b="1" dirty="0" err="1">
                <a:solidFill>
                  <a:srgbClr val="3C8F7D"/>
                </a:solidFill>
                <a:latin typeface="Californian FB" panose="0207040306080B030204" pitchFamily="18" charset="0"/>
              </a:rPr>
              <a:t>LaktASI</a:t>
            </a:r>
            <a:endParaRPr lang="en-ID" b="1" dirty="0">
              <a:solidFill>
                <a:srgbClr val="3C8F7D"/>
              </a:solidFill>
              <a:latin typeface="Californian FB" panose="0207040306080B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2D52F-98B9-E6C6-AAC8-E2B1081AA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30" b="91019" l="1387" r="97730">
                        <a14:foregroundMark x1="21942" y1="2130" x2="22951" y2="8426"/>
                        <a14:foregroundMark x1="2900" y1="50093" x2="7945" y2="52685"/>
                        <a14:foregroundMark x1="90542" y1="32130" x2="88146" y2="41019"/>
                        <a14:foregroundMark x1="88146" y1="41019" x2="91929" y2="48981"/>
                        <a14:foregroundMark x1="91929" y1="48981" x2="90794" y2="55370"/>
                        <a14:foregroundMark x1="95839" y1="86019" x2="97856" y2="91111"/>
                        <a14:foregroundMark x1="1387" y1="51759" x2="2522" y2="5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698" y="5085052"/>
            <a:ext cx="324000" cy="44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2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4839F8E-F519-D65A-E9CA-2B34AD1D8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8" t="9183" r="28483" b="16352"/>
          <a:stretch/>
        </p:blipFill>
        <p:spPr>
          <a:xfrm>
            <a:off x="4504426" y="369641"/>
            <a:ext cx="3338422" cy="611871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EBE14A-FBDE-2EA5-B2A4-F65E4AE87619}"/>
              </a:ext>
            </a:extLst>
          </p:cNvPr>
          <p:cNvSpPr/>
          <p:nvPr/>
        </p:nvSpPr>
        <p:spPr>
          <a:xfrm>
            <a:off x="4921515" y="625412"/>
            <a:ext cx="2556000" cy="5580000"/>
          </a:xfrm>
          <a:prstGeom prst="roundRect">
            <a:avLst>
              <a:gd name="adj" fmla="val 11218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EB19D-B523-95D2-14A6-2236D1DCF8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 t="1" r="15409" b="3793"/>
          <a:stretch/>
        </p:blipFill>
        <p:spPr>
          <a:xfrm>
            <a:off x="5014748" y="741428"/>
            <a:ext cx="592838" cy="540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0EB2AE-0EE4-19D6-B6A2-3ED07870D37D}"/>
              </a:ext>
            </a:extLst>
          </p:cNvPr>
          <p:cNvSpPr/>
          <p:nvPr/>
        </p:nvSpPr>
        <p:spPr>
          <a:xfrm>
            <a:off x="5049181" y="901035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51BFA6"/>
                </a:solidFill>
                <a:latin typeface="Californian FB" panose="0207040306080B030204" pitchFamily="18" charset="0"/>
              </a:rPr>
              <a:t>Teman</a:t>
            </a:r>
            <a:r>
              <a:rPr lang="en-US" sz="1400" b="1" dirty="0">
                <a:solidFill>
                  <a:srgbClr val="51BFA6"/>
                </a:solidFill>
                <a:latin typeface="Californian FB" panose="0207040306080B030204" pitchFamily="18" charset="0"/>
              </a:rPr>
              <a:t> </a:t>
            </a:r>
            <a:r>
              <a:rPr lang="en-US" sz="1400" b="1" dirty="0" err="1">
                <a:solidFill>
                  <a:srgbClr val="51BFA6"/>
                </a:solidFill>
                <a:latin typeface="Californian FB" panose="0207040306080B030204" pitchFamily="18" charset="0"/>
              </a:rPr>
              <a:t>LaktASI</a:t>
            </a:r>
            <a:endParaRPr lang="en-ID" sz="1400" b="1" dirty="0">
              <a:solidFill>
                <a:srgbClr val="51BFA6"/>
              </a:solidFill>
              <a:latin typeface="Californian FB" panose="0207040306080B03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13F9E5-ADEB-D5AC-77B9-613E32BDE2CF}"/>
              </a:ext>
            </a:extLst>
          </p:cNvPr>
          <p:cNvSpPr/>
          <p:nvPr/>
        </p:nvSpPr>
        <p:spPr>
          <a:xfrm>
            <a:off x="4914253" y="1349622"/>
            <a:ext cx="2466667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pc="600" dirty="0" err="1">
                <a:solidFill>
                  <a:srgbClr val="3C8F7D"/>
                </a:solidFill>
                <a:latin typeface="Californian FB" panose="0207040306080B030204" pitchFamily="18" charset="0"/>
              </a:rPr>
              <a:t>Registrasi</a:t>
            </a:r>
            <a:r>
              <a:rPr lang="en-US" sz="1200" b="1" spc="600" dirty="0">
                <a:solidFill>
                  <a:srgbClr val="3C8F7D"/>
                </a:solidFill>
                <a:latin typeface="Californian FB" panose="0207040306080B030204" pitchFamily="18" charset="0"/>
              </a:rPr>
              <a:t> User</a:t>
            </a:r>
            <a:endParaRPr lang="en-ID" sz="1200" b="1" spc="600" dirty="0">
              <a:solidFill>
                <a:srgbClr val="3C8F7D"/>
              </a:solidFill>
              <a:latin typeface="Californian FB" panose="0207040306080B0302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3D0A5D-CD9C-C714-99E0-EDB7F0F0EC62}"/>
              </a:ext>
            </a:extLst>
          </p:cNvPr>
          <p:cNvCxnSpPr/>
          <p:nvPr/>
        </p:nvCxnSpPr>
        <p:spPr>
          <a:xfrm>
            <a:off x="5049180" y="1281428"/>
            <a:ext cx="2376000" cy="0"/>
          </a:xfrm>
          <a:prstGeom prst="line">
            <a:avLst/>
          </a:prstGeom>
          <a:ln w="28575">
            <a:solidFill>
              <a:srgbClr val="3C8F7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5B2529C-F2C0-5D29-A900-0D866B1E8AC0}"/>
              </a:ext>
            </a:extLst>
          </p:cNvPr>
          <p:cNvGraphicFramePr>
            <a:graphicFrameLocks noGrp="1"/>
          </p:cNvGraphicFramePr>
          <p:nvPr/>
        </p:nvGraphicFramePr>
        <p:xfrm>
          <a:off x="5068366" y="1858957"/>
          <a:ext cx="2344430" cy="23167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920954">
                  <a:extLst>
                    <a:ext uri="{9D8B030D-6E8A-4147-A177-3AD203B41FA5}">
                      <a16:colId xmlns:a16="http://schemas.microsoft.com/office/drawing/2014/main" val="13679792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4671490"/>
                    </a:ext>
                  </a:extLst>
                </a:gridCol>
                <a:gridCol w="1215196">
                  <a:extLst>
                    <a:ext uri="{9D8B030D-6E8A-4147-A177-3AD203B41FA5}">
                      <a16:colId xmlns:a16="http://schemas.microsoft.com/office/drawing/2014/main" val="744524784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en-US" sz="800" dirty="0"/>
                        <a:t>Nama</a:t>
                      </a:r>
                      <a:endParaRPr lang="en-ID" sz="80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:</a:t>
                      </a:r>
                      <a:endParaRPr lang="en-ID" sz="80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sz="80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229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D" sz="800" dirty="0"/>
                    </a:p>
                  </a:txBody>
                  <a:tcP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800"/>
                    </a:p>
                  </a:txBody>
                  <a:tcP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800" dirty="0"/>
                    </a:p>
                  </a:txBody>
                  <a:tcP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586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/>
                        <a:t>Usia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Kehamilan</a:t>
                      </a:r>
                      <a:endParaRPr lang="en-ID" sz="80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:</a:t>
                      </a:r>
                      <a:endParaRPr lang="en-ID" sz="80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sz="80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29900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en-ID" sz="800" dirty="0"/>
                    </a:p>
                  </a:txBody>
                  <a:tcP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800" dirty="0"/>
                    </a:p>
                  </a:txBody>
                  <a:tcP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800" dirty="0"/>
                    </a:p>
                  </a:txBody>
                  <a:tcP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13793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US" sz="800" dirty="0" err="1"/>
                        <a:t>Kehamilan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Ke</a:t>
                      </a:r>
                      <a:endParaRPr lang="en-ID" sz="80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:</a:t>
                      </a:r>
                      <a:endParaRPr lang="en-ID" sz="80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sz="80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55721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en-ID" sz="800"/>
                    </a:p>
                  </a:txBody>
                  <a:tcP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800"/>
                    </a:p>
                  </a:txBody>
                  <a:tcP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800" dirty="0"/>
                    </a:p>
                  </a:txBody>
                  <a:tcP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37742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US" sz="800" dirty="0"/>
                        <a:t>Alamat</a:t>
                      </a:r>
                      <a:endParaRPr lang="en-ID" sz="80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:</a:t>
                      </a:r>
                      <a:endParaRPr lang="en-ID" sz="80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sz="80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97159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en-ID" sz="800" dirty="0"/>
                    </a:p>
                  </a:txBody>
                  <a:tcP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800" dirty="0"/>
                    </a:p>
                  </a:txBody>
                  <a:tcP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sz="800" dirty="0"/>
                    </a:p>
                  </a:txBody>
                  <a:tcP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96229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US" sz="800" dirty="0"/>
                        <a:t>No. HP</a:t>
                      </a:r>
                      <a:endParaRPr lang="en-ID" sz="80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:</a:t>
                      </a:r>
                      <a:endParaRPr lang="en-ID" sz="80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sz="80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425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A78DDF-6407-DD97-81A8-A2038B69C4E9}"/>
              </a:ext>
            </a:extLst>
          </p:cNvPr>
          <p:cNvGraphicFramePr>
            <a:graphicFrameLocks noGrp="1"/>
          </p:cNvGraphicFramePr>
          <p:nvPr/>
        </p:nvGraphicFramePr>
        <p:xfrm>
          <a:off x="5068366" y="5238378"/>
          <a:ext cx="2344430" cy="270000"/>
        </p:xfrm>
        <a:graphic>
          <a:graphicData uri="http://schemas.openxmlformats.org/drawingml/2006/table">
            <a:tbl>
              <a:tblPr firstRow="1" bandRow="1">
                <a:effectLst>
                  <a:outerShdw blurRad="152400" dist="317500" dir="5400000" sx="90000" sy="-19000" rotWithShape="0">
                    <a:prstClr val="black">
                      <a:alpha val="15000"/>
                    </a:prstClr>
                  </a:outerShdw>
                </a:effectLst>
                <a:tableStyleId>{2D5ABB26-0587-4C30-8999-92F81FD0307C}</a:tableStyleId>
              </a:tblPr>
              <a:tblGrid>
                <a:gridCol w="920954">
                  <a:extLst>
                    <a:ext uri="{9D8B030D-6E8A-4147-A177-3AD203B41FA5}">
                      <a16:colId xmlns:a16="http://schemas.microsoft.com/office/drawing/2014/main" val="13679792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4671490"/>
                    </a:ext>
                  </a:extLst>
                </a:gridCol>
                <a:gridCol w="1215196">
                  <a:extLst>
                    <a:ext uri="{9D8B030D-6E8A-4147-A177-3AD203B41FA5}">
                      <a16:colId xmlns:a16="http://schemas.microsoft.com/office/drawing/2014/main" val="744524784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sz="1000" b="1" spc="600" dirty="0"/>
                        <a:t>OK</a:t>
                      </a:r>
                      <a:endParaRPr lang="en-ID" sz="1000" b="1" spc="60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000" b="1" spc="60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spc="600" dirty="0"/>
                        <a:t>BATAL</a:t>
                      </a:r>
                      <a:endParaRPr lang="en-ID" sz="1000" b="1" spc="60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229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51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34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4839F8E-F519-D65A-E9CA-2B34AD1D8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8" t="9183" r="28483" b="16352"/>
          <a:stretch/>
        </p:blipFill>
        <p:spPr>
          <a:xfrm>
            <a:off x="4504426" y="369641"/>
            <a:ext cx="3338422" cy="611871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EBE14A-FBDE-2EA5-B2A4-F65E4AE87619}"/>
              </a:ext>
            </a:extLst>
          </p:cNvPr>
          <p:cNvSpPr/>
          <p:nvPr/>
        </p:nvSpPr>
        <p:spPr>
          <a:xfrm>
            <a:off x="4921515" y="625412"/>
            <a:ext cx="2556000" cy="5580000"/>
          </a:xfrm>
          <a:prstGeom prst="roundRect">
            <a:avLst>
              <a:gd name="adj" fmla="val 11218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EB19D-B523-95D2-14A6-2236D1DCF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897" y="1924953"/>
            <a:ext cx="2465728" cy="15256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A4EAD1-D114-E871-4F59-2CAC70628AAE}"/>
              </a:ext>
            </a:extLst>
          </p:cNvPr>
          <p:cNvCxnSpPr/>
          <p:nvPr/>
        </p:nvCxnSpPr>
        <p:spPr>
          <a:xfrm>
            <a:off x="5227609" y="1789982"/>
            <a:ext cx="0" cy="2160000"/>
          </a:xfrm>
          <a:prstGeom prst="line">
            <a:avLst/>
          </a:prstGeom>
          <a:ln w="28575">
            <a:solidFill>
              <a:srgbClr val="3C8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C7D76B-78C7-F757-BD35-4032969C0532}"/>
              </a:ext>
            </a:extLst>
          </p:cNvPr>
          <p:cNvCxnSpPr>
            <a:cxnSpLocks/>
          </p:cNvCxnSpPr>
          <p:nvPr/>
        </p:nvCxnSpPr>
        <p:spPr>
          <a:xfrm flipH="1">
            <a:off x="5227609" y="1791489"/>
            <a:ext cx="504000" cy="0"/>
          </a:xfrm>
          <a:prstGeom prst="line">
            <a:avLst/>
          </a:prstGeom>
          <a:ln w="28575">
            <a:solidFill>
              <a:srgbClr val="3C8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EB129D-D1FB-9BA5-90D0-3B243BF477B7}"/>
              </a:ext>
            </a:extLst>
          </p:cNvPr>
          <p:cNvCxnSpPr/>
          <p:nvPr/>
        </p:nvCxnSpPr>
        <p:spPr>
          <a:xfrm>
            <a:off x="7200181" y="2528979"/>
            <a:ext cx="0" cy="1692000"/>
          </a:xfrm>
          <a:prstGeom prst="line">
            <a:avLst/>
          </a:prstGeom>
          <a:ln w="28575">
            <a:solidFill>
              <a:srgbClr val="3C8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6DBB5-28E4-735D-CB42-B56D2D0CE971}"/>
              </a:ext>
            </a:extLst>
          </p:cNvPr>
          <p:cNvCxnSpPr>
            <a:cxnSpLocks/>
          </p:cNvCxnSpPr>
          <p:nvPr/>
        </p:nvCxnSpPr>
        <p:spPr>
          <a:xfrm flipH="1">
            <a:off x="7023979" y="4220979"/>
            <a:ext cx="180000" cy="0"/>
          </a:xfrm>
          <a:prstGeom prst="line">
            <a:avLst/>
          </a:prstGeom>
          <a:ln w="28575">
            <a:solidFill>
              <a:srgbClr val="3C8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1B28592-ECC1-AA7C-F10C-B0B01D8BD2B2}"/>
              </a:ext>
            </a:extLst>
          </p:cNvPr>
          <p:cNvSpPr/>
          <p:nvPr/>
        </p:nvSpPr>
        <p:spPr>
          <a:xfrm>
            <a:off x="5299673" y="3450570"/>
            <a:ext cx="1844739" cy="301916"/>
          </a:xfrm>
          <a:prstGeom prst="rect">
            <a:avLst/>
          </a:prstGeom>
          <a:solidFill>
            <a:srgbClr val="51BFA6"/>
          </a:solidFill>
          <a:ln>
            <a:solidFill>
              <a:srgbClr val="51BF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0EB2AE-0EE4-19D6-B6A2-3ED07870D37D}"/>
              </a:ext>
            </a:extLst>
          </p:cNvPr>
          <p:cNvSpPr/>
          <p:nvPr/>
        </p:nvSpPr>
        <p:spPr>
          <a:xfrm>
            <a:off x="5117863" y="3424246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Script MT Bold" panose="03040602040607080904" pitchFamily="66" charset="0"/>
              </a:rPr>
              <a:t>Mari Ki’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Script MT Bold" panose="03040602040607080904" pitchFamily="66" charset="0"/>
              </a:rPr>
              <a:t>MengaASIh</a:t>
            </a:r>
            <a:endParaRPr lang="en-ID" sz="1200" dirty="0">
              <a:solidFill>
                <a:schemeClr val="bg1">
                  <a:lumMod val="95000"/>
                </a:schemeClr>
              </a:solidFill>
              <a:latin typeface="Script MT Bold" panose="03040602040607080904" pitchFamily="66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F5FCA847-C2C1-D947-395B-D3A17694CA3D}"/>
              </a:ext>
            </a:extLst>
          </p:cNvPr>
          <p:cNvGraphicFramePr>
            <a:graphicFrameLocks noGrp="1"/>
          </p:cNvGraphicFramePr>
          <p:nvPr/>
        </p:nvGraphicFramePr>
        <p:xfrm>
          <a:off x="5532331" y="3945513"/>
          <a:ext cx="133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339617067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User Name</a:t>
                      </a:r>
                      <a:endParaRPr lang="en-ID" sz="11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ED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1895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Password</a:t>
                      </a:r>
                      <a:endParaRPr lang="en-ID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9ED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65289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DF5BDBE-F910-F6D3-1FB1-66DF36497D9B}"/>
              </a:ext>
            </a:extLst>
          </p:cNvPr>
          <p:cNvGraphicFramePr>
            <a:graphicFrameLocks noGrp="1"/>
          </p:cNvGraphicFramePr>
          <p:nvPr/>
        </p:nvGraphicFramePr>
        <p:xfrm>
          <a:off x="5512912" y="4423954"/>
          <a:ext cx="13320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339617067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LOGIN</a:t>
                      </a:r>
                      <a:endParaRPr lang="en-ID" sz="11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65289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4E363D8-0C5A-4C43-B296-7C0778048FED}"/>
              </a:ext>
            </a:extLst>
          </p:cNvPr>
          <p:cNvGraphicFramePr>
            <a:graphicFrameLocks noGrp="1"/>
          </p:cNvGraphicFramePr>
          <p:nvPr/>
        </p:nvGraphicFramePr>
        <p:xfrm>
          <a:off x="4764000" y="4962754"/>
          <a:ext cx="13320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339617067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rgbClr val="00B050"/>
                          </a:solidFill>
                        </a:rPr>
                        <a:t>Lupa</a:t>
                      </a:r>
                      <a:r>
                        <a:rPr lang="en-US" sz="1100" b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050" b="0" dirty="0">
                          <a:solidFill>
                            <a:srgbClr val="00B050"/>
                          </a:solidFill>
                        </a:rPr>
                        <a:t>Password</a:t>
                      </a:r>
                      <a:endParaRPr lang="en-ID" sz="11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65289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BC2A349-494E-2AF7-E2C3-FB2AD416EBDB}"/>
              </a:ext>
            </a:extLst>
          </p:cNvPr>
          <p:cNvGraphicFramePr>
            <a:graphicFrameLocks noGrp="1"/>
          </p:cNvGraphicFramePr>
          <p:nvPr/>
        </p:nvGraphicFramePr>
        <p:xfrm>
          <a:off x="6098873" y="4968433"/>
          <a:ext cx="155565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650">
                  <a:extLst>
                    <a:ext uri="{9D8B030D-6E8A-4147-A177-3AD203B41FA5}">
                      <a16:colId xmlns:a16="http://schemas.microsoft.com/office/drawing/2014/main" val="339617067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rgbClr val="00B050"/>
                          </a:solidFill>
                          <a:latin typeface="Calibri (Body)"/>
                        </a:rPr>
                        <a:t>Belum </a:t>
                      </a:r>
                      <a:r>
                        <a:rPr lang="en-US" sz="1050" b="0" dirty="0" err="1">
                          <a:solidFill>
                            <a:srgbClr val="00B050"/>
                          </a:solidFill>
                          <a:latin typeface="Calibri (Body)"/>
                        </a:rPr>
                        <a:t>Memiliki</a:t>
                      </a:r>
                      <a:r>
                        <a:rPr lang="en-US" sz="1050" b="0" dirty="0">
                          <a:solidFill>
                            <a:srgbClr val="00B050"/>
                          </a:solidFill>
                          <a:latin typeface="Calibri (Body)"/>
                        </a:rPr>
                        <a:t> Akun</a:t>
                      </a:r>
                      <a:endParaRPr lang="en-ID" sz="1050" b="0" dirty="0">
                        <a:solidFill>
                          <a:srgbClr val="00B050"/>
                        </a:solidFill>
                        <a:latin typeface="Calibri (Body)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65289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0F3D409-CB78-1F58-4FC5-FF2EDCB84962}"/>
              </a:ext>
            </a:extLst>
          </p:cNvPr>
          <p:cNvSpPr/>
          <p:nvPr/>
        </p:nvSpPr>
        <p:spPr>
          <a:xfrm>
            <a:off x="5184479" y="1232874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3C8F7D"/>
                </a:solidFill>
                <a:latin typeface="Californian FB" panose="0207040306080B030204" pitchFamily="18" charset="0"/>
              </a:rPr>
              <a:t>Teman</a:t>
            </a:r>
            <a:r>
              <a:rPr lang="en-US" b="1" dirty="0">
                <a:solidFill>
                  <a:srgbClr val="3C8F7D"/>
                </a:solidFill>
                <a:latin typeface="Californian FB" panose="0207040306080B030204" pitchFamily="18" charset="0"/>
              </a:rPr>
              <a:t> </a:t>
            </a:r>
            <a:r>
              <a:rPr lang="en-US" b="1" dirty="0" err="1">
                <a:solidFill>
                  <a:srgbClr val="3C8F7D"/>
                </a:solidFill>
                <a:latin typeface="Californian FB" panose="0207040306080B030204" pitchFamily="18" charset="0"/>
              </a:rPr>
              <a:t>LaktASI</a:t>
            </a:r>
            <a:endParaRPr lang="en-ID" b="1" dirty="0">
              <a:solidFill>
                <a:srgbClr val="3C8F7D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4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4839F8E-F519-D65A-E9CA-2B34AD1D8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8" t="9183" r="28483" b="16352"/>
          <a:stretch/>
        </p:blipFill>
        <p:spPr>
          <a:xfrm>
            <a:off x="4504426" y="369641"/>
            <a:ext cx="3338422" cy="611871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EBE14A-FBDE-2EA5-B2A4-F65E4AE87619}"/>
              </a:ext>
            </a:extLst>
          </p:cNvPr>
          <p:cNvSpPr/>
          <p:nvPr/>
        </p:nvSpPr>
        <p:spPr>
          <a:xfrm>
            <a:off x="4921515" y="625412"/>
            <a:ext cx="2556000" cy="5580000"/>
          </a:xfrm>
          <a:prstGeom prst="roundRect">
            <a:avLst>
              <a:gd name="adj" fmla="val 11218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EB19D-B523-95D2-14A6-2236D1DCF8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 t="1" r="15409" b="3793"/>
          <a:stretch/>
        </p:blipFill>
        <p:spPr>
          <a:xfrm>
            <a:off x="5014748" y="741428"/>
            <a:ext cx="592838" cy="540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0EB2AE-0EE4-19D6-B6A2-3ED07870D37D}"/>
              </a:ext>
            </a:extLst>
          </p:cNvPr>
          <p:cNvSpPr/>
          <p:nvPr/>
        </p:nvSpPr>
        <p:spPr>
          <a:xfrm>
            <a:off x="5049181" y="901035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51BFA6"/>
                </a:solidFill>
                <a:latin typeface="Californian FB" panose="0207040306080B030204" pitchFamily="18" charset="0"/>
              </a:rPr>
              <a:t>Teman</a:t>
            </a:r>
            <a:r>
              <a:rPr lang="en-US" sz="1400" b="1" dirty="0">
                <a:solidFill>
                  <a:srgbClr val="51BFA6"/>
                </a:solidFill>
                <a:latin typeface="Californian FB" panose="0207040306080B030204" pitchFamily="18" charset="0"/>
              </a:rPr>
              <a:t> </a:t>
            </a:r>
            <a:r>
              <a:rPr lang="en-US" sz="1400" b="1" dirty="0" err="1">
                <a:solidFill>
                  <a:srgbClr val="51BFA6"/>
                </a:solidFill>
                <a:latin typeface="Californian FB" panose="0207040306080B030204" pitchFamily="18" charset="0"/>
              </a:rPr>
              <a:t>LaktASI</a:t>
            </a:r>
            <a:endParaRPr lang="en-ID" sz="1400" b="1" dirty="0">
              <a:solidFill>
                <a:srgbClr val="51BFA6"/>
              </a:solidFill>
              <a:latin typeface="Californian FB" panose="0207040306080B0302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F593569-70E5-2B48-D1F2-38699E09A1D3}"/>
              </a:ext>
            </a:extLst>
          </p:cNvPr>
          <p:cNvSpPr/>
          <p:nvPr/>
        </p:nvSpPr>
        <p:spPr>
          <a:xfrm>
            <a:off x="5386648" y="1968346"/>
            <a:ext cx="2053087" cy="301906"/>
          </a:xfrm>
          <a:prstGeom prst="roundRect">
            <a:avLst/>
          </a:prstGeom>
          <a:solidFill>
            <a:srgbClr val="51B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DD262A-8117-B53E-6CDB-FEDE44E4D671}"/>
              </a:ext>
            </a:extLst>
          </p:cNvPr>
          <p:cNvSpPr/>
          <p:nvPr/>
        </p:nvSpPr>
        <p:spPr>
          <a:xfrm>
            <a:off x="5395354" y="2953899"/>
            <a:ext cx="2053087" cy="301906"/>
          </a:xfrm>
          <a:prstGeom prst="roundRect">
            <a:avLst/>
          </a:prstGeom>
          <a:solidFill>
            <a:srgbClr val="51B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863C0-3759-C85A-6EB1-2FA580C19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178" y="2855014"/>
            <a:ext cx="576000" cy="576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420545-7D29-8E55-4541-62A8FE8BA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472" y="1859711"/>
            <a:ext cx="540000" cy="50871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D4E8A7-9F00-BE0C-C1E0-EDE403F18379}"/>
              </a:ext>
            </a:extLst>
          </p:cNvPr>
          <p:cNvSpPr/>
          <p:nvPr/>
        </p:nvSpPr>
        <p:spPr>
          <a:xfrm>
            <a:off x="5361818" y="1965134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Pengantar</a:t>
            </a:r>
            <a:r>
              <a:rPr lang="en-US" sz="1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Pijit</a:t>
            </a:r>
            <a:r>
              <a:rPr lang="en-US" sz="1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Endorphine</a:t>
            </a:r>
            <a:endParaRPr lang="en-ID" sz="1200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13D27-60A3-E73C-779A-30609E4293B9}"/>
              </a:ext>
            </a:extLst>
          </p:cNvPr>
          <p:cNvSpPr/>
          <p:nvPr/>
        </p:nvSpPr>
        <p:spPr>
          <a:xfrm>
            <a:off x="5323637" y="2957490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Teknik </a:t>
            </a:r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Pijit</a:t>
            </a:r>
            <a:r>
              <a:rPr lang="en-US" sz="1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Endorphine</a:t>
            </a:r>
            <a:endParaRPr lang="en-ID" sz="1200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E33ADE-8258-3E66-9D7A-CCC61550956E}"/>
              </a:ext>
            </a:extLst>
          </p:cNvPr>
          <p:cNvSpPr/>
          <p:nvPr/>
        </p:nvSpPr>
        <p:spPr>
          <a:xfrm>
            <a:off x="5390667" y="4075869"/>
            <a:ext cx="2053087" cy="301906"/>
          </a:xfrm>
          <a:prstGeom prst="roundRect">
            <a:avLst/>
          </a:prstGeom>
          <a:solidFill>
            <a:srgbClr val="51B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13F9E5-ADEB-D5AC-77B9-613E32BDE2CF}"/>
              </a:ext>
            </a:extLst>
          </p:cNvPr>
          <p:cNvSpPr/>
          <p:nvPr/>
        </p:nvSpPr>
        <p:spPr>
          <a:xfrm>
            <a:off x="5313031" y="4076494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Ngobrol</a:t>
            </a:r>
            <a:r>
              <a:rPr lang="en-US" sz="1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LaktASI</a:t>
            </a:r>
            <a:endParaRPr lang="en-ID" sz="1200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0E3C86-34E5-73AF-CB13-66F3387ABA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178" y="3936158"/>
            <a:ext cx="657324" cy="65732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3D0A5D-CD9C-C714-99E0-EDB7F0F0EC62}"/>
              </a:ext>
            </a:extLst>
          </p:cNvPr>
          <p:cNvCxnSpPr/>
          <p:nvPr/>
        </p:nvCxnSpPr>
        <p:spPr>
          <a:xfrm>
            <a:off x="5049180" y="1281428"/>
            <a:ext cx="2376000" cy="0"/>
          </a:xfrm>
          <a:prstGeom prst="line">
            <a:avLst/>
          </a:prstGeom>
          <a:ln w="28575">
            <a:solidFill>
              <a:srgbClr val="3C8F7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90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4839F8E-F519-D65A-E9CA-2B34AD1D8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8" t="9183" r="28483" b="16352"/>
          <a:stretch/>
        </p:blipFill>
        <p:spPr>
          <a:xfrm>
            <a:off x="4504426" y="369641"/>
            <a:ext cx="3338422" cy="611871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EBE14A-FBDE-2EA5-B2A4-F65E4AE87619}"/>
              </a:ext>
            </a:extLst>
          </p:cNvPr>
          <p:cNvSpPr/>
          <p:nvPr/>
        </p:nvSpPr>
        <p:spPr>
          <a:xfrm>
            <a:off x="4921515" y="625412"/>
            <a:ext cx="2556000" cy="5580000"/>
          </a:xfrm>
          <a:prstGeom prst="roundRect">
            <a:avLst>
              <a:gd name="adj" fmla="val 11218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EB19D-B523-95D2-14A6-2236D1DCF8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 t="1" r="15409" b="3793"/>
          <a:stretch/>
        </p:blipFill>
        <p:spPr>
          <a:xfrm>
            <a:off x="5014748" y="741428"/>
            <a:ext cx="592838" cy="540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0EB2AE-0EE4-19D6-B6A2-3ED07870D37D}"/>
              </a:ext>
            </a:extLst>
          </p:cNvPr>
          <p:cNvSpPr/>
          <p:nvPr/>
        </p:nvSpPr>
        <p:spPr>
          <a:xfrm>
            <a:off x="5049181" y="901035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51BFA6"/>
                </a:solidFill>
                <a:latin typeface="Californian FB" panose="0207040306080B030204" pitchFamily="18" charset="0"/>
              </a:rPr>
              <a:t>Teman</a:t>
            </a:r>
            <a:r>
              <a:rPr lang="en-US" sz="1400" b="1" dirty="0">
                <a:solidFill>
                  <a:srgbClr val="51BFA6"/>
                </a:solidFill>
                <a:latin typeface="Californian FB" panose="0207040306080B030204" pitchFamily="18" charset="0"/>
              </a:rPr>
              <a:t> </a:t>
            </a:r>
            <a:r>
              <a:rPr lang="en-US" sz="1400" b="1" dirty="0" err="1">
                <a:solidFill>
                  <a:srgbClr val="51BFA6"/>
                </a:solidFill>
                <a:latin typeface="Californian FB" panose="0207040306080B030204" pitchFamily="18" charset="0"/>
              </a:rPr>
              <a:t>LaktASI</a:t>
            </a:r>
            <a:endParaRPr lang="en-ID" sz="1400" b="1" dirty="0">
              <a:solidFill>
                <a:srgbClr val="51BFA6"/>
              </a:solidFill>
              <a:latin typeface="Californian FB" panose="0207040306080B0302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F593569-70E5-2B48-D1F2-38699E09A1D3}"/>
              </a:ext>
            </a:extLst>
          </p:cNvPr>
          <p:cNvSpPr/>
          <p:nvPr/>
        </p:nvSpPr>
        <p:spPr>
          <a:xfrm>
            <a:off x="5386648" y="1968346"/>
            <a:ext cx="2053087" cy="301906"/>
          </a:xfrm>
          <a:prstGeom prst="roundRect">
            <a:avLst/>
          </a:prstGeom>
          <a:solidFill>
            <a:srgbClr val="51B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DD262A-8117-B53E-6CDB-FEDE44E4D671}"/>
              </a:ext>
            </a:extLst>
          </p:cNvPr>
          <p:cNvSpPr/>
          <p:nvPr/>
        </p:nvSpPr>
        <p:spPr>
          <a:xfrm>
            <a:off x="5395354" y="2953899"/>
            <a:ext cx="2053087" cy="301906"/>
          </a:xfrm>
          <a:prstGeom prst="roundRect">
            <a:avLst/>
          </a:prstGeom>
          <a:solidFill>
            <a:srgbClr val="51B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863C0-3759-C85A-6EB1-2FA580C19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178" y="2809294"/>
            <a:ext cx="576000" cy="576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420545-7D29-8E55-4541-62A8FE8BA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472" y="1859711"/>
            <a:ext cx="540000" cy="50871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D4E8A7-9F00-BE0C-C1E0-EDE403F18379}"/>
              </a:ext>
            </a:extLst>
          </p:cNvPr>
          <p:cNvSpPr/>
          <p:nvPr/>
        </p:nvSpPr>
        <p:spPr>
          <a:xfrm>
            <a:off x="5361818" y="1965134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Pengantar</a:t>
            </a:r>
            <a:r>
              <a:rPr lang="en-US" sz="1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Pijit</a:t>
            </a:r>
            <a:r>
              <a:rPr lang="en-US" sz="1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Endorphine</a:t>
            </a:r>
            <a:endParaRPr lang="en-ID" sz="1200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13D27-60A3-E73C-779A-30609E4293B9}"/>
              </a:ext>
            </a:extLst>
          </p:cNvPr>
          <p:cNvSpPr/>
          <p:nvPr/>
        </p:nvSpPr>
        <p:spPr>
          <a:xfrm>
            <a:off x="5323637" y="2957490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Teknik </a:t>
            </a:r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Pijit</a:t>
            </a:r>
            <a:r>
              <a:rPr lang="en-US" sz="1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Endorphine</a:t>
            </a:r>
            <a:endParaRPr lang="en-ID" sz="1200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E33ADE-8258-3E66-9D7A-CCC61550956E}"/>
              </a:ext>
            </a:extLst>
          </p:cNvPr>
          <p:cNvSpPr/>
          <p:nvPr/>
        </p:nvSpPr>
        <p:spPr>
          <a:xfrm>
            <a:off x="5390667" y="4075869"/>
            <a:ext cx="2053087" cy="301906"/>
          </a:xfrm>
          <a:prstGeom prst="roundRect">
            <a:avLst/>
          </a:prstGeom>
          <a:solidFill>
            <a:srgbClr val="51B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13F9E5-ADEB-D5AC-77B9-613E32BDE2CF}"/>
              </a:ext>
            </a:extLst>
          </p:cNvPr>
          <p:cNvSpPr/>
          <p:nvPr/>
        </p:nvSpPr>
        <p:spPr>
          <a:xfrm>
            <a:off x="5313031" y="4076494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Ngobrol</a:t>
            </a:r>
            <a:r>
              <a:rPr lang="en-US" sz="1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LaktASI</a:t>
            </a:r>
            <a:endParaRPr lang="en-ID" sz="1200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0E3C86-34E5-73AF-CB13-66F3387ABA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178" y="3936158"/>
            <a:ext cx="657324" cy="65732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3D0A5D-CD9C-C714-99E0-EDB7F0F0EC62}"/>
              </a:ext>
            </a:extLst>
          </p:cNvPr>
          <p:cNvCxnSpPr/>
          <p:nvPr/>
        </p:nvCxnSpPr>
        <p:spPr>
          <a:xfrm>
            <a:off x="5049180" y="1281428"/>
            <a:ext cx="2376000" cy="0"/>
          </a:xfrm>
          <a:prstGeom prst="line">
            <a:avLst/>
          </a:prstGeom>
          <a:ln w="28575">
            <a:solidFill>
              <a:srgbClr val="3C8F7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50C98CF-6FFC-11BE-6374-15A2541095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130" b="91019" l="1387" r="97730">
                        <a14:foregroundMark x1="21942" y1="2130" x2="22951" y2="8426"/>
                        <a14:foregroundMark x1="2900" y1="50093" x2="7945" y2="52685"/>
                        <a14:foregroundMark x1="90542" y1="32130" x2="88146" y2="41019"/>
                        <a14:foregroundMark x1="88146" y1="41019" x2="91929" y2="48981"/>
                        <a14:foregroundMark x1="91929" y1="48981" x2="90794" y2="55370"/>
                        <a14:foregroundMark x1="95839" y1="86019" x2="97856" y2="91111"/>
                        <a14:foregroundMark x1="1387" y1="51759" x2="2522" y2="5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897" y="2140392"/>
            <a:ext cx="324000" cy="44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8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4839F8E-F519-D65A-E9CA-2B34AD1D8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8" t="9183" r="28483" b="16352"/>
          <a:stretch/>
        </p:blipFill>
        <p:spPr>
          <a:xfrm>
            <a:off x="4504426" y="369641"/>
            <a:ext cx="3338422" cy="611871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EBE14A-FBDE-2EA5-B2A4-F65E4AE87619}"/>
              </a:ext>
            </a:extLst>
          </p:cNvPr>
          <p:cNvSpPr/>
          <p:nvPr/>
        </p:nvSpPr>
        <p:spPr>
          <a:xfrm>
            <a:off x="4921515" y="625412"/>
            <a:ext cx="2556000" cy="5580000"/>
          </a:xfrm>
          <a:prstGeom prst="roundRect">
            <a:avLst>
              <a:gd name="adj" fmla="val 11218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EB19D-B523-95D2-14A6-2236D1DCF8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 t="1" r="15409" b="3793"/>
          <a:stretch/>
        </p:blipFill>
        <p:spPr>
          <a:xfrm>
            <a:off x="5014748" y="741428"/>
            <a:ext cx="592838" cy="540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0EB2AE-0EE4-19D6-B6A2-3ED07870D37D}"/>
              </a:ext>
            </a:extLst>
          </p:cNvPr>
          <p:cNvSpPr/>
          <p:nvPr/>
        </p:nvSpPr>
        <p:spPr>
          <a:xfrm>
            <a:off x="5049181" y="901035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51BFA6"/>
                </a:solidFill>
                <a:latin typeface="Californian FB" panose="0207040306080B030204" pitchFamily="18" charset="0"/>
              </a:rPr>
              <a:t>Teman</a:t>
            </a:r>
            <a:r>
              <a:rPr lang="en-US" sz="1400" b="1" dirty="0">
                <a:solidFill>
                  <a:srgbClr val="51BFA6"/>
                </a:solidFill>
                <a:latin typeface="Californian FB" panose="0207040306080B030204" pitchFamily="18" charset="0"/>
              </a:rPr>
              <a:t> </a:t>
            </a:r>
            <a:r>
              <a:rPr lang="en-US" sz="1400" b="1" dirty="0" err="1">
                <a:solidFill>
                  <a:srgbClr val="51BFA6"/>
                </a:solidFill>
                <a:latin typeface="Californian FB" panose="0207040306080B030204" pitchFamily="18" charset="0"/>
              </a:rPr>
              <a:t>LaktASI</a:t>
            </a:r>
            <a:endParaRPr lang="en-ID" sz="1400" b="1" dirty="0">
              <a:solidFill>
                <a:srgbClr val="51BFA6"/>
              </a:solidFill>
              <a:latin typeface="Californian FB" panose="0207040306080B0302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3D0A5D-CD9C-C714-99E0-EDB7F0F0EC62}"/>
              </a:ext>
            </a:extLst>
          </p:cNvPr>
          <p:cNvCxnSpPr/>
          <p:nvPr/>
        </p:nvCxnSpPr>
        <p:spPr>
          <a:xfrm>
            <a:off x="5049180" y="1281428"/>
            <a:ext cx="2376000" cy="0"/>
          </a:xfrm>
          <a:prstGeom prst="line">
            <a:avLst/>
          </a:prstGeom>
          <a:ln w="28575">
            <a:solidFill>
              <a:srgbClr val="3C8F7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F593569-70E5-2B48-D1F2-38699E09A1D3}"/>
              </a:ext>
            </a:extLst>
          </p:cNvPr>
          <p:cNvSpPr/>
          <p:nvPr/>
        </p:nvSpPr>
        <p:spPr>
          <a:xfrm>
            <a:off x="5356345" y="1665496"/>
            <a:ext cx="2053087" cy="301906"/>
          </a:xfrm>
          <a:prstGeom prst="roundRect">
            <a:avLst/>
          </a:prstGeom>
          <a:solidFill>
            <a:srgbClr val="51B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420545-7D29-8E55-4541-62A8FE8BA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169" y="1556861"/>
            <a:ext cx="540000" cy="50871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D4E8A7-9F00-BE0C-C1E0-EDE403F18379}"/>
              </a:ext>
            </a:extLst>
          </p:cNvPr>
          <p:cNvSpPr/>
          <p:nvPr/>
        </p:nvSpPr>
        <p:spPr>
          <a:xfrm>
            <a:off x="5331515" y="1662284"/>
            <a:ext cx="2208358" cy="30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Pengantar</a:t>
            </a:r>
            <a:r>
              <a:rPr lang="en-US" sz="1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Pijit</a:t>
            </a:r>
            <a:r>
              <a:rPr lang="en-US" sz="1200" b="1" dirty="0">
                <a:solidFill>
                  <a:schemeClr val="bg1"/>
                </a:solidFill>
                <a:latin typeface="Californian FB" panose="0207040306080B030204" pitchFamily="18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alifornian FB" panose="0207040306080B030204" pitchFamily="18" charset="0"/>
              </a:rPr>
              <a:t>Endorphine</a:t>
            </a:r>
            <a:endParaRPr lang="en-ID" sz="1200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D207B2-DCD3-C5D2-9D10-B4B69165A3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925" t="14932" r="34074" b="4400"/>
          <a:stretch/>
        </p:blipFill>
        <p:spPr>
          <a:xfrm>
            <a:off x="5092550" y="2117153"/>
            <a:ext cx="2164989" cy="318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8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144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(Body)</vt:lpstr>
      <vt:lpstr>Calibri Light</vt:lpstr>
      <vt:lpstr>Californian FB</vt:lpstr>
      <vt:lpstr>Script MT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AIO HP</dc:creator>
  <cp:lastModifiedBy>AIO HP</cp:lastModifiedBy>
  <cp:revision>9</cp:revision>
  <dcterms:created xsi:type="dcterms:W3CDTF">2023-03-31T01:13:03Z</dcterms:created>
  <dcterms:modified xsi:type="dcterms:W3CDTF">2023-04-03T06:01:27Z</dcterms:modified>
</cp:coreProperties>
</file>