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37"/>
  </p:normalViewPr>
  <p:slideViewPr>
    <p:cSldViewPr snapToGrid="0" snapToObjects="1">
      <p:cViewPr>
        <p:scale>
          <a:sx n="95" d="100"/>
          <a:sy n="95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A5801-58E2-1A47-AB77-D5E8F4F0FF0A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5C36C-50A0-F54B-8871-D24D3577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8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5C36C-50A0-F54B-8871-D24D3577CC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2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8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7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2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4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1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1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5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1000">
              <a:schemeClr val="accent1">
                <a:lumMod val="45000"/>
                <a:lumOff val="55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8037-1F7C-7846-8515-279FA3F1A19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Octopus</a:t>
            </a:r>
            <a:br>
              <a:rPr lang="en-US" dirty="0" smtClean="0"/>
            </a:br>
            <a:r>
              <a:rPr lang="en-US" dirty="0" smtClean="0"/>
              <a:t>Project: TV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Members: </a:t>
            </a:r>
          </a:p>
          <a:p>
            <a:r>
              <a:rPr lang="en-US" dirty="0" smtClean="0"/>
              <a:t>Jack Flowers</a:t>
            </a:r>
          </a:p>
          <a:p>
            <a:r>
              <a:rPr lang="en-US" dirty="0" smtClean="0"/>
              <a:t>Alex Will</a:t>
            </a:r>
          </a:p>
          <a:p>
            <a:r>
              <a:rPr lang="en-US" dirty="0" smtClean="0"/>
              <a:t>Jake 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977" y="3602038"/>
            <a:ext cx="4086412" cy="30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0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on Traditional TV Guide</a:t>
            </a:r>
          </a:p>
          <a:p>
            <a:r>
              <a:rPr lang="en-US" dirty="0" smtClean="0"/>
              <a:t>Add more functionality to a basic TV Guide</a:t>
            </a:r>
          </a:p>
          <a:p>
            <a:r>
              <a:rPr lang="en-US" dirty="0" smtClean="0"/>
              <a:t>Allow for customization.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Team Octopus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54705" y="6363222"/>
            <a:ext cx="18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Project Overview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Team Member: Alex Will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7470" y="6363222"/>
            <a:ext cx="230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Low-Fidelity Prototype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Team Member: Alex Will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5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7470" y="6363222"/>
            <a:ext cx="230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Low-Fidelity Prototype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Team Member: Alex Will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7470" y="6363222"/>
            <a:ext cx="230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Low-Fidelity Prototype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Team Member: Alex Will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69</Words>
  <Application>Microsoft Macintosh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Team Octopus Project: TV Guide</vt:lpstr>
      <vt:lpstr>Overview</vt:lpstr>
      <vt:lpstr>Snapshots</vt:lpstr>
      <vt:lpstr>Questions</vt:lpstr>
      <vt:lpstr>Improvements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Octopus Project: TV Guide</dc:title>
  <dc:creator>Will, Alexander</dc:creator>
  <cp:lastModifiedBy>Will, Alexander</cp:lastModifiedBy>
  <cp:revision>3</cp:revision>
  <dcterms:created xsi:type="dcterms:W3CDTF">2015-11-30T00:35:08Z</dcterms:created>
  <dcterms:modified xsi:type="dcterms:W3CDTF">2015-11-30T01:00:42Z</dcterms:modified>
</cp:coreProperties>
</file>