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37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5801-58E2-1A47-AB77-D5E8F4F0FF0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C36C-50A0-F54B-8871-D24D3577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C36C-50A0-F54B-8871-D24D3577C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Octopus</a:t>
            </a:r>
            <a:br>
              <a:rPr lang="en-US" dirty="0" smtClean="0"/>
            </a:br>
            <a:r>
              <a:rPr lang="en-US" dirty="0" smtClean="0"/>
              <a:t>Project: TV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 </a:t>
            </a:r>
          </a:p>
          <a:p>
            <a:r>
              <a:rPr lang="en-US" dirty="0" smtClean="0"/>
              <a:t>Jack Flowers</a:t>
            </a:r>
          </a:p>
          <a:p>
            <a:r>
              <a:rPr lang="en-US" dirty="0" smtClean="0"/>
              <a:t>Alex Will</a:t>
            </a:r>
          </a:p>
          <a:p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77" y="3602038"/>
            <a:ext cx="4086412" cy="30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0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Artifact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8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32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177349" y="1690688"/>
            <a:ext cx="3176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up trending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favorites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up a sports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theater show times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 follow-ups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navigate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r>
              <a:rPr lang="en-US" dirty="0" smtClean="0"/>
              <a:t>-Fidelity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7349" y="1690688"/>
            <a:ext cx="3176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Improvements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Scheme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Tables</a:t>
            </a:r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 layouts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Info </a:t>
            </a:r>
            <a:r>
              <a:rPr lang="en-US" dirty="0" smtClean="0"/>
              <a:t>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3777" cy="4351338"/>
          </a:xfrm>
        </p:spPr>
      </p:pic>
      <p:sp>
        <p:nvSpPr>
          <p:cNvPr id="14" name="TextBox 1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r>
              <a:rPr lang="en-US" dirty="0" smtClean="0"/>
              <a:t>-Fidelity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2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1825625"/>
            <a:ext cx="613083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r>
              <a:rPr lang="en-US" dirty="0" smtClean="0"/>
              <a:t>-Fidelity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4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on Traditional TV Guide</a:t>
            </a:r>
          </a:p>
          <a:p>
            <a:r>
              <a:rPr lang="en-US" dirty="0" smtClean="0"/>
              <a:t>Add more functionality to a basic TV Guide</a:t>
            </a:r>
          </a:p>
          <a:p>
            <a:r>
              <a:rPr lang="en-US" dirty="0" smtClean="0"/>
              <a:t>Allow for customization.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Octopus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4705" y="6363222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Project Overview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Alex Will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Affinity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Cultural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224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Team Octopus Project: TV Guide</vt:lpstr>
      <vt:lpstr>Overview</vt:lpstr>
      <vt:lpstr>Snapshots</vt:lpstr>
      <vt:lpstr>Questions</vt:lpstr>
      <vt:lpstr>Improvements</vt:lpstr>
      <vt:lpstr>Affinity Diagram</vt:lpstr>
      <vt:lpstr>Flow Model</vt:lpstr>
      <vt:lpstr>Cultural Model</vt:lpstr>
      <vt:lpstr>Sequence Model</vt:lpstr>
      <vt:lpstr>Artifact Model</vt:lpstr>
      <vt:lpstr>Physical Model</vt:lpstr>
      <vt:lpstr>Questions</vt:lpstr>
      <vt:lpstr>Improvements</vt:lpstr>
      <vt:lpstr>Info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Octopus Project: TV Guide</dc:title>
  <dc:creator>Will, Alexander</dc:creator>
  <cp:lastModifiedBy>Jack Flowers</cp:lastModifiedBy>
  <cp:revision>10</cp:revision>
  <dcterms:created xsi:type="dcterms:W3CDTF">2015-11-30T00:35:08Z</dcterms:created>
  <dcterms:modified xsi:type="dcterms:W3CDTF">2015-11-30T22:22:46Z</dcterms:modified>
</cp:coreProperties>
</file>