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62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55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5801-58E2-1A47-AB77-D5E8F4F0FF0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C36C-50A0-F54B-8871-D24D3577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C36C-50A0-F54B-8871-D24D3577C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C36C-50A0-F54B-8871-D24D3577CC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Octopus</a:t>
            </a:r>
            <a:br>
              <a:rPr lang="en-US" dirty="0" smtClean="0"/>
            </a:br>
            <a:r>
              <a:rPr lang="en-US" dirty="0" smtClean="0"/>
              <a:t>Project: TV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Members: </a:t>
            </a:r>
          </a:p>
          <a:p>
            <a:r>
              <a:rPr lang="en-US" dirty="0" smtClean="0"/>
              <a:t>Jack Flowers</a:t>
            </a:r>
          </a:p>
          <a:p>
            <a:r>
              <a:rPr lang="en-US" dirty="0" smtClean="0"/>
              <a:t>Alex Will</a:t>
            </a:r>
          </a:p>
          <a:p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77" y="3602038"/>
            <a:ext cx="4086412" cy="30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0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Cultural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Artifact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8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3284" cy="4351338"/>
          </a:xfrm>
        </p:spPr>
      </p:pic>
      <p:sp>
        <p:nvSpPr>
          <p:cNvPr id="5" name="TextBox 4"/>
          <p:cNvSpPr txBox="1"/>
          <p:nvPr/>
        </p:nvSpPr>
        <p:spPr>
          <a:xfrm>
            <a:off x="8177349" y="1690688"/>
            <a:ext cx="3176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up trending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favorites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up a sports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theater show times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 follow-ups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Layout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navigate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High-Fidelity Prototype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7349" y="1690688"/>
            <a:ext cx="3176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Improvements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 Scheme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Tables</a:t>
            </a:r>
          </a:p>
          <a:p>
            <a:pPr lvl="2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 layouts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Sports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Info </a:t>
            </a:r>
            <a:r>
              <a:rPr lang="en-US" dirty="0" smtClean="0"/>
              <a:t>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93777" cy="4351338"/>
          </a:xfrm>
        </p:spPr>
      </p:pic>
      <p:sp>
        <p:nvSpPr>
          <p:cNvPr id="14" name="TextBox 1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High-Fidelity Prototype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2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1825625"/>
            <a:ext cx="613083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High-Fidelity Prototype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4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TV </a:t>
            </a:r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997"/>
            <a:ext cx="10515600" cy="4204594"/>
          </a:xfrm>
        </p:spPr>
      </p:pic>
    </p:spTree>
    <p:extLst>
      <p:ext uri="{BB962C8B-B14F-4D97-AF65-F5344CB8AC3E}">
        <p14:creationId xmlns:p14="http://schemas.microsoft.com/office/powerpoint/2010/main" val="32871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3" y="-230188"/>
            <a:ext cx="10515600" cy="1325563"/>
          </a:xfrm>
        </p:spPr>
        <p:txBody>
          <a:bodyPr/>
          <a:lstStyle/>
          <a:p>
            <a:r>
              <a:rPr lang="en-US" dirty="0" smtClean="0"/>
              <a:t>Login Page / Navigation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6" y="932883"/>
            <a:ext cx="8772525" cy="485775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5" y="5324248"/>
            <a:ext cx="8772525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03" y="1624427"/>
            <a:ext cx="5768749" cy="34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 smtClean="0"/>
              <a:t>My Profile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0" y="926306"/>
            <a:ext cx="11318815" cy="4647180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on Traditional TV Guide</a:t>
            </a:r>
          </a:p>
          <a:p>
            <a:r>
              <a:rPr lang="en-US" dirty="0" smtClean="0"/>
              <a:t>Add more functionality to a basic TV Guide</a:t>
            </a:r>
          </a:p>
          <a:p>
            <a:r>
              <a:rPr lang="en-US" dirty="0" smtClean="0"/>
              <a:t>Allow for customization.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Octopus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4705" y="6363222"/>
            <a:ext cx="18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Project Overview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3" y="-208551"/>
            <a:ext cx="10515600" cy="1325563"/>
          </a:xfrm>
        </p:spPr>
        <p:txBody>
          <a:bodyPr/>
          <a:lstStyle/>
          <a:p>
            <a:r>
              <a:rPr lang="en-US" dirty="0" smtClean="0"/>
              <a:t>Trending Shows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6" y="1415303"/>
            <a:ext cx="27836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5" y="1126631"/>
            <a:ext cx="6010049" cy="49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67400" cy="3143250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6" y="1451428"/>
            <a:ext cx="2917917" cy="42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6" y="-257994"/>
            <a:ext cx="10515600" cy="1325563"/>
          </a:xfrm>
        </p:spPr>
        <p:txBody>
          <a:bodyPr/>
          <a:lstStyle/>
          <a:p>
            <a:r>
              <a:rPr lang="en-US" dirty="0" smtClean="0"/>
              <a:t>Favorites list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70" y="1269206"/>
            <a:ext cx="2847975" cy="790575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96" y="988218"/>
            <a:ext cx="2266950" cy="13525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05943" y="1269206"/>
            <a:ext cx="1190171" cy="790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6" y="1124380"/>
            <a:ext cx="3493122" cy="1080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6" y="3614690"/>
            <a:ext cx="5372100" cy="609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85969" y="3428665"/>
            <a:ext cx="1019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6" y="3464764"/>
            <a:ext cx="31623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34" y="4641442"/>
            <a:ext cx="2247900" cy="13335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695828" y="4912904"/>
            <a:ext cx="1190171" cy="790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29" y="-272779"/>
            <a:ext cx="10515600" cy="1325563"/>
          </a:xfrm>
        </p:spPr>
        <p:txBody>
          <a:bodyPr/>
          <a:lstStyle/>
          <a:p>
            <a:r>
              <a:rPr lang="en-US" dirty="0" smtClean="0"/>
              <a:t>Sports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0" y="852033"/>
            <a:ext cx="6866431" cy="4351338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45" y="1293245"/>
            <a:ext cx="4317392" cy="3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Inquiry: 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added sports, after I pointed out that is why I use TV Guide and our interviews suggested people would want it</a:t>
            </a:r>
          </a:p>
          <a:p>
            <a:r>
              <a:rPr lang="en-US" dirty="0" smtClean="0"/>
              <a:t>We added the social media aspect to it, so people could comment on videos</a:t>
            </a:r>
          </a:p>
          <a:p>
            <a:r>
              <a:rPr lang="en-US" dirty="0" smtClean="0"/>
              <a:t>We also added a top shows page, to show which shows were trending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705" y="6363222"/>
            <a:ext cx="20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Contextual Inquiry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705" y="6363222"/>
            <a:ext cx="203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Contextual Inquiry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pPr algn="ctr"/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1" y="1265274"/>
            <a:ext cx="33216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53" y="1250144"/>
            <a:ext cx="3612536" cy="4381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97" y="1238329"/>
            <a:ext cx="3630512" cy="43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261" cy="4351338"/>
          </a:xfrm>
        </p:spPr>
        <p:txBody>
          <a:bodyPr/>
          <a:lstStyle/>
          <a:p>
            <a:r>
              <a:rPr lang="en-US" dirty="0" smtClean="0"/>
              <a:t>Focused on layout and features.</a:t>
            </a:r>
          </a:p>
          <a:p>
            <a:r>
              <a:rPr lang="en-US" dirty="0" smtClean="0"/>
              <a:t>Compared different pages for preference.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70" y="1614133"/>
            <a:ext cx="3453591" cy="3938528"/>
          </a:xfrm>
          <a:prstGeom prst="rect">
            <a:avLst/>
          </a:prstGeom>
        </p:spPr>
      </p:pic>
      <p:pic>
        <p:nvPicPr>
          <p:cNvPr id="8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09" y="1625906"/>
            <a:ext cx="3438525" cy="39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0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Alex Will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4212"/>
            <a:ext cx="4249270" cy="4829818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18" y="1374212"/>
            <a:ext cx="4213287" cy="49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Affinity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394</Words>
  <Application>Microsoft Office PowerPoint</Application>
  <PresentationFormat>Widescreen</PresentationFormat>
  <Paragraphs>127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Team Octopus Project: TV Guide</vt:lpstr>
      <vt:lpstr>Overview</vt:lpstr>
      <vt:lpstr>Contextual Inquiry: Added Features</vt:lpstr>
      <vt:lpstr>PowerPoint Presentation</vt:lpstr>
      <vt:lpstr>Snapshots</vt:lpstr>
      <vt:lpstr>Questions</vt:lpstr>
      <vt:lpstr>Improvements</vt:lpstr>
      <vt:lpstr>Affinity Diagram</vt:lpstr>
      <vt:lpstr>Flow Model</vt:lpstr>
      <vt:lpstr>Cultural Model</vt:lpstr>
      <vt:lpstr>Sequence Model</vt:lpstr>
      <vt:lpstr>Artifact Model</vt:lpstr>
      <vt:lpstr>Physical Model</vt:lpstr>
      <vt:lpstr>Questions</vt:lpstr>
      <vt:lpstr>Improvements</vt:lpstr>
      <vt:lpstr>Info Page</vt:lpstr>
      <vt:lpstr>TV Guide</vt:lpstr>
      <vt:lpstr>Login Page / Navigation page</vt:lpstr>
      <vt:lpstr>My Profile Page</vt:lpstr>
      <vt:lpstr>Trending Shows</vt:lpstr>
      <vt:lpstr>Information Page</vt:lpstr>
      <vt:lpstr>Favorites list</vt:lpstr>
      <vt:lpstr>Sports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Octopus Project: TV Guide</dc:title>
  <dc:creator>Will, Alexander</dc:creator>
  <cp:lastModifiedBy>Jake King</cp:lastModifiedBy>
  <cp:revision>15</cp:revision>
  <dcterms:created xsi:type="dcterms:W3CDTF">2015-11-30T00:35:08Z</dcterms:created>
  <dcterms:modified xsi:type="dcterms:W3CDTF">2015-12-01T02:50:22Z</dcterms:modified>
</cp:coreProperties>
</file>