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62" r:id="rId16"/>
    <p:sldId id="26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7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5801-58E2-1A47-AB77-D5E8F4F0FF0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C36C-50A0-F54B-8871-D24D3577C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C36C-50A0-F54B-8871-D24D3577C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8037-1F7C-7846-8515-279FA3F1A194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EBD7-29B3-A441-9941-214F58957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Octopus</a:t>
            </a:r>
            <a:br>
              <a:rPr lang="en-US" dirty="0" smtClean="0"/>
            </a:br>
            <a:r>
              <a:rPr lang="en-US" dirty="0" smtClean="0"/>
              <a:t>Project: TV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</a:t>
            </a:r>
          </a:p>
          <a:p>
            <a:r>
              <a:rPr lang="en-US" dirty="0" smtClean="0"/>
              <a:t>Jack Flowers</a:t>
            </a:r>
          </a:p>
          <a:p>
            <a:r>
              <a:rPr lang="en-US" dirty="0" smtClean="0"/>
              <a:t>Alex Will</a:t>
            </a:r>
          </a:p>
          <a:p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77" y="3602038"/>
            <a:ext cx="4086412" cy="30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Cultural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Artifact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8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32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77349" y="1690688"/>
            <a:ext cx="3176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Logging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trending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favorites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up a sports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theater show times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follow-ups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navigate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7349" y="1690688"/>
            <a:ext cx="3176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Improvements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Scheme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Tables</a:t>
            </a:r>
          </a:p>
          <a:p>
            <a:pPr lvl="2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layouts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Info </a:t>
            </a:r>
            <a:r>
              <a:rPr lang="en-US" dirty="0" smtClean="0"/>
              <a:t>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3777" cy="4351338"/>
          </a:xfrm>
        </p:spPr>
      </p:pic>
      <p:sp>
        <p:nvSpPr>
          <p:cNvPr id="14" name="TextBox 1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825625"/>
            <a:ext cx="613083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586" y="6363222"/>
            <a:ext cx="27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High-Fidelity Prototype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Functional TV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997"/>
            <a:ext cx="10515600" cy="4204594"/>
          </a:xfrm>
        </p:spPr>
      </p:pic>
    </p:spTree>
    <p:extLst>
      <p:ext uri="{BB962C8B-B14F-4D97-AF65-F5344CB8AC3E}">
        <p14:creationId xmlns:p14="http://schemas.microsoft.com/office/powerpoint/2010/main" val="32871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3" y="-230188"/>
            <a:ext cx="10515600" cy="1325563"/>
          </a:xfrm>
        </p:spPr>
        <p:txBody>
          <a:bodyPr/>
          <a:lstStyle/>
          <a:p>
            <a:r>
              <a:rPr lang="en-US" dirty="0" smtClean="0"/>
              <a:t>Login Page / Navigation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6" y="932883"/>
            <a:ext cx="8772525" cy="485775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5" y="5324248"/>
            <a:ext cx="8772525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03" y="1624427"/>
            <a:ext cx="5768749" cy="34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 smtClean="0"/>
              <a:t>My Profile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0" y="926306"/>
            <a:ext cx="11318815" cy="4647180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on Traditional TV Guide</a:t>
            </a:r>
          </a:p>
          <a:p>
            <a:r>
              <a:rPr lang="en-US" dirty="0" smtClean="0"/>
              <a:t>Add more functionality to a basic TV Guide</a:t>
            </a:r>
          </a:p>
          <a:p>
            <a:r>
              <a:rPr lang="en-US" dirty="0" smtClean="0"/>
              <a:t>Allow for customization.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Octopus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54705" y="6363222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3" y="-208551"/>
            <a:ext cx="10515600" cy="1325563"/>
          </a:xfrm>
        </p:spPr>
        <p:txBody>
          <a:bodyPr/>
          <a:lstStyle/>
          <a:p>
            <a:r>
              <a:rPr lang="en-US" dirty="0" smtClean="0"/>
              <a:t>Trending Shows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6" y="1415303"/>
            <a:ext cx="27836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65" y="1126631"/>
            <a:ext cx="6010049" cy="49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67400" cy="3143250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1451428"/>
            <a:ext cx="2917917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6" y="-257994"/>
            <a:ext cx="10515600" cy="1325563"/>
          </a:xfrm>
        </p:spPr>
        <p:txBody>
          <a:bodyPr/>
          <a:lstStyle/>
          <a:p>
            <a:r>
              <a:rPr lang="en-US" dirty="0" smtClean="0"/>
              <a:t>Favorites list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70" y="1269206"/>
            <a:ext cx="2847975" cy="790575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96" y="988218"/>
            <a:ext cx="2266950" cy="13525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05943" y="1269206"/>
            <a:ext cx="1190171" cy="790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1124380"/>
            <a:ext cx="3493122" cy="1080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6" y="3614690"/>
            <a:ext cx="5372100" cy="60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85969" y="3428665"/>
            <a:ext cx="1019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6" y="3464764"/>
            <a:ext cx="31623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34" y="4641442"/>
            <a:ext cx="2247900" cy="13335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695828" y="4912904"/>
            <a:ext cx="1190171" cy="7905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-272779"/>
            <a:ext cx="10515600" cy="1325563"/>
          </a:xfrm>
        </p:spPr>
        <p:txBody>
          <a:bodyPr/>
          <a:lstStyle/>
          <a:p>
            <a:r>
              <a:rPr lang="en-US" dirty="0" smtClean="0"/>
              <a:t>Sports Page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0" y="852033"/>
            <a:ext cx="68664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2456" y="6363222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45" y="1293245"/>
            <a:ext cx="4317392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Inquiry: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sports, after I pointed out that is why I use TV Guide and our interviews suggested people would want it</a:t>
            </a:r>
          </a:p>
          <a:p>
            <a:r>
              <a:rPr lang="en-US" dirty="0" smtClean="0"/>
              <a:t>We added the social media aspect to it, so people could comment on videos</a:t>
            </a:r>
          </a:p>
          <a:p>
            <a:r>
              <a:rPr lang="en-US" dirty="0" smtClean="0"/>
              <a:t>We also added a top shows page, to show which shows were trending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705" y="6363222"/>
            <a:ext cx="20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705" y="6363222"/>
            <a:ext cx="203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Contextual Inquiry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</a:t>
            </a:r>
            <a:r>
              <a:rPr lang="en-US" dirty="0" smtClean="0"/>
              <a:t>Jake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Team Member: Alex Will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470" y="6363222"/>
            <a:ext cx="230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Low-Fidelity 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6" y="6363222"/>
            <a:ext cx="26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Alex 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Affinity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3222"/>
            <a:ext cx="15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Octopus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181" y="6363222"/>
            <a:ext cx="34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Models &amp; Affinity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5555" y="6363222"/>
            <a:ext cx="30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Member: Jack Flowers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383</Words>
  <Application>Microsoft Office PowerPoint</Application>
  <PresentationFormat>Widescreen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Team Octopus Project: TV Guide</vt:lpstr>
      <vt:lpstr>Overview</vt:lpstr>
      <vt:lpstr>Contextual Inquiry: Added Features</vt:lpstr>
      <vt:lpstr>PowerPoint Presentation</vt:lpstr>
      <vt:lpstr>Snapshots</vt:lpstr>
      <vt:lpstr>Questions</vt:lpstr>
      <vt:lpstr>Improvements</vt:lpstr>
      <vt:lpstr>Affinity Diagram</vt:lpstr>
      <vt:lpstr>Flow Model</vt:lpstr>
      <vt:lpstr>Cultural Model</vt:lpstr>
      <vt:lpstr>Sequence Model</vt:lpstr>
      <vt:lpstr>Artifact Model</vt:lpstr>
      <vt:lpstr>Physical Model</vt:lpstr>
      <vt:lpstr>Questions</vt:lpstr>
      <vt:lpstr>Improvements</vt:lpstr>
      <vt:lpstr>Info Page</vt:lpstr>
      <vt:lpstr>Fully Functional TV Guide</vt:lpstr>
      <vt:lpstr>Login Page / Navigation page</vt:lpstr>
      <vt:lpstr>My Profile Page</vt:lpstr>
      <vt:lpstr>Trending Shows</vt:lpstr>
      <vt:lpstr>Information Page</vt:lpstr>
      <vt:lpstr>Favorites list</vt:lpstr>
      <vt:lpstr>Sports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Octopus Project: TV Guide</dc:title>
  <dc:creator>Will, Alexander</dc:creator>
  <cp:lastModifiedBy>Jake King</cp:lastModifiedBy>
  <cp:revision>11</cp:revision>
  <dcterms:created xsi:type="dcterms:W3CDTF">2015-11-30T00:35:08Z</dcterms:created>
  <dcterms:modified xsi:type="dcterms:W3CDTF">2015-11-30T22:39:05Z</dcterms:modified>
</cp:coreProperties>
</file>