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BBBD-47E6-4DCC-BD5F-ADD0C9DB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731A5-FCEE-422A-B889-183C49E09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60AC-6010-4F2B-8348-C3A984F1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7911-2E33-4AA4-9AC1-CC080961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69BE-D8EB-41BC-806B-02EB415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8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DD78-CFB9-47E0-89EA-4555624A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36C00-F961-4AA2-95CD-080B16CB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BD29-DD2A-4F02-ADCE-B3F0B6FD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2AD63-7B7E-4853-95F0-E261E0A9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8E45-1B8C-462B-AABE-2C16F8A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64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AB4CB-AE4C-470C-825C-6F6C9F6A4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36C2-6A8C-4119-BCED-9DA5BFBAA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5A59-AA06-435D-A7D4-594A7DA9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BC5D-F033-4C77-A5F5-72BAFB8C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21CF-A765-4C0D-9587-330168B5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14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DFF9-15E2-4BE5-8120-9A3D5E57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E79E-8D73-4639-90E2-55B35E5E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4BC4-FCA6-419D-BBA6-7883B37B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690E-8743-4A1F-A4F7-95EA0EAE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8C90-86C5-4FE7-85A3-33B8B444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3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98A8-DD0B-464D-8916-61A7D2C2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E4DB-5202-4A30-8FDA-8D1851F4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4D70-6C65-406E-9C61-682198CA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3418-3A99-4E8F-8885-91254A2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3045-B964-4EB5-A818-5565578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6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714D-B7B8-48F1-A58A-F6D5F79B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C788-A12B-4BA8-9E28-FC48A4354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36299-0A82-492E-9639-B902E397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CD01D-4D4E-4FF4-9982-8D0D66C6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317F-CE25-466A-8051-D835DAF5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E2B01-4EBB-44CE-BFB0-D7530073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29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B918-7073-4002-86AB-C075B418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F3DA-5773-4961-92FC-43962801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F379-5304-4FCF-B31A-7917B589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CB1BC-ABC0-431C-878D-BDC482680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92F6B-B8D7-404F-822D-9B3B3D28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F4B6D-0C3F-4727-B614-5400C2BB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78776-5E14-4634-85AF-1550D6E9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781D1-A532-4F2F-8E5F-674A2931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28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A92F-6E7C-4CBE-857B-4F9D0EF0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D84EF-6468-461A-80B0-7BD0B09C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B4E74-698B-4288-9ACF-66067F97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BD922-4408-46E2-8ED6-F9475F0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5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5E83E-9C78-4C41-B893-EB763E7A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DC39D-C742-48CD-B2D0-95F5DCD2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09FB-9CF0-4FA6-82A2-41AD5F6E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09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549D-5528-4248-9046-41AF0C79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C10B-4073-494B-B020-2894EEF0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BBD9-0F29-49FF-AB2C-BD5E4DA41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E314A-3286-43D8-829F-96E32B38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9D7AB-42D5-4BB6-81B9-DD66AEA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BD9A-8D85-4751-8453-D7F796C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7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FF79-D8B6-4834-970C-D47E3B78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DA0FA-454B-4FFF-BC01-297E525F9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C21C3-6A63-438F-A3B9-1853A2E2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CAFE3-CD7C-4941-A92A-D18F316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B617-28A9-4025-928A-ADBEF73F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1D52-2D1F-4143-895A-4E2778A9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2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F7AFD-B594-4E52-904D-F03901ED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CC5D6-AE8D-46DA-8B00-A38D23CA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8656-20D3-4A3C-9C31-0FB327707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009A-8E8A-46DC-A81C-88B37321B408}" type="datetimeFigureOut">
              <a:rPr lang="en-AU" smtClean="0"/>
              <a:t>1/04/2020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E883-92F8-48CA-BA62-21503878C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CD3C-EDF5-476A-BC08-4C77B111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CCE6-1798-481B-BCAB-59C525EDD2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8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B424D-4B51-40EA-8B57-1CB410300A0B}"/>
              </a:ext>
            </a:extLst>
          </p:cNvPr>
          <p:cNvSpPr/>
          <p:nvPr/>
        </p:nvSpPr>
        <p:spPr>
          <a:xfrm>
            <a:off x="5800631" y="1017312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World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EFE71-FC31-4850-8916-001F76D4749E}"/>
              </a:ext>
            </a:extLst>
          </p:cNvPr>
          <p:cNvSpPr/>
          <p:nvPr/>
        </p:nvSpPr>
        <p:spPr>
          <a:xfrm>
            <a:off x="8935042" y="1733749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Bullet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DA5A4-0E28-4590-A0EA-B4F51F8C07AE}"/>
              </a:ext>
            </a:extLst>
          </p:cNvPr>
          <p:cNvSpPr/>
          <p:nvPr/>
        </p:nvSpPr>
        <p:spPr>
          <a:xfrm>
            <a:off x="2879891" y="1733749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Gun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39204-7C81-4BEA-B4C4-7F1C3DA66D8D}"/>
              </a:ext>
            </a:extLst>
          </p:cNvPr>
          <p:cNvSpPr/>
          <p:nvPr/>
        </p:nvSpPr>
        <p:spPr>
          <a:xfrm>
            <a:off x="666763" y="3049575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Handle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0A6BA-6688-4FB6-8C58-4FA1BAFA91DC}"/>
              </a:ext>
            </a:extLst>
          </p:cNvPr>
          <p:cNvSpPr/>
          <p:nvPr/>
        </p:nvSpPr>
        <p:spPr>
          <a:xfrm>
            <a:off x="2584525" y="3066076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Body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D914D-9443-4DF5-A1B0-BE6473EE035D}"/>
              </a:ext>
            </a:extLst>
          </p:cNvPr>
          <p:cNvSpPr/>
          <p:nvPr/>
        </p:nvSpPr>
        <p:spPr>
          <a:xfrm>
            <a:off x="4505430" y="3063719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Chamber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B7C4D-BE6B-44F3-8F45-724FD15604D6}"/>
              </a:ext>
            </a:extLst>
          </p:cNvPr>
          <p:cNvSpPr/>
          <p:nvPr/>
        </p:nvSpPr>
        <p:spPr>
          <a:xfrm>
            <a:off x="6364278" y="3068436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Barrel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E1549-3628-4D10-9B97-7E6E23CFFEC7}"/>
              </a:ext>
            </a:extLst>
          </p:cNvPr>
          <p:cNvSpPr/>
          <p:nvPr/>
        </p:nvSpPr>
        <p:spPr>
          <a:xfrm>
            <a:off x="8408326" y="3054297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Body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4801F-5D53-4000-A0EF-BBFCC9E9E4CB}"/>
              </a:ext>
            </a:extLst>
          </p:cNvPr>
          <p:cNvSpPr/>
          <p:nvPr/>
        </p:nvSpPr>
        <p:spPr>
          <a:xfrm>
            <a:off x="10375167" y="3048796"/>
            <a:ext cx="11500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F5245-D212-4E53-9C59-00970789C6F8}"/>
              </a:ext>
            </a:extLst>
          </p:cNvPr>
          <p:cNvSpPr/>
          <p:nvPr/>
        </p:nvSpPr>
        <p:spPr>
          <a:xfrm>
            <a:off x="9293266" y="4529581"/>
            <a:ext cx="57503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Rotation</a:t>
            </a:r>
            <a:endParaRPr lang="en-AU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F1648-A73A-45C5-AC78-E26E0580B9B2}"/>
              </a:ext>
            </a:extLst>
          </p:cNvPr>
          <p:cNvSpPr/>
          <p:nvPr/>
        </p:nvSpPr>
        <p:spPr>
          <a:xfrm>
            <a:off x="8695843" y="4529581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Scale</a:t>
            </a:r>
            <a:endParaRPr lang="en-AU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52B33-DAA1-47C5-AFBB-9CC94B47BE3B}"/>
              </a:ext>
            </a:extLst>
          </p:cNvPr>
          <p:cNvSpPr/>
          <p:nvPr/>
        </p:nvSpPr>
        <p:spPr>
          <a:xfrm>
            <a:off x="8086245" y="4526439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Position</a:t>
            </a:r>
            <a:endParaRPr lang="en-AU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2EA8D-B7CC-4D40-BFD4-3366CE9AF3A2}"/>
              </a:ext>
            </a:extLst>
          </p:cNvPr>
          <p:cNvSpPr/>
          <p:nvPr/>
        </p:nvSpPr>
        <p:spPr>
          <a:xfrm>
            <a:off x="11303527" y="4531150"/>
            <a:ext cx="575037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Rotation</a:t>
            </a:r>
            <a:endParaRPr lang="en-AU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A5CE2-D4E2-4E65-BEEB-13B6F83CEAFB}"/>
              </a:ext>
            </a:extLst>
          </p:cNvPr>
          <p:cNvSpPr/>
          <p:nvPr/>
        </p:nvSpPr>
        <p:spPr>
          <a:xfrm>
            <a:off x="10664863" y="4531150"/>
            <a:ext cx="575037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Scale</a:t>
            </a:r>
            <a:endParaRPr lang="en-AU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5AF84-CC2B-4AE2-9CD8-EDFCF7B0C395}"/>
              </a:ext>
            </a:extLst>
          </p:cNvPr>
          <p:cNvSpPr/>
          <p:nvPr/>
        </p:nvSpPr>
        <p:spPr>
          <a:xfrm>
            <a:off x="10012840" y="4531150"/>
            <a:ext cx="575037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Position</a:t>
            </a:r>
            <a:endParaRPr lang="en-A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DBD36-54D6-42FE-BF37-28825D0E71C1}"/>
              </a:ext>
            </a:extLst>
          </p:cNvPr>
          <p:cNvSpPr/>
          <p:nvPr/>
        </p:nvSpPr>
        <p:spPr>
          <a:xfrm>
            <a:off x="7258644" y="4550007"/>
            <a:ext cx="57503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Rotation</a:t>
            </a:r>
            <a:endParaRPr lang="en-AU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039E25-D5D6-4DC9-996F-5FF970952C34}"/>
              </a:ext>
            </a:extLst>
          </p:cNvPr>
          <p:cNvSpPr/>
          <p:nvPr/>
        </p:nvSpPr>
        <p:spPr>
          <a:xfrm>
            <a:off x="6651794" y="4550007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Scale</a:t>
            </a:r>
            <a:endParaRPr lang="en-AU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75522-4E63-4C3D-B6FC-DE662DACEFFA}"/>
              </a:ext>
            </a:extLst>
          </p:cNvPr>
          <p:cNvSpPr/>
          <p:nvPr/>
        </p:nvSpPr>
        <p:spPr>
          <a:xfrm>
            <a:off x="6051623" y="4546865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Position</a:t>
            </a:r>
            <a:endParaRPr lang="en-AU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11B14-8E2B-484F-AA73-0B7C02616CB9}"/>
              </a:ext>
            </a:extLst>
          </p:cNvPr>
          <p:cNvSpPr/>
          <p:nvPr/>
        </p:nvSpPr>
        <p:spPr>
          <a:xfrm>
            <a:off x="5401567" y="4540580"/>
            <a:ext cx="57503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Rotation</a:t>
            </a:r>
            <a:endParaRPr lang="en-AU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EB8649-2EFA-43D2-91B2-2DBA0D4EF86C}"/>
              </a:ext>
            </a:extLst>
          </p:cNvPr>
          <p:cNvSpPr/>
          <p:nvPr/>
        </p:nvSpPr>
        <p:spPr>
          <a:xfrm>
            <a:off x="4794717" y="4540580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Scale</a:t>
            </a:r>
            <a:endParaRPr lang="en-AU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CCC525-153F-4C88-8488-2375481890A3}"/>
              </a:ext>
            </a:extLst>
          </p:cNvPr>
          <p:cNvSpPr/>
          <p:nvPr/>
        </p:nvSpPr>
        <p:spPr>
          <a:xfrm>
            <a:off x="4194546" y="4537438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Position</a:t>
            </a:r>
            <a:endParaRPr lang="en-AU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1C448B-7040-49CF-A222-AAC0793EE44E}"/>
              </a:ext>
            </a:extLst>
          </p:cNvPr>
          <p:cNvSpPr/>
          <p:nvPr/>
        </p:nvSpPr>
        <p:spPr>
          <a:xfrm>
            <a:off x="1555422" y="4512299"/>
            <a:ext cx="57503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Rotation</a:t>
            </a:r>
            <a:endParaRPr lang="en-A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014EDD-F58D-4412-A0D0-C27350202FBB}"/>
              </a:ext>
            </a:extLst>
          </p:cNvPr>
          <p:cNvSpPr/>
          <p:nvPr/>
        </p:nvSpPr>
        <p:spPr>
          <a:xfrm>
            <a:off x="939145" y="4512299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Scale</a:t>
            </a:r>
            <a:endParaRPr lang="en-AU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796FD-5A95-4541-8F0B-17323CD4502F}"/>
              </a:ext>
            </a:extLst>
          </p:cNvPr>
          <p:cNvSpPr/>
          <p:nvPr/>
        </p:nvSpPr>
        <p:spPr>
          <a:xfrm>
            <a:off x="338974" y="4509157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Position</a:t>
            </a:r>
            <a:endParaRPr lang="en-AU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38E76F-1406-4154-B291-6DF3B3037E9F}"/>
              </a:ext>
            </a:extLst>
          </p:cNvPr>
          <p:cNvSpPr/>
          <p:nvPr/>
        </p:nvSpPr>
        <p:spPr>
          <a:xfrm>
            <a:off x="3478494" y="4531151"/>
            <a:ext cx="57503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Rotation</a:t>
            </a:r>
            <a:endParaRPr lang="en-AU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B6E883-25B0-4FFA-9481-1DD64C4663B8}"/>
              </a:ext>
            </a:extLst>
          </p:cNvPr>
          <p:cNvSpPr/>
          <p:nvPr/>
        </p:nvSpPr>
        <p:spPr>
          <a:xfrm>
            <a:off x="2862217" y="4531151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Scale</a:t>
            </a:r>
            <a:endParaRPr lang="en-AU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73DAF9-052C-4A4D-8F2E-AEBE818AB03E}"/>
              </a:ext>
            </a:extLst>
          </p:cNvPr>
          <p:cNvSpPr/>
          <p:nvPr/>
        </p:nvSpPr>
        <p:spPr>
          <a:xfrm>
            <a:off x="2252619" y="4528009"/>
            <a:ext cx="575036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Position</a:t>
            </a:r>
            <a:endParaRPr lang="en-AU" sz="12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798F5E3-276F-4ABE-9013-926CCDFCE1D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5614" y="103696"/>
            <a:ext cx="339365" cy="29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D7752E4-0717-402A-9482-6C6404B789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7773189" y="-3140"/>
            <a:ext cx="339365" cy="3134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C1F8FFC-C281-46C8-A33F-9D7072BAA26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878985" y="1473634"/>
            <a:ext cx="938754" cy="22131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286D0D7-A592-4BA9-B988-8F178D2555B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829616" y="2440765"/>
            <a:ext cx="955255" cy="295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DBCA251-A1D0-4289-A3DB-6D1344300C6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3791246" y="1774500"/>
            <a:ext cx="952898" cy="16255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4B9ACEA-DE33-4275-BAF2-8AB33D2844C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4718312" y="847434"/>
            <a:ext cx="957615" cy="34843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E1C2198-6F89-47FC-AD00-99D5836448C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5400000">
            <a:off x="8774981" y="2319201"/>
            <a:ext cx="943476" cy="5267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F3A110A-2987-46E4-90C4-71F97F1E6B9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9761152" y="1859745"/>
            <a:ext cx="937975" cy="14401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746B6D7-75DA-461B-BB3D-93B094FFF1B0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rot="5400000">
            <a:off x="392890" y="3660249"/>
            <a:ext cx="1082510" cy="6153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D79FC66-412D-48E8-AC11-B7A2E6BE7648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rot="5400000">
            <a:off x="691405" y="3961906"/>
            <a:ext cx="1085652" cy="151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198B26B-7DAF-406D-A290-B32FE0FAF7CF}"/>
              </a:ext>
            </a:extLst>
          </p:cNvPr>
          <p:cNvCxnSpPr>
            <a:stCxn id="7" idx="2"/>
            <a:endCxn id="28" idx="0"/>
          </p:cNvCxnSpPr>
          <p:nvPr/>
        </p:nvCxnSpPr>
        <p:spPr>
          <a:xfrm rot="16200000" flipH="1">
            <a:off x="999543" y="3668902"/>
            <a:ext cx="1085652" cy="6011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EC0A37A-9955-47A9-AD98-3FA6A1B95BED}"/>
              </a:ext>
            </a:extLst>
          </p:cNvPr>
          <p:cNvCxnSpPr>
            <a:stCxn id="8" idx="2"/>
            <a:endCxn id="33" idx="0"/>
          </p:cNvCxnSpPr>
          <p:nvPr/>
        </p:nvCxnSpPr>
        <p:spPr>
          <a:xfrm rot="5400000">
            <a:off x="2307419" y="3675867"/>
            <a:ext cx="1084861" cy="6194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617D6B1-7541-4FF5-A8E3-C2AB49B1B974}"/>
              </a:ext>
            </a:extLst>
          </p:cNvPr>
          <p:cNvCxnSpPr>
            <a:stCxn id="8" idx="2"/>
            <a:endCxn id="32" idx="0"/>
          </p:cNvCxnSpPr>
          <p:nvPr/>
        </p:nvCxnSpPr>
        <p:spPr>
          <a:xfrm rot="5400000">
            <a:off x="2610647" y="3982237"/>
            <a:ext cx="1088003" cy="9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6BD807D-585D-4B39-BF18-80EA78E95EBA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16200000" flipH="1">
            <a:off x="2918785" y="3683923"/>
            <a:ext cx="1088003" cy="606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72325A1-2EA5-4891-8E63-1750993A0A2D}"/>
              </a:ext>
            </a:extLst>
          </p:cNvPr>
          <p:cNvCxnSpPr>
            <a:stCxn id="9" idx="2"/>
            <a:endCxn id="27" idx="0"/>
          </p:cNvCxnSpPr>
          <p:nvPr/>
        </p:nvCxnSpPr>
        <p:spPr>
          <a:xfrm rot="5400000">
            <a:off x="4232942" y="3689914"/>
            <a:ext cx="1096647" cy="5984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9B7226E-238D-4404-BF9D-9ED94BCBC521}"/>
              </a:ext>
            </a:extLst>
          </p:cNvPr>
          <p:cNvCxnSpPr>
            <a:stCxn id="9" idx="2"/>
            <a:endCxn id="26" idx="0"/>
          </p:cNvCxnSpPr>
          <p:nvPr/>
        </p:nvCxnSpPr>
        <p:spPr>
          <a:xfrm rot="16200000" flipH="1">
            <a:off x="4531456" y="3989800"/>
            <a:ext cx="1099789" cy="17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96C2AFD-3A8C-46A3-84DA-348ADEE17BA7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rot="16200000" flipH="1">
            <a:off x="4834881" y="3686375"/>
            <a:ext cx="1099789" cy="608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869BF8B-9785-4D41-AE5D-FCDC7F6B31B7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 rot="5400000">
            <a:off x="6088549" y="3696100"/>
            <a:ext cx="1101357" cy="6001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9F744D0-BE39-4A4D-A1F8-0BB6B1CC3D0A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 rot="5400000">
            <a:off x="6387064" y="3997757"/>
            <a:ext cx="110449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D932896-6BFF-4674-8861-20AFF07D05FB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rot="16200000" flipH="1">
            <a:off x="6690488" y="3694332"/>
            <a:ext cx="1104499" cy="6068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52C44E-5B55-4721-93FD-6806BF22A65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5400000">
            <a:off x="8131027" y="3674105"/>
            <a:ext cx="1095070" cy="609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4FAFF84-B439-422B-B4C6-4EC79627F93D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8434255" y="3980475"/>
            <a:ext cx="109821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BCB6DA2-D4DC-4B00-81B4-D47B4AB3637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8732966" y="3681763"/>
            <a:ext cx="1098212" cy="5974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1A00C04-D262-447B-8E7C-9307CE8B399D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10072640" y="3653588"/>
            <a:ext cx="1105282" cy="6498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08B1950-F490-4BFC-A19B-09AC7A1E757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10398651" y="3977419"/>
            <a:ext cx="1105282" cy="2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67C4D25-4C7B-4B97-96D4-69A0574AFA4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10717983" y="3658087"/>
            <a:ext cx="1105282" cy="6408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6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Ant</dc:creator>
  <cp:lastModifiedBy>Al Ant</cp:lastModifiedBy>
  <cp:revision>4</cp:revision>
  <dcterms:created xsi:type="dcterms:W3CDTF">2020-04-01T09:44:12Z</dcterms:created>
  <dcterms:modified xsi:type="dcterms:W3CDTF">2020-04-01T10:13:34Z</dcterms:modified>
</cp:coreProperties>
</file>