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al Bold" charset="1" panose="020B0802020202020204"/>
      <p:regular r:id="rId16"/>
    </p:embeddedFont>
    <p:embeddedFont>
      <p:font typeface="ITC Franklin Gothic LT" charset="1" panose="020B0504030503020204"/>
      <p:regular r:id="rId17"/>
    </p:embeddedFont>
    <p:embeddedFont>
      <p:font typeface="Arial" charset="1" panose="020B0502020202020204"/>
      <p:regular r:id="rId18"/>
    </p:embeddedFont>
    <p:embeddedFont>
      <p:font typeface="ITC Franklin Gothic LT Semi-Bold" charset="1" panose="020B07040305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11504" y="2795312"/>
            <a:ext cx="13716000" cy="1466667"/>
            <a:chOff x="0" y="0"/>
            <a:chExt cx="18288000" cy="19555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288000" cy="1955556"/>
            </a:xfrm>
            <a:custGeom>
              <a:avLst/>
              <a:gdLst/>
              <a:ahLst/>
              <a:cxnLst/>
              <a:rect r="r" b="b" t="t" l="l"/>
              <a:pathLst>
                <a:path h="1955556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1955556"/>
                  </a:lnTo>
                  <a:lnTo>
                    <a:pt x="0" y="1955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8288000" cy="205080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831"/>
                </a:lnSpc>
              </a:pPr>
              <a:r>
                <a:rPr lang="en-US" sz="4859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SECURE DATA HIDING IN IMAGE USING STEGANOGRAPHY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94673" y="1551482"/>
            <a:ext cx="19089972" cy="877162"/>
            <a:chOff x="0" y="0"/>
            <a:chExt cx="25453296" cy="11695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453296" cy="1169550"/>
            </a:xfrm>
            <a:custGeom>
              <a:avLst/>
              <a:gdLst/>
              <a:ahLst/>
              <a:cxnLst/>
              <a:rect r="r" b="b" t="t" l="l"/>
              <a:pathLst>
                <a:path h="1169550" w="25453296">
                  <a:moveTo>
                    <a:pt x="0" y="0"/>
                  </a:moveTo>
                  <a:lnTo>
                    <a:pt x="25453296" y="0"/>
                  </a:lnTo>
                  <a:lnTo>
                    <a:pt x="25453296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25453296" cy="1264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1482A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CAPSTONE PROJECT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97768" y="5704580"/>
            <a:ext cx="15361532" cy="2446824"/>
            <a:chOff x="0" y="0"/>
            <a:chExt cx="20482042" cy="32624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482043" cy="3262432"/>
            </a:xfrm>
            <a:custGeom>
              <a:avLst/>
              <a:gdLst/>
              <a:ahLst/>
              <a:cxnLst/>
              <a:rect r="r" b="b" t="t" l="l"/>
              <a:pathLst>
                <a:path h="3262432" w="20482043">
                  <a:moveTo>
                    <a:pt x="0" y="0"/>
                  </a:moveTo>
                  <a:lnTo>
                    <a:pt x="20482043" y="0"/>
                  </a:lnTo>
                  <a:lnTo>
                    <a:pt x="20482043" y="3262432"/>
                  </a:lnTo>
                  <a:lnTo>
                    <a:pt x="0" y="32624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20482042" cy="33291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Presented By :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	  ALWIN ROSHAN I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	  RAJALAKSHMI INSTITUTE OF TECHNOLOGY,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    B.E. Computer &amp; Communication Engineering</a:t>
              </a:r>
            </a:p>
            <a:p>
              <a:pPr algn="l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94562" y="4149327"/>
            <a:ext cx="13948116" cy="1988344"/>
            <a:chOff x="0" y="0"/>
            <a:chExt cx="18597488" cy="26511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597488" cy="2651126"/>
            </a:xfrm>
            <a:custGeom>
              <a:avLst/>
              <a:gdLst/>
              <a:ahLst/>
              <a:cxnLst/>
              <a:rect r="r" b="b" t="t" l="l"/>
              <a:pathLst>
                <a:path h="2651126" w="18597488">
                  <a:moveTo>
                    <a:pt x="0" y="0"/>
                  </a:moveTo>
                  <a:lnTo>
                    <a:pt x="18597488" y="0"/>
                  </a:lnTo>
                  <a:lnTo>
                    <a:pt x="18597488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8597488" cy="27368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57300" y="440063"/>
            <a:ext cx="15773400" cy="1988345"/>
            <a:chOff x="0" y="0"/>
            <a:chExt cx="21031200" cy="26511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1031200" cy="27368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2345961"/>
            <a:ext cx="16528530" cy="7858593"/>
            <a:chOff x="0" y="0"/>
            <a:chExt cx="22038040" cy="104781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38041" cy="10478124"/>
            </a:xfrm>
            <a:custGeom>
              <a:avLst/>
              <a:gdLst/>
              <a:ahLst/>
              <a:cxnLst/>
              <a:rect r="r" b="b" t="t" l="l"/>
              <a:pathLst>
                <a:path h="10478124" w="22038041">
                  <a:moveTo>
                    <a:pt x="0" y="0"/>
                  </a:moveTo>
                  <a:lnTo>
                    <a:pt x="22038041" y="0"/>
                  </a:lnTo>
                  <a:lnTo>
                    <a:pt x="22038041" y="10478124"/>
                  </a:lnTo>
                  <a:lnTo>
                    <a:pt x="0" y="10478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22038040" cy="106019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47"/>
                </a:lnSpc>
              </a:pPr>
              <a:r>
                <a:rPr lang="en-US" sz="3899" b="true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  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 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used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 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End users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Git-hub Link</a:t>
              </a:r>
            </a:p>
            <a:p>
              <a:pPr algn="l" marL="705798" indent="-352899" lvl="1">
                <a:lnSpc>
                  <a:spcPts val="5147"/>
                </a:lnSpc>
                <a:buFont typeface="Arial"/>
                <a:buChar char="•"/>
              </a:pPr>
              <a:r>
                <a:rPr lang="en-US" b="true" sz="3899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  <a:p>
              <a:pPr algn="l" marL="705798" indent="-352899" lvl="1">
                <a:lnSpc>
                  <a:spcPts val="5147"/>
                </a:lnSpc>
              </a:pPr>
            </a:p>
            <a:p>
              <a:pPr algn="l" marL="705798" indent="-352899" lvl="1">
                <a:lnSpc>
                  <a:spcPts val="5147"/>
                </a:lnSpc>
              </a:pPr>
            </a:p>
            <a:p>
              <a:pPr algn="l" marL="705798" indent="-352899" lvl="1">
                <a:lnSpc>
                  <a:spcPts val="514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890" y="680464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028700"/>
            <a:ext cx="16544424" cy="1101014"/>
            <a:chOff x="0" y="0"/>
            <a:chExt cx="22059232" cy="14680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468018"/>
            </a:xfrm>
            <a:custGeom>
              <a:avLst/>
              <a:gdLst/>
              <a:ahLst/>
              <a:cxnLst/>
              <a:rect r="r" b="b" t="t" l="l"/>
              <a:pathLst>
                <a:path h="146801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68018"/>
                  </a:lnTo>
                  <a:lnTo>
                    <a:pt x="0" y="1468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22059232" cy="158231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9615" y="1826400"/>
            <a:ext cx="14876244" cy="7156923"/>
            <a:chOff x="0" y="0"/>
            <a:chExt cx="19834992" cy="95425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34992" cy="9542564"/>
            </a:xfrm>
            <a:custGeom>
              <a:avLst/>
              <a:gdLst/>
              <a:ahLst/>
              <a:cxnLst/>
              <a:rect r="r" b="b" t="t" l="l"/>
              <a:pathLst>
                <a:path h="9542564" w="19834992">
                  <a:moveTo>
                    <a:pt x="0" y="0"/>
                  </a:moveTo>
                  <a:lnTo>
                    <a:pt x="19834992" y="0"/>
                  </a:lnTo>
                  <a:lnTo>
                    <a:pt x="19834992" y="9542564"/>
                  </a:lnTo>
                  <a:lnTo>
                    <a:pt x="0" y="95425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19834992" cy="967591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544"/>
                </a:lnSpc>
              </a:pPr>
              <a:r>
                <a:rPr lang="en-US" sz="42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In today's digital world, securely hiding sensitive information is a challenge. This project provides a Simple and effective steganography tool that allows users to hide a secret message inside an image. It ensures privacy and security while keeping the process user-friendly with a graphical interface.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73777" y="1765761"/>
            <a:ext cx="16544424" cy="1101014"/>
            <a:chOff x="0" y="0"/>
            <a:chExt cx="22059232" cy="14680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468018"/>
            </a:xfrm>
            <a:custGeom>
              <a:avLst/>
              <a:gdLst/>
              <a:ahLst/>
              <a:cxnLst/>
              <a:rect r="r" b="b" t="t" l="l"/>
              <a:pathLst>
                <a:path h="146801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468018"/>
                  </a:lnTo>
                  <a:lnTo>
                    <a:pt x="0" y="1468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22059232" cy="158231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 used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25246" y="3134053"/>
            <a:ext cx="16701135" cy="508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Programming Language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Libraries and Frameworks -</a:t>
            </a:r>
          </a:p>
          <a:p>
            <a:pPr algn="l" marL="658494" indent="-329247" lvl="1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Processing: OpenCV (cv2), NumPy (numpy)</a:t>
            </a:r>
          </a:p>
          <a:p>
            <a:pPr algn="l" marL="658494" indent="-329247" lvl="1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Development: PyQt5</a:t>
            </a:r>
          </a:p>
          <a:p>
            <a:pPr algn="l" marL="658494" indent="-329247" lvl="1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Handling: OS Module</a:t>
            </a:r>
          </a:p>
          <a:p>
            <a:pPr algn="l" marL="658494" indent="-329247" lvl="1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Processing: re Module (Regular Expressions)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Build and Packaging Tools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PyInstaller, Inno Setup, GitHub Actions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Version Control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Git, GitHub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Documentation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Markdown (README.md)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Operating System Compatibility -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 (Primary), Cross-Platform Potential (macOS, Linux)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b="true" sz="304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Ethical and Legal Considerations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 for Ethical Use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6" y="1157595"/>
            <a:ext cx="16544424" cy="882396"/>
            <a:chOff x="0" y="0"/>
            <a:chExt cx="22059232" cy="11765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176528"/>
            </a:xfrm>
            <a:custGeom>
              <a:avLst/>
              <a:gdLst/>
              <a:ahLst/>
              <a:cxnLst/>
              <a:rect r="r" b="b" t="t" l="l"/>
              <a:pathLst>
                <a:path h="1176528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2059232" cy="127177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826516"/>
            <a:ext cx="16544422" cy="7654367"/>
            <a:chOff x="0" y="0"/>
            <a:chExt cx="22059230" cy="102058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59230" cy="10205823"/>
            </a:xfrm>
            <a:custGeom>
              <a:avLst/>
              <a:gdLst/>
              <a:ahLst/>
              <a:cxnLst/>
              <a:rect r="r" b="b" t="t" l="l"/>
              <a:pathLst>
                <a:path h="10205823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10205823"/>
                  </a:lnTo>
                  <a:lnTo>
                    <a:pt x="0" y="10205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22059230" cy="102915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WOW Factors of the Steganography Tool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🚀 Multi-File Hiding Capability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Can embed multiple files inside an image while keeping the image visually unchanged.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🎨 User-Friendly GUI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Built with PyQt5, making it easy for non-technical users to use steganography effortlessly.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🖼️ Drag-and-Drop Support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Allows users to simply drag and drop files for easy encryption and decryption.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⚡ Standalone Executable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Provides both a Portable Version (no installation needed) and a Setup Version (for easy installation).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🛠️ Cross-Platform Compatibility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Can be adapted to Linux and macOS, increasing usability across multiple operating systems.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🔍 Fast and Efficient Processing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Uses OpenCV and NumPy for optimized image handling and fast data embedding/extraction.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🔐 Secure and Ethical Usage</a:t>
              </a:r>
            </a:p>
            <a:p>
              <a:pPr algn="l" marL="582938" indent="-291469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Encourages ethical use of steganography, making it a valuable tool for privacy-conscious users.</a:t>
              </a: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End users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9801" y="1848678"/>
            <a:ext cx="17137944" cy="7009986"/>
            <a:chOff x="0" y="0"/>
            <a:chExt cx="22850592" cy="93466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850593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850593">
                  <a:moveTo>
                    <a:pt x="0" y="0"/>
                  </a:moveTo>
                  <a:lnTo>
                    <a:pt x="22850593" y="0"/>
                  </a:lnTo>
                  <a:lnTo>
                    <a:pt x="22850593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22850592" cy="94609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51510" indent="-325755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Image Steganography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project can be useful for various types of users, including:</a:t>
              </a:r>
            </a:p>
            <a:p>
              <a:pPr algn="l" marL="651510" indent="-325755" lvl="1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Cybersecurity Enthusiasts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To learn about data hiding techniques.</a:t>
              </a:r>
            </a:p>
            <a:p>
              <a:pPr algn="l" marL="651510" indent="-325755" lvl="1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Privacy-Conscious Users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To securely store sensitive messages in images.</a:t>
              </a:r>
            </a:p>
            <a:p>
              <a:pPr algn="l" marL="651510" indent="-325755" lvl="1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Hackers &amp; Ethical Hackers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To understand steganography techniques for forensic analysis.</a:t>
              </a:r>
            </a:p>
            <a:p>
              <a:pPr algn="l" marL="651510" indent="-325755" lvl="1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Students &amp; Researchers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For academic projects and research in cryptography and steganography.</a:t>
              </a:r>
            </a:p>
            <a:p>
              <a:pPr algn="l" marL="651510" indent="-325755" lvl="1">
                <a:lnSpc>
                  <a:spcPts val="4752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Results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71788" y="2060297"/>
            <a:ext cx="8458203" cy="7369209"/>
          </a:xfrm>
          <a:custGeom>
            <a:avLst/>
            <a:gdLst/>
            <a:ahLst/>
            <a:cxnLst/>
            <a:rect r="r" b="b" t="t" l="l"/>
            <a:pathLst>
              <a:path h="7369209" w="8458203">
                <a:moveTo>
                  <a:pt x="0" y="0"/>
                </a:moveTo>
                <a:lnTo>
                  <a:pt x="8458203" y="0"/>
                </a:lnTo>
                <a:lnTo>
                  <a:pt x="8458203" y="7369209"/>
                </a:lnTo>
                <a:lnTo>
                  <a:pt x="0" y="7369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80260" y="2060297"/>
            <a:ext cx="8278598" cy="5708451"/>
          </a:xfrm>
          <a:custGeom>
            <a:avLst/>
            <a:gdLst/>
            <a:ahLst/>
            <a:cxnLst/>
            <a:rect r="r" b="b" t="t" l="l"/>
            <a:pathLst>
              <a:path h="5708451" w="8278598">
                <a:moveTo>
                  <a:pt x="0" y="0"/>
                </a:moveTo>
                <a:lnTo>
                  <a:pt x="8278597" y="0"/>
                </a:lnTo>
                <a:lnTo>
                  <a:pt x="8278597" y="5708451"/>
                </a:lnTo>
                <a:lnTo>
                  <a:pt x="0" y="5708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51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Conclusion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8602" y="1848678"/>
            <a:ext cx="16544422" cy="7009986"/>
            <a:chOff x="0" y="0"/>
            <a:chExt cx="22059230" cy="93466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22059230" cy="94609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51510" indent="-325755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Image Steganography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project provides a simple yet powerful way to hide and retrieve secret messages within images. With features like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Drag &amp; Drop Image Selection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,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Password Protection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, and an easy-to-use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GUI built with PyQt5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, users can securely encrypt and decrypt messages.</a:t>
              </a:r>
            </a:p>
            <a:p>
              <a:pPr algn="l" marL="651510" indent="-325755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project is useful for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privacy-conscious users, cybersecurity enthusiasts, and developers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who want to explore </a:t>
              </a:r>
              <a:r>
                <a:rPr lang="en-US" b="true" sz="36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steganography techniques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..</a:t>
              </a:r>
            </a:p>
            <a:p>
              <a:pPr algn="l" marL="651510" indent="-325755" lvl="1">
                <a:lnSpc>
                  <a:spcPts val="4752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GitHub Link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1788" y="1450956"/>
            <a:ext cx="17267904" cy="7009986"/>
            <a:chOff x="0" y="0"/>
            <a:chExt cx="23023872" cy="93466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023872" cy="9346648"/>
            </a:xfrm>
            <a:custGeom>
              <a:avLst/>
              <a:gdLst/>
              <a:ahLst/>
              <a:cxnLst/>
              <a:rect r="r" b="b" t="t" l="l"/>
              <a:pathLst>
                <a:path h="9346648" w="23023872">
                  <a:moveTo>
                    <a:pt x="0" y="0"/>
                  </a:moveTo>
                  <a:lnTo>
                    <a:pt x="23023872" y="0"/>
                  </a:lnTo>
                  <a:lnTo>
                    <a:pt x="23023872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52400"/>
              <a:ext cx="23023872" cy="94990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68680" indent="-434340" lvl="1">
                <a:lnSpc>
                  <a:spcPts val="6336"/>
                </a:lnSpc>
                <a:buFont typeface="Arial"/>
                <a:buChar char="•"/>
              </a:pPr>
              <a:r>
                <a:rPr lang="en-US" b="true" sz="48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Project Repository</a:t>
              </a:r>
            </a:p>
            <a:p>
              <a:pPr algn="l" marL="868680" indent="-434340" lvl="1">
                <a:lnSpc>
                  <a:spcPts val="6336"/>
                </a:lnSpc>
                <a:buFont typeface="Arial"/>
                <a:buChar char="•"/>
              </a:pPr>
              <a:r>
                <a:rPr lang="en-US" b="true" sz="480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GitHub:</a:t>
              </a:r>
              <a:r>
                <a:rPr lang="en-US" sz="4800" u="sng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https://github.com/alwin905/Steganography-Tool.git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DAGf7ccqjBc</dc:identifier>
  <dcterms:modified xsi:type="dcterms:W3CDTF">2011-08-01T06:04:30Z</dcterms:modified>
  <cp:revision>1</cp:revision>
  <dc:title>AICTE PPT Template (1).pptx</dc:title>
</cp:coreProperties>
</file>