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57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8DA2A-BFF7-4067-A88E-484762270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F645E2-54E3-4BDD-A241-22AC98E4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226907-65E9-4192-BFE6-FA95BE7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A05D6-9948-42AC-BF80-E30C201B0391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026500-1E56-4F3E-9B14-8F3D1EA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41707B-2CB2-4F86-95B3-DE541BC5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9F4D8-9128-47C7-A843-C53662A64C4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425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C4954-DCBF-4DDE-A53D-09905D85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B17C54-AD70-4FF4-BF08-15C048B8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9D2061-7E1B-47BE-B25F-5B181621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85FF9-3E33-4FC0-A695-861C69CAB8D8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CF314F-28AD-4DA8-A351-BCDFC283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80B2BE-1EED-4B15-B87F-34FAAE06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9EC8-B742-4796-A90E-07289B4059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631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16DBB7-8268-4674-986A-C724719B3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849271-2612-4E03-84B4-08090DB8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B3688E-B9AD-487A-87E7-CF8D2F21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AD9CC-25A0-4299-8188-BF8272FE21CB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EF3729-C19F-4F29-AD9B-D97E4A5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3188D-23E4-42DF-922D-07C6B774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040B-623C-4EE6-AB31-20481E6FE30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602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DC105-4F14-4AA6-AFED-655B85C1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CE23A-58D0-459B-B7F3-FBD7EC66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5F3F01-F9E0-4876-8481-B9D6DC74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26C2-2E23-44DE-A85D-C608B2EEC780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F24374-24EC-4096-BBB7-1290AFFF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F78AB8-CA70-4CF8-8463-08D3A945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F25E-A29A-4CAC-9CF3-641A6126450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0965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0A4C6-4897-4FBF-AFFB-CBEF426B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A888D-10EF-4896-8146-8C68EB58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965121-0198-4262-B588-4237282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74E5B-1DEA-4499-A4CC-3F2BFB3A17D5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4523A-046A-4FE7-9123-6A0C4F59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B4660-D800-4364-82A6-03EDC1E4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B5F50-A701-4397-A562-F0A0517268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270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D73B5-12DB-49BE-9718-E586600D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4BE4-0424-4B37-86AB-6E658844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D4FBBD-44E7-4AE9-AB77-3D350044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7E312743-EE64-44A4-89B2-B3C0ABD0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9B79D-F396-493C-BDD6-BE0300F42455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90E16C2-8ED1-40DF-932B-3A229EF0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B8365F0-1B4A-4782-A633-03897B2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5D6B0-4C66-4D44-A640-FA62178F3FD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3208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0BD6F-2C19-4B84-875E-532553C1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5707B-8AFD-4BDE-BA29-8132532B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FAEB05-94E0-488C-A14B-7D63E5C4D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EE04D13-7DA0-4439-A9EE-2C639235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AE5EF2-061B-4EC5-9E8C-EEC7966C9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C8AEFC5A-4ECE-4BB4-9071-AC1A06D2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F0885-EEB0-4DFC-A15D-D507E2F689D7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F169667-AC5F-4A7D-BC7F-5FBC909C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E05F110-1018-46C0-98BC-CA2728B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7033-5DF9-4B14-9A77-051584B460D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984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35D32-8246-4D84-9003-620DDD3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6592D2F1-385A-47A2-9464-810045B2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FF7C-EC86-402A-9DBD-2267AF873C5F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D844B297-1A71-4C69-8867-B2E611DB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1F6391C-9F32-40D3-AB09-6800E925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59E66-8044-4C0B-AE8A-B253DCCA83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9375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E8F2F252-0A06-4D70-B965-B87D260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A2561-75BE-47A5-B191-F959527EA492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4A8A55E1-5808-4779-B435-E469D944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D680198-8B06-43CD-BCCA-08E7972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803CD-F58D-48E5-9717-2FC08999C2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5058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2B08F1-B948-49B0-B516-CD7129E9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710C0C-DC54-4583-8098-0DD93EA4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1EB004-B6C2-42D8-BACA-99F4D7E2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EB7D8F9-C46E-460C-B77D-8EA85DB5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39846-0D29-4491-B40F-0DAA6E3877AE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97F126E-1D8A-4894-B465-8EB8052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477F3D3-A6A9-44B4-B0D0-F16E3A8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7851-3F4B-4302-86DB-16A142D64A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9294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B21CF-877B-487C-9D66-69B3649C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7D6AE6-1795-4D42-93AF-9103248E9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2DB5CB-23B6-4B99-A4F6-5243008A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B87D375-7A22-42E7-BB20-AE467FF6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09A9-BFD1-43F9-878D-532D25BC18F3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2467A9E-30EB-4F8D-8C5C-09F4B547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ABDDCDD-1BFB-485C-ADC1-5205387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8B4B1-19A3-4C39-A440-C67F5666831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181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2AE3183E-7D59-4E43-AB07-6D241F169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531278D5-5E25-4331-A154-5EFDF6CCF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6B4528-0269-4253-9893-DA4648D6F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B0419A-155B-4BFB-986F-569E787607C7}" type="datetimeFigureOut">
              <a:rPr lang="en-CA"/>
              <a:pPr>
                <a:defRPr/>
              </a:pPr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E07EAE-231D-4192-A10B-334F57FF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A125A8-1554-4F95-A594-78182F4F0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93207E-4A7B-48FC-B2A0-455B70D3826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xmlns="" id="{7CC0E2B5-D041-4F4C-AAA8-4F8B6CBB92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470, Milestone 7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xmlns="" id="{6D7F58A7-7D43-4A57-BA8A-DB224EFB8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HELL'S</a:t>
            </a:r>
            <a:r>
              <a:rPr lang="en-US" altLang="en-US" dirty="0">
                <a:cs typeface="Calibri"/>
              </a:rPr>
              <a:t> Tech Support</a:t>
            </a:r>
            <a:endParaRPr lang="en-US" altLang="en-US" dirty="0"/>
          </a:p>
          <a:p>
            <a:pPr eaLnBrk="1" hangingPunct="1"/>
            <a:r>
              <a:rPr lang="en-US" altLang="en-US" dirty="0"/>
              <a:t>Shawn</a:t>
            </a:r>
            <a:r>
              <a:rPr lang="en-US" altLang="en-US" dirty="0">
                <a:cs typeface="Calibri"/>
              </a:rPr>
              <a:t> </a:t>
            </a:r>
            <a:r>
              <a:rPr lang="en-US" altLang="en-US" dirty="0" err="1">
                <a:cs typeface="Calibri"/>
              </a:rPr>
              <a:t>Clake</a:t>
            </a:r>
            <a:r>
              <a:rPr lang="en-US" altLang="en-US" dirty="0">
                <a:cs typeface="Calibri"/>
              </a:rPr>
              <a:t>, Nikolas </a:t>
            </a:r>
            <a:r>
              <a:rPr lang="en-US" altLang="en-US" dirty="0" err="1">
                <a:cs typeface="Calibri"/>
              </a:rPr>
              <a:t>Lendvoy</a:t>
            </a:r>
            <a:r>
              <a:rPr lang="en-US" altLang="en-US" dirty="0">
                <a:cs typeface="Calibri"/>
              </a:rPr>
              <a:t>, </a:t>
            </a:r>
            <a:r>
              <a:rPr lang="en-US" altLang="en-US" dirty="0" err="1">
                <a:cs typeface="Calibri"/>
              </a:rPr>
              <a:t>Amruo</a:t>
            </a:r>
            <a:r>
              <a:rPr lang="en-US" altLang="en-US" dirty="0">
                <a:cs typeface="Calibri"/>
              </a:rPr>
              <a:t> </a:t>
            </a:r>
            <a:r>
              <a:rPr lang="en-US" altLang="en-US" dirty="0" err="1">
                <a:cs typeface="Calibri"/>
              </a:rPr>
              <a:t>Hasnoon</a:t>
            </a:r>
            <a:endParaRPr lang="en-US" altLang="en-US" dirty="0" err="1"/>
          </a:p>
          <a:p>
            <a:pPr eaLnBrk="1" hangingPunct="1"/>
            <a:r>
              <a:rPr lang="en-US" altLang="en-US" dirty="0"/>
              <a:t>April</a:t>
            </a:r>
            <a:r>
              <a:rPr lang="en-US" altLang="en-US" dirty="0">
                <a:cs typeface="Calibri"/>
              </a:rPr>
              <a:t> 12,2018</a:t>
            </a:r>
            <a:endParaRPr lang="en-CA" altLang="en-US" dirty="0"/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139DA4C6-DF41-4917-B4A5-16E047FB2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7521" y="120710"/>
            <a:ext cx="10515600" cy="1138658"/>
          </a:xfrm>
        </p:spPr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73E8A-8A9A-43B2-8B7A-E8A9F5CA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5" y="1451815"/>
            <a:ext cx="11852692" cy="51564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marL="457200" lvl="1" indent="0" eaLnBrk="1" fontAlgn="auto" hangingPunct="1">
              <a:spcAft>
                <a:spcPts val="0"/>
              </a:spcAft>
              <a:defRPr/>
            </a:pPr>
            <a:r>
              <a:rPr lang="en-US" sz="1900" dirty="0" smtClean="0">
                <a:cs typeface="Calibri"/>
              </a:rPr>
              <a:t> Like </a:t>
            </a:r>
            <a:r>
              <a:rPr lang="en-US" sz="1900" dirty="0" smtClean="0">
                <a:cs typeface="Calibri"/>
              </a:rPr>
              <a:t>-- It was a nice experience, we learned portions of a new language and different design patterns </a:t>
            </a:r>
            <a:endParaRPr lang="en-US" sz="1900" dirty="0">
              <a:cs typeface="Calibri"/>
            </a:endParaRPr>
          </a:p>
          <a:p>
            <a:pPr marL="457200" lvl="1" indent="0" eaLnBrk="1" fontAlgn="auto" hangingPunct="1">
              <a:spcAft>
                <a:spcPts val="0"/>
              </a:spcAft>
              <a:defRPr/>
            </a:pPr>
            <a:r>
              <a:rPr lang="en-US" sz="1900" dirty="0">
                <a:cs typeface="Calibri"/>
              </a:rPr>
              <a:t> </a:t>
            </a:r>
            <a:r>
              <a:rPr lang="en-US" sz="1900" dirty="0" smtClean="0">
                <a:cs typeface="Calibri"/>
              </a:rPr>
              <a:t>Dislike -- We</a:t>
            </a:r>
            <a:r>
              <a:rPr lang="en-US" sz="1900" dirty="0">
                <a:cs typeface="Calibri"/>
              </a:rPr>
              <a:t> couldn’t fully understand the whole </a:t>
            </a:r>
            <a:r>
              <a:rPr lang="en-US" sz="1900" dirty="0" smtClean="0">
                <a:cs typeface="Calibri"/>
              </a:rPr>
              <a:t>program</a:t>
            </a:r>
            <a:r>
              <a:rPr lang="en-US" sz="1900" dirty="0" smtClean="0">
                <a:cs typeface="Calibri"/>
              </a:rPr>
              <a:t>.</a:t>
            </a:r>
            <a:endParaRPr lang="en-US" sz="1900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marL="457200" lvl="1" indent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It is easier to give criticism than take it.</a:t>
            </a: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  <a:endParaRPr lang="en-US" dirty="0"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Calibri"/>
              </a:rPr>
              <a:t>We will learn to accept criticism and grow from it rather than marry our first ideas</a:t>
            </a: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marL="457200" lvl="1" indent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  </a:t>
            </a:r>
            <a:r>
              <a:rPr lang="en-US" dirty="0" smtClean="0"/>
              <a:t>N</a:t>
            </a:r>
            <a:r>
              <a:rPr lang="en-US" dirty="0" smtClean="0"/>
              <a:t>othing</a:t>
            </a:r>
            <a:endParaRPr lang="en-CA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5BB7072E-4FB0-47D4-B5F8-DB28B0A0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FB31B7-115B-4FBE-8A56-2B0C0B46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What team are you reviewing?</a:t>
            </a:r>
            <a:endParaRPr lang="en-US" b="1" dirty="0">
              <a:cs typeface="Calibri"/>
            </a:endParaRP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b="1" dirty="0">
              <a:cs typeface="Calibri"/>
            </a:endParaRP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b="1" dirty="0">
              <a:cs typeface="Calibri"/>
            </a:endParaRP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5500" b="1" dirty="0">
                <a:cs typeface="Calibri"/>
              </a:rPr>
              <a:t>   </a:t>
            </a:r>
            <a:r>
              <a:rPr lang="en-US" sz="5500" b="1" dirty="0" smtClean="0">
                <a:cs typeface="Calibri"/>
              </a:rPr>
              <a:t>Byte This </a:t>
            </a:r>
            <a:r>
              <a:rPr lang="en-US" sz="5500" b="1" dirty="0">
                <a:cs typeface="Calibri"/>
              </a:rPr>
              <a:t>Software </a:t>
            </a:r>
            <a:endParaRPr lang="en-US" altLang="en-US" sz="5500" b="1" dirty="0"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CA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35F149A8-2013-42F3-91EF-768E7D9B6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370" y="919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Team GitHub review</a:t>
            </a:r>
            <a:endParaRPr lang="en-CA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A3ADFCA4-854F-4033-AE06-7E7482C45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709" y="1149531"/>
            <a:ext cx="12010845" cy="557377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cs typeface="Calibri"/>
              </a:rPr>
              <a:t>  </a:t>
            </a:r>
            <a:endParaRPr lang="en-US" dirty="0"/>
          </a:p>
          <a:p>
            <a:pPr eaLnBrk="1" hangingPunct="1"/>
            <a:endParaRPr lang="en-US" altLang="en-US" dirty="0">
              <a:cs typeface="Calibri"/>
            </a:endParaRPr>
          </a:p>
          <a:p>
            <a:pPr marL="457200" lvl="1" indent="0" eaLnBrk="1" hangingPunct="1">
              <a:buNone/>
            </a:pPr>
            <a:endParaRPr lang="en-US" altLang="en-US" dirty="0">
              <a:cs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6648BCB-EA76-4CAF-89E3-74E5CD56C5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155" y="1373866"/>
            <a:ext cx="9825403" cy="4692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14EB5-C70F-4050-B85A-FCC4A862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4" y="186607"/>
            <a:ext cx="11881448" cy="6407299"/>
          </a:xfrm>
        </p:spPr>
        <p:txBody>
          <a:bodyPr/>
          <a:lstStyle/>
          <a:p>
            <a:pPr>
              <a:buNone/>
            </a:pPr>
            <a:r>
              <a:rPr lang="en-US" dirty="0">
                <a:cs typeface="Calibri"/>
              </a:rPr>
              <a:t>   </a:t>
            </a:r>
            <a:r>
              <a:rPr lang="en-US" sz="3000" b="1" dirty="0">
                <a:cs typeface="Calibri"/>
              </a:rPr>
              <a:t>Team GitHub review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Does the team provide good documentation?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Overall, the team documentation was </a:t>
            </a:r>
            <a:r>
              <a:rPr lang="en-US" dirty="0" smtClean="0">
                <a:cs typeface="Calibri"/>
              </a:rPr>
              <a:t>good.  Folders were mostly well named and organized.  </a:t>
            </a:r>
            <a:r>
              <a:rPr lang="en-US" dirty="0" smtClean="0">
                <a:cs typeface="Calibri"/>
              </a:rPr>
              <a:t>Folders and files within the project folder get more difficult to follow.  Could have better descriptions than “Updated”.</a:t>
            </a:r>
            <a:endParaRPr lang="en-US" dirty="0">
              <a:cs typeface="Calibri"/>
            </a:endParaRPr>
          </a:p>
          <a:p>
            <a:r>
              <a:rPr lang="en-US" b="1" dirty="0" smtClean="0">
                <a:cs typeface="Calibri"/>
              </a:rPr>
              <a:t>Is </a:t>
            </a:r>
            <a:r>
              <a:rPr lang="en-US" b="1" dirty="0">
                <a:cs typeface="Calibri"/>
              </a:rPr>
              <a:t>your team able to understand the file/folder names/structure (flow)?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Yes, everything was clear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Would your team be able to easily and quickly pick up where they left off?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- It would be hard since no one in our team had any experience using Node </a:t>
            </a:r>
            <a:r>
              <a:rPr lang="en-US" dirty="0" smtClean="0">
                <a:cs typeface="Calibri"/>
              </a:rPr>
              <a:t>JS, but most of the programming seemed clean and well structured.</a:t>
            </a:r>
            <a:endParaRPr lang="en-US" dirty="0"/>
          </a:p>
          <a:p>
            <a:pPr>
              <a:buNone/>
            </a:pP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9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0CB17-A6FA-47C2-BCD7-3B213293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229738"/>
            <a:ext cx="11924581" cy="6392922"/>
          </a:xfrm>
        </p:spPr>
        <p:txBody>
          <a:bodyPr/>
          <a:lstStyle/>
          <a:p>
            <a:r>
              <a:rPr lang="en-US" dirty="0">
                <a:cs typeface="Calibri"/>
              </a:rPr>
              <a:t>Do you have any comments/guidance for the team in this area?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Change </a:t>
            </a:r>
            <a:r>
              <a:rPr lang="en-US" dirty="0">
                <a:cs typeface="Calibri"/>
              </a:rPr>
              <a:t>variables names to better imply their purposes ( ex: </a:t>
            </a:r>
            <a:r>
              <a:rPr lang="en-US" dirty="0" smtClean="0">
                <a:cs typeface="Calibri"/>
              </a:rPr>
              <a:t>Application vs. App</a:t>
            </a:r>
            <a:r>
              <a:rPr lang="en-US" dirty="0">
                <a:cs typeface="Calibri"/>
              </a:rPr>
              <a:t>).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 Indicate the usage of "IMPORTANT" in </a:t>
            </a:r>
            <a:r>
              <a:rPr lang="en-US" dirty="0" smtClean="0">
                <a:cs typeface="Calibri"/>
              </a:rPr>
              <a:t>CSS.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 </a:t>
            </a:r>
            <a:r>
              <a:rPr lang="en-US" dirty="0" smtClean="0">
                <a:cs typeface="Calibri"/>
              </a:rPr>
              <a:t>Add </a:t>
            </a:r>
            <a:r>
              <a:rPr lang="en-US" dirty="0">
                <a:cs typeface="Calibri"/>
              </a:rPr>
              <a:t>more comments explaining the functionality of the codes.</a:t>
            </a:r>
          </a:p>
          <a:p>
            <a:pPr marL="457200" lvl="1" indent="0">
              <a:buNone/>
            </a:pPr>
            <a:r>
              <a:rPr lang="en-US" dirty="0" smtClean="0">
                <a:cs typeface="Calibri"/>
              </a:rPr>
              <a:t>-</a:t>
            </a:r>
            <a:r>
              <a:rPr lang="en-US" dirty="0">
                <a:cs typeface="Calibri"/>
              </a:rPr>
              <a:t> </a:t>
            </a:r>
            <a:r>
              <a:rPr lang="en-US" dirty="0" smtClean="0">
                <a:cs typeface="Calibri"/>
              </a:rPr>
              <a:t>Remove </a:t>
            </a:r>
            <a:r>
              <a:rPr lang="en-US" dirty="0">
                <a:cs typeface="Calibri"/>
              </a:rPr>
              <a:t>unnecessary </a:t>
            </a:r>
            <a:r>
              <a:rPr lang="en-US" dirty="0" smtClean="0">
                <a:cs typeface="Calibri"/>
              </a:rPr>
              <a:t>code </a:t>
            </a:r>
            <a:r>
              <a:rPr lang="en-US" dirty="0">
                <a:cs typeface="Calibri"/>
              </a:rPr>
              <a:t>and not </a:t>
            </a:r>
            <a:r>
              <a:rPr lang="en-US" dirty="0" smtClean="0">
                <a:cs typeface="Calibri"/>
              </a:rPr>
              <a:t>leave </a:t>
            </a:r>
            <a:r>
              <a:rPr lang="en-US" dirty="0">
                <a:cs typeface="Calibri"/>
              </a:rPr>
              <a:t>them as comments.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CB4894D-B0A1-41B3-8663-ABEBB6F2C5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1332" y="2782389"/>
            <a:ext cx="6934736" cy="36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31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65CCFD-31A9-4152-88C6-B9D5A937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613955"/>
            <a:ext cx="11196141" cy="1084218"/>
          </a:xfrm>
        </p:spPr>
        <p:txBody>
          <a:bodyPr/>
          <a:lstStyle/>
          <a:p>
            <a:pPr marL="0" indent="0"/>
            <a:r>
              <a:rPr lang="en-US" sz="2400" dirty="0" smtClean="0">
                <a:cs typeface="Calibri"/>
              </a:rPr>
              <a:t> Remove </a:t>
            </a:r>
            <a:r>
              <a:rPr lang="en-US" sz="2400" dirty="0">
                <a:cs typeface="Calibri"/>
              </a:rPr>
              <a:t>the username and password form the source code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0" indent="0"/>
            <a:r>
              <a:rPr lang="en-US" sz="2400" dirty="0" smtClean="0">
                <a:cs typeface="Calibri"/>
              </a:rPr>
              <a:t> Separate CSS code from HBS code (There are already CSS files).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8524E19-5911-4CB1-AE81-D19ECB70E6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011" y="2038874"/>
            <a:ext cx="5417389" cy="361157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C665B3C-4F00-4C12-82C2-6CD15CA767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601" y="2037805"/>
            <a:ext cx="6222519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8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E211950B-C1A7-46B9-B861-524BE697F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Refactor review (High-level focus)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3417D-A387-4F15-953E-D4C88C35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There is a lack of documentation meaning it may be difficult to follow the program.  We were not able to understand it all due to not knowing the language.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 program looked fairly well structured so we assume it would be easy to maintain.</a:t>
            </a:r>
            <a:endParaRPr lang="en-US" alt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Do all tests pass?</a:t>
            </a:r>
            <a:endParaRPr lang="en-US" altLang="en-US" dirty="0"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We could not find a full list of the team’s ATDDs</a:t>
            </a:r>
            <a:endParaRPr lang="en-US" altLang="en-US" dirty="0"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We were unable to run the program to test the ATDDs</a:t>
            </a:r>
            <a:endParaRPr lang="en-US" alt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Code </a:t>
            </a:r>
            <a:r>
              <a:rPr lang="en-US" altLang="en-US" dirty="0"/>
              <a:t>smells</a:t>
            </a:r>
            <a:endParaRPr lang="en-US" altLang="en-US" dirty="0"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Given our lack of experience with Node JS and the lack of documentation we were unable to determine any smells, good or bad.</a:t>
            </a:r>
            <a:endParaRPr lang="en-US" alt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A420D6C2-1AB9-425B-BC7E-3D2FE65A3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pattern </a:t>
            </a:r>
            <a:r>
              <a:rPr lang="en-US" altLang="en-US" dirty="0" smtClean="0"/>
              <a:t>discussion</a:t>
            </a:r>
            <a:endParaRPr lang="en-CA" altLang="en-US" dirty="0">
              <a:cs typeface="Calibri Light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xmlns="" id="{D3B3CD66-9B05-45E0-8A43-EF0303E4F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1263" y="1694997"/>
            <a:ext cx="10515600" cy="3830592"/>
          </a:xfrm>
        </p:spPr>
        <p:txBody>
          <a:bodyPr/>
          <a:lstStyle/>
          <a:p>
            <a:r>
              <a:rPr lang="en-US" altLang="en-US" dirty="0" smtClean="0"/>
              <a:t>Design </a:t>
            </a:r>
            <a:r>
              <a:rPr lang="en-US" altLang="en-US" dirty="0" smtClean="0"/>
              <a:t>patterns used</a:t>
            </a:r>
          </a:p>
          <a:p>
            <a:pPr>
              <a:buNone/>
            </a:pPr>
            <a:r>
              <a:rPr lang="en-US" altLang="en-US" dirty="0" smtClean="0"/>
              <a:t>		1</a:t>
            </a:r>
            <a:r>
              <a:rPr lang="en-US" altLang="en-US" dirty="0" smtClean="0"/>
              <a:t>. Decorator</a:t>
            </a:r>
          </a:p>
          <a:p>
            <a:pPr lvl="2"/>
            <a:r>
              <a:rPr lang="en-US" altLang="en-US" dirty="0" smtClean="0"/>
              <a:t>Alerts </a:t>
            </a:r>
            <a:r>
              <a:rPr lang="en-US" altLang="en-US" dirty="0" smtClean="0"/>
              <a:t>on top of page after success/failed </a:t>
            </a:r>
            <a:r>
              <a:rPr lang="en-US" altLang="en-US" dirty="0" smtClean="0"/>
              <a:t>request</a:t>
            </a:r>
          </a:p>
          <a:p>
            <a:pPr lvl="2">
              <a:buNone/>
            </a:pPr>
            <a:r>
              <a:rPr lang="en-US" altLang="en-US" sz="2800" dirty="0" smtClean="0"/>
              <a:t>2</a:t>
            </a:r>
            <a:r>
              <a:rPr lang="en-US" altLang="en-US" sz="2800" dirty="0" smtClean="0"/>
              <a:t>. Model-View-Controller</a:t>
            </a:r>
          </a:p>
          <a:p>
            <a:pPr lvl="2"/>
            <a:r>
              <a:rPr lang="en-US" altLang="en-US" dirty="0" smtClean="0"/>
              <a:t>View </a:t>
            </a:r>
            <a:r>
              <a:rPr lang="en-US" altLang="en-US" dirty="0" smtClean="0"/>
              <a:t>(HTML/CSS pages), Controller </a:t>
            </a:r>
            <a:r>
              <a:rPr lang="en-US" altLang="en-US" dirty="0" smtClean="0"/>
              <a:t>(JavaScript </a:t>
            </a:r>
            <a:r>
              <a:rPr lang="en-US" altLang="en-US" dirty="0" smtClean="0"/>
              <a:t>modules for each separate page), </a:t>
            </a:r>
            <a:endParaRPr lang="en-US" altLang="en-US" dirty="0" smtClean="0"/>
          </a:p>
          <a:p>
            <a:pPr lvl="2">
              <a:buNone/>
            </a:pPr>
            <a:r>
              <a:rPr lang="en-US" altLang="en-US" dirty="0" smtClean="0"/>
              <a:t>Model </a:t>
            </a:r>
            <a:r>
              <a:rPr lang="en-US" altLang="en-US" dirty="0" smtClean="0"/>
              <a:t>(Node REST API)</a:t>
            </a:r>
          </a:p>
          <a:p>
            <a:pPr lvl="1">
              <a:buNone/>
            </a:pPr>
            <a:r>
              <a:rPr lang="en-US" altLang="en-US" dirty="0" smtClean="0"/>
              <a:t>		3</a:t>
            </a:r>
            <a:r>
              <a:rPr lang="en-US" altLang="en-US" dirty="0" smtClean="0"/>
              <a:t>. Observer</a:t>
            </a:r>
          </a:p>
          <a:p>
            <a:pPr lvl="2"/>
            <a:r>
              <a:rPr lang="en-US" altLang="en-US" dirty="0" smtClean="0"/>
              <a:t>Email </a:t>
            </a:r>
            <a:r>
              <a:rPr lang="en-US" altLang="en-US" dirty="0" smtClean="0"/>
              <a:t>notification</a:t>
            </a:r>
          </a:p>
          <a:p>
            <a:r>
              <a:rPr lang="en-US" altLang="en-US" dirty="0" smtClean="0"/>
              <a:t>The patterns worked well and were used appropriately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379C53AE-8DCD-4EF5-86DF-450B6728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137" y="2664188"/>
            <a:ext cx="10515600" cy="1325563"/>
          </a:xfrm>
        </p:spPr>
        <p:txBody>
          <a:bodyPr/>
          <a:lstStyle/>
          <a:p>
            <a:pPr marL="0" indent="0"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cs typeface="Calibri"/>
              </a:rPr>
              <a:t>Questions/Comments?</a:t>
            </a:r>
            <a:endParaRPr lang="en-US" altLang="en-US" b="1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79C53AE-8DCD-4EF5-86DF-450B6728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885" y="556713"/>
            <a:ext cx="675131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Calibri"/>
              </a:rPr>
              <a:t>Byte This Software 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212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ENSE 470, Milestone 7</vt:lpstr>
      <vt:lpstr>Introduction </vt:lpstr>
      <vt:lpstr>Team GitHub review</vt:lpstr>
      <vt:lpstr>Slide 4</vt:lpstr>
      <vt:lpstr>Slide 5</vt:lpstr>
      <vt:lpstr>Slide 6</vt:lpstr>
      <vt:lpstr>Refactor review (High-level focus)</vt:lpstr>
      <vt:lpstr>Design pattern discussion</vt:lpstr>
      <vt:lpstr>Questions/Comments?</vt:lpstr>
      <vt:lpstr>Group reflection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7</dc:title>
  <dc:creator>Tim Maciag</dc:creator>
  <cp:lastModifiedBy>Nikolas</cp:lastModifiedBy>
  <cp:revision>26</cp:revision>
  <dcterms:created xsi:type="dcterms:W3CDTF">2018-03-28T19:58:31Z</dcterms:created>
  <dcterms:modified xsi:type="dcterms:W3CDTF">2018-04-12T04:22:45Z</dcterms:modified>
</cp:coreProperties>
</file>