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9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07C4-7FD2-E8F9-7A40-AC9A84127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DFB61-8F15-8854-695D-66632BC8E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619D1-E391-F9ED-2A3A-02DCC5D7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3418-9B46-7646-8CDB-FCEF3A770944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7411F-2E7D-6B6E-DCB4-6F41E409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64F67-8F3F-0A35-8BF8-56D0813E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5C29-561D-4947-A723-88F63822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7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BE4F-465C-1447-70C8-30869B0B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7270D-DD50-9F31-C56C-CBBE016D4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70263-1899-EB98-6B48-24140659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3418-9B46-7646-8CDB-FCEF3A770944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26399-9073-7334-C5B5-192A03223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D99-B2F5-DFAC-AAEA-5D153CD7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5C29-561D-4947-A723-88F63822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8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0FB2F7-40F5-93D0-CFB5-D4D5D3DB5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8B2E6-AB6E-52CD-87CC-AF3AB0FE7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7462F-8BE4-2F74-0201-94CE6735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3418-9B46-7646-8CDB-FCEF3A770944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62185-BAE6-70AB-BCC6-1C4A2C96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C85F-9E8D-35A4-40F5-64F7A0E2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5C29-561D-4947-A723-88F63822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3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1520-6207-8776-1669-DB99F176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80BA6-EB80-3B7E-6248-6D6AE4F7C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85E48-38D3-1996-8A8C-18714A599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3418-9B46-7646-8CDB-FCEF3A770944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E244A-DDC1-8612-6D77-9BA37C5E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E8778-9BAE-A246-408A-5055EB30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5C29-561D-4947-A723-88F63822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2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665F-BE8C-65C2-769D-659692402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F21A8-DA74-9FD7-3104-42908223F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FCF93-6B3E-59D0-AAED-A36B8049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3418-9B46-7646-8CDB-FCEF3A770944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8C50-8304-663C-4863-9F4E0588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AB81D-56B5-15BE-E2F2-3E9E826C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5C29-561D-4947-A723-88F63822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4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C59F-70D2-07B8-1F24-FE7FC634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98FA5-A826-3882-9D31-A94915A82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04006-9569-83A9-4A70-1E8FB9918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03929-C8E8-C88A-4023-DE38243E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3418-9B46-7646-8CDB-FCEF3A770944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37251-2E41-A541-EA5B-2AB69ED9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12DDF-DC49-4C02-E67D-1426FAE3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5C29-561D-4947-A723-88F63822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A720-23E6-A751-C942-901B2DB1D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B499A-130F-19DB-8D74-5F42E2242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24CF7-2AD0-0876-D388-167AFFCBD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8E786-8132-738A-A749-3A0CF49E3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64E5D-C6DC-89A2-083E-2DBD466DB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F83293-4D9B-92FA-66EA-FE641911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3418-9B46-7646-8CDB-FCEF3A770944}" type="datetimeFigureOut">
              <a:rPr lang="en-US" smtClean="0"/>
              <a:t>4/2/24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5C41AB-0449-3C27-D5E4-2EB697A4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465BEE-C24F-93F5-A91D-9E951818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5C29-561D-4947-A723-88F63822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2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F23F-1DEA-55E4-F075-92592D91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621CFB-A0FA-664C-7A96-40B02CB0F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3418-9B46-7646-8CDB-FCEF3A770944}" type="datetimeFigureOut">
              <a:rPr lang="en-US" smtClean="0"/>
              <a:t>4/2/24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B31B2-CFBF-8D0B-78A4-2EEE976B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F9338-6926-5F47-18FD-7EAE6D47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5C29-561D-4947-A723-88F63822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2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D8431A-5803-9CA0-D460-DB937A5F0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3418-9B46-7646-8CDB-FCEF3A770944}" type="datetimeFigureOut">
              <a:rPr lang="en-US" smtClean="0"/>
              <a:t>4/2/24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41290-ED3A-9E30-0619-44866E79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5FE8B-C867-B30A-DDAE-3A89A67C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5C29-561D-4947-A723-88F63822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2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6710-1ABA-BF9D-8F85-CFB44FC6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0A06F-FEAB-9533-AE5A-F0BD2691C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41815-A349-50FA-848C-DBE1E2071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9AEF6-B180-C74E-6F30-CAE828B5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3418-9B46-7646-8CDB-FCEF3A770944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7933A-3F39-ADF9-53CC-F433BB88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0CDE1-D839-41AC-2D84-4F83FC30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5C29-561D-4947-A723-88F63822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8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2A62-A529-429C-DA5A-0BC704F2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72115B-476D-087A-9F77-B6495DBB6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B7FFA-350E-4E0D-433E-1849522B6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CE852-DAF2-6D9C-F7B3-BEF78A0E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3418-9B46-7646-8CDB-FCEF3A770944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2D125-64AE-CBCB-A9A1-0293EFA1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19476-6260-0CDB-64A3-8F353F9D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5C29-561D-4947-A723-88F63822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5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B913F6-4BFA-6E2C-1982-F9D08199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170A6-8ADC-8EC0-E9A2-B850951B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992E9-620E-28B1-9860-DBE182069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803418-9B46-7646-8CDB-FCEF3A770944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1B71A-AA00-44E6-910D-98E22615E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371EC-2953-180B-EF11-FBD139AC1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BF5C29-561D-4947-A723-88F63822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9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9CD98B-6522-41E5-D843-119171257EC7}"/>
              </a:ext>
            </a:extLst>
          </p:cNvPr>
          <p:cNvSpPr txBox="1"/>
          <p:nvPr/>
        </p:nvSpPr>
        <p:spPr>
          <a:xfrm>
            <a:off x="1443957" y="2967335"/>
            <a:ext cx="9304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STRUKTUR KENDALI / KONDISI</a:t>
            </a:r>
          </a:p>
        </p:txBody>
      </p:sp>
    </p:spTree>
    <p:extLst>
      <p:ext uri="{BB962C8B-B14F-4D97-AF65-F5344CB8AC3E}">
        <p14:creationId xmlns:p14="http://schemas.microsoft.com/office/powerpoint/2010/main" val="60025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0CC5-C209-570D-11CE-FCF81F19C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619"/>
          </a:xfrm>
        </p:spPr>
        <p:txBody>
          <a:bodyPr>
            <a:normAutofit/>
          </a:bodyPr>
          <a:lstStyle/>
          <a:p>
            <a:r>
              <a:rPr lang="en-US" sz="3600" dirty="0"/>
              <a:t>AGENDA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8DE350-B924-0960-8BEF-AE9DDAB4D2D7}"/>
              </a:ext>
            </a:extLst>
          </p:cNvPr>
          <p:cNvSpPr txBox="1">
            <a:spLocks/>
          </p:cNvSpPr>
          <p:nvPr/>
        </p:nvSpPr>
        <p:spPr>
          <a:xfrm>
            <a:off x="838200" y="1495721"/>
            <a:ext cx="10515600" cy="857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Pengenalan</a:t>
            </a:r>
            <a:r>
              <a:rPr lang="en-US" sz="3600" dirty="0"/>
              <a:t> </a:t>
            </a:r>
            <a:r>
              <a:rPr lang="en-US" sz="3600" dirty="0" err="1"/>
              <a:t>kondisi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43215-EE02-AF83-3503-18EEDCC91D81}"/>
              </a:ext>
            </a:extLst>
          </p:cNvPr>
          <p:cNvSpPr txBox="1"/>
          <p:nvPr/>
        </p:nvSpPr>
        <p:spPr>
          <a:xfrm>
            <a:off x="1562986" y="2270908"/>
            <a:ext cx="3912781" cy="2233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If….else</a:t>
            </a:r>
          </a:p>
          <a:p>
            <a:pPr>
              <a:lnSpc>
                <a:spcPct val="200000"/>
              </a:lnSpc>
            </a:pPr>
            <a:r>
              <a:rPr lang="en-US" dirty="0"/>
              <a:t>Switch…case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bersarang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Latihan</a:t>
            </a:r>
          </a:p>
        </p:txBody>
      </p:sp>
    </p:spTree>
    <p:extLst>
      <p:ext uri="{BB962C8B-B14F-4D97-AF65-F5344CB8AC3E}">
        <p14:creationId xmlns:p14="http://schemas.microsoft.com/office/powerpoint/2010/main" val="274372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4E08-43F0-DE3B-6D43-A6CC8E9C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398C6-8710-1A99-321C-5A0E11FA4EDD}"/>
              </a:ext>
            </a:extLst>
          </p:cNvPr>
          <p:cNvSpPr txBox="1"/>
          <p:nvPr/>
        </p:nvSpPr>
        <p:spPr>
          <a:xfrm>
            <a:off x="1517797" y="1531199"/>
            <a:ext cx="8891477" cy="882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dirty="0" err="1">
                <a:latin typeface="Google Sans"/>
              </a:rPr>
              <a:t>K</a:t>
            </a:r>
            <a:r>
              <a:rPr lang="en-ID" b="0" i="0" dirty="0" err="1">
                <a:effectLst/>
                <a:latin typeface="Google Sans"/>
              </a:rPr>
              <a:t>ondisi</a:t>
            </a:r>
            <a:r>
              <a:rPr lang="en-ID" b="0" i="0" dirty="0">
                <a:effectLst/>
                <a:latin typeface="Google Sans"/>
              </a:rPr>
              <a:t> </a:t>
            </a:r>
            <a:r>
              <a:rPr lang="en-ID" b="0" i="0" dirty="0" err="1">
                <a:effectLst/>
                <a:latin typeface="Google Sans"/>
              </a:rPr>
              <a:t>adalah</a:t>
            </a:r>
            <a:r>
              <a:rPr lang="en-ID" b="0" i="0" dirty="0">
                <a:effectLst/>
                <a:latin typeface="Google Sans"/>
              </a:rPr>
              <a:t> </a:t>
            </a:r>
            <a:r>
              <a:rPr lang="en-ID" b="0" i="0" dirty="0" err="1">
                <a:effectLst/>
                <a:latin typeface="Google Sans"/>
              </a:rPr>
              <a:t>pernyataan</a:t>
            </a:r>
            <a:r>
              <a:rPr lang="en-ID" b="0" i="0" dirty="0">
                <a:effectLst/>
                <a:latin typeface="Google Sans"/>
              </a:rPr>
              <a:t> yang </a:t>
            </a:r>
            <a:r>
              <a:rPr lang="en-ID" b="0" i="0" dirty="0" err="1">
                <a:effectLst/>
                <a:latin typeface="Google Sans"/>
              </a:rPr>
              <a:t>akan</a:t>
            </a:r>
            <a:r>
              <a:rPr lang="en-ID" b="0" i="0" dirty="0">
                <a:effectLst/>
                <a:latin typeface="Google Sans"/>
              </a:rPr>
              <a:t> </a:t>
            </a:r>
            <a:r>
              <a:rPr lang="en-ID" b="0" i="0" dirty="0" err="1">
                <a:effectLst/>
                <a:latin typeface="Google Sans"/>
              </a:rPr>
              <a:t>diuji</a:t>
            </a:r>
            <a:r>
              <a:rPr lang="en-ID" b="0" i="0" dirty="0">
                <a:effectLst/>
                <a:latin typeface="Google Sans"/>
              </a:rPr>
              <a:t> </a:t>
            </a:r>
            <a:r>
              <a:rPr lang="en-ID" b="0" i="0" dirty="0" err="1">
                <a:effectLst/>
                <a:latin typeface="Google Sans"/>
              </a:rPr>
              <a:t>kebenarannya</a:t>
            </a:r>
            <a:r>
              <a:rPr lang="en-ID" b="0" i="0" dirty="0">
                <a:effectLst/>
                <a:latin typeface="Google Sans"/>
              </a:rPr>
              <a:t>. </a:t>
            </a:r>
            <a:r>
              <a:rPr lang="en-ID" b="0" i="0" dirty="0" err="1">
                <a:effectLst/>
                <a:latin typeface="Google Sans"/>
              </a:rPr>
              <a:t>Kondisi</a:t>
            </a:r>
            <a:r>
              <a:rPr lang="en-ID" b="0" i="0" dirty="0">
                <a:effectLst/>
                <a:latin typeface="Google Sans"/>
              </a:rPr>
              <a:t> </a:t>
            </a:r>
            <a:r>
              <a:rPr lang="en-ID" b="0" i="0" dirty="0" err="1">
                <a:effectLst/>
                <a:latin typeface="Google Sans"/>
              </a:rPr>
              <a:t>digunakan</a:t>
            </a:r>
            <a:r>
              <a:rPr lang="en-ID" b="0" i="0" dirty="0">
                <a:effectLst/>
                <a:latin typeface="Google Sans"/>
              </a:rPr>
              <a:t> </a:t>
            </a:r>
            <a:r>
              <a:rPr lang="en-ID" b="0" i="0" dirty="0" err="1">
                <a:effectLst/>
                <a:latin typeface="Google Sans"/>
              </a:rPr>
              <a:t>dalam</a:t>
            </a:r>
            <a:r>
              <a:rPr lang="en-ID" b="0" i="0" dirty="0">
                <a:effectLst/>
                <a:latin typeface="Google Sans"/>
              </a:rPr>
              <a:t> </a:t>
            </a:r>
            <a:r>
              <a:rPr lang="en-ID" b="0" i="0" dirty="0" err="1">
                <a:effectLst/>
                <a:latin typeface="Google Sans"/>
              </a:rPr>
              <a:t>pengambilan</a:t>
            </a:r>
            <a:r>
              <a:rPr lang="en-ID" b="0" i="0" dirty="0">
                <a:effectLst/>
                <a:latin typeface="Google Sans"/>
              </a:rPr>
              <a:t> </a:t>
            </a:r>
            <a:r>
              <a:rPr lang="en-ID" b="0" i="0" dirty="0" err="1">
                <a:effectLst/>
                <a:latin typeface="Google Sans"/>
              </a:rPr>
              <a:t>keputusan</a:t>
            </a:r>
            <a:r>
              <a:rPr lang="en-ID" b="0" i="0" dirty="0">
                <a:effectLst/>
                <a:latin typeface="Google Sans"/>
              </a:rPr>
              <a:t>, </a:t>
            </a:r>
            <a:r>
              <a:rPr lang="en-ID" b="0" i="0" dirty="0" err="1">
                <a:effectLst/>
                <a:latin typeface="Google Sans"/>
              </a:rPr>
              <a:t>seperti</a:t>
            </a:r>
            <a:r>
              <a:rPr lang="en-ID" b="0" i="0" dirty="0">
                <a:effectLst/>
                <a:latin typeface="Google Sans"/>
              </a:rPr>
              <a:t> </a:t>
            </a:r>
            <a:r>
              <a:rPr lang="en-ID" b="0" i="0" dirty="0" err="1">
                <a:effectLst/>
                <a:latin typeface="Google Sans"/>
              </a:rPr>
              <a:t>dalam</a:t>
            </a:r>
            <a:r>
              <a:rPr lang="en-ID" b="0" i="0" dirty="0">
                <a:effectLst/>
                <a:latin typeface="Google Sans"/>
              </a:rPr>
              <a:t> </a:t>
            </a:r>
            <a:r>
              <a:rPr lang="en-ID" b="0" i="0" dirty="0" err="1">
                <a:effectLst/>
                <a:latin typeface="Google Sans"/>
              </a:rPr>
              <a:t>pernyataan</a:t>
            </a:r>
            <a:r>
              <a:rPr lang="en-ID" b="0" i="0" dirty="0">
                <a:effectLst/>
                <a:latin typeface="Google Sans"/>
              </a:rPr>
              <a:t> "</a:t>
            </a:r>
            <a:r>
              <a:rPr lang="en-ID" b="0" i="0" dirty="0" err="1">
                <a:effectLst/>
                <a:latin typeface="Google Sans"/>
              </a:rPr>
              <a:t>jika</a:t>
            </a:r>
            <a:r>
              <a:rPr lang="en-ID" b="0" i="0" dirty="0">
                <a:effectLst/>
                <a:latin typeface="Google Sans"/>
              </a:rPr>
              <a:t>-lain".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345B3-7138-DCF6-4BA0-C6618CBE5412}"/>
              </a:ext>
            </a:extLst>
          </p:cNvPr>
          <p:cNvSpPr txBox="1"/>
          <p:nvPr/>
        </p:nvSpPr>
        <p:spPr>
          <a:xfrm>
            <a:off x="838198" y="2559443"/>
            <a:ext cx="8891477" cy="1298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dirty="0" err="1">
                <a:latin typeface="Google Sans"/>
              </a:rPr>
              <a:t>Contoh</a:t>
            </a:r>
            <a:r>
              <a:rPr lang="en-ID" dirty="0">
                <a:latin typeface="Google Sans"/>
              </a:rPr>
              <a:t> 1</a:t>
            </a:r>
          </a:p>
          <a:p>
            <a:pPr>
              <a:lnSpc>
                <a:spcPct val="150000"/>
              </a:lnSpc>
            </a:pPr>
            <a:r>
              <a:rPr lang="en-ID" dirty="0">
                <a:latin typeface="Google Sans"/>
              </a:rPr>
              <a:t>	Jika </a:t>
            </a:r>
            <a:r>
              <a:rPr lang="en-ID" dirty="0" err="1">
                <a:latin typeface="Google Sans"/>
              </a:rPr>
              <a:t>saya</a:t>
            </a:r>
            <a:r>
              <a:rPr lang="en-ID" dirty="0">
                <a:latin typeface="Google Sans"/>
              </a:rPr>
              <a:t> </a:t>
            </a:r>
            <a:r>
              <a:rPr lang="en-ID" dirty="0" err="1">
                <a:latin typeface="Google Sans"/>
              </a:rPr>
              <a:t>lapar</a:t>
            </a:r>
            <a:r>
              <a:rPr lang="en-ID" dirty="0">
                <a:latin typeface="Google Sans"/>
              </a:rPr>
              <a:t> </a:t>
            </a:r>
            <a:r>
              <a:rPr lang="en-ID" dirty="0" err="1">
                <a:latin typeface="Google Sans"/>
              </a:rPr>
              <a:t>maka</a:t>
            </a:r>
            <a:r>
              <a:rPr lang="en-ID" dirty="0">
                <a:latin typeface="Google Sans"/>
              </a:rPr>
              <a:t> </a:t>
            </a:r>
            <a:r>
              <a:rPr lang="en-ID" dirty="0" err="1">
                <a:latin typeface="Google Sans"/>
              </a:rPr>
              <a:t>saya</a:t>
            </a:r>
            <a:r>
              <a:rPr lang="en-ID" dirty="0">
                <a:latin typeface="Google Sans"/>
              </a:rPr>
              <a:t> </a:t>
            </a:r>
            <a:r>
              <a:rPr lang="en-ID" dirty="0" err="1">
                <a:latin typeface="Google Sans"/>
              </a:rPr>
              <a:t>makan</a:t>
            </a:r>
            <a:endParaRPr lang="en-ID" dirty="0"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en-ID" dirty="0">
                <a:latin typeface="Google Sans"/>
              </a:rPr>
              <a:t>	</a:t>
            </a:r>
            <a:r>
              <a:rPr lang="en-ID" dirty="0" err="1">
                <a:latin typeface="Google Sans"/>
              </a:rPr>
              <a:t>jika</a:t>
            </a:r>
            <a:r>
              <a:rPr lang="en-ID" dirty="0">
                <a:latin typeface="Google Sans"/>
              </a:rPr>
              <a:t> </a:t>
            </a:r>
            <a:r>
              <a:rPr lang="en-ID" dirty="0" err="1">
                <a:latin typeface="Google Sans"/>
              </a:rPr>
              <a:t>saya</a:t>
            </a:r>
            <a:r>
              <a:rPr lang="en-ID" dirty="0">
                <a:latin typeface="Google Sans"/>
              </a:rPr>
              <a:t> </a:t>
            </a:r>
            <a:r>
              <a:rPr lang="en-ID" dirty="0" err="1">
                <a:latin typeface="Google Sans"/>
              </a:rPr>
              <a:t>haus</a:t>
            </a:r>
            <a:r>
              <a:rPr lang="en-ID" dirty="0">
                <a:latin typeface="Google Sans"/>
              </a:rPr>
              <a:t> </a:t>
            </a:r>
            <a:r>
              <a:rPr lang="en-ID" dirty="0" err="1">
                <a:latin typeface="Google Sans"/>
              </a:rPr>
              <a:t>maka</a:t>
            </a:r>
            <a:r>
              <a:rPr lang="en-ID" dirty="0">
                <a:latin typeface="Google Sans"/>
              </a:rPr>
              <a:t> </a:t>
            </a:r>
            <a:r>
              <a:rPr lang="en-ID" dirty="0" err="1">
                <a:latin typeface="Google Sans"/>
              </a:rPr>
              <a:t>saya</a:t>
            </a:r>
            <a:r>
              <a:rPr lang="en-ID" dirty="0">
                <a:latin typeface="Google Sans"/>
              </a:rPr>
              <a:t> </a:t>
            </a:r>
            <a:r>
              <a:rPr lang="en-ID" dirty="0" err="1">
                <a:latin typeface="Google Sans"/>
              </a:rPr>
              <a:t>minum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EF238-BC15-28ED-8CE4-A2D39D0C9FA4}"/>
              </a:ext>
            </a:extLst>
          </p:cNvPr>
          <p:cNvSpPr txBox="1"/>
          <p:nvPr/>
        </p:nvSpPr>
        <p:spPr>
          <a:xfrm>
            <a:off x="838197" y="4003891"/>
            <a:ext cx="8891477" cy="2960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dirty="0" err="1">
                <a:latin typeface="Google Sans"/>
              </a:rPr>
              <a:t>Contoh</a:t>
            </a:r>
            <a:r>
              <a:rPr lang="en-ID" dirty="0">
                <a:latin typeface="Google Sans"/>
              </a:rPr>
              <a:t> 2</a:t>
            </a:r>
          </a:p>
          <a:p>
            <a:pPr>
              <a:lnSpc>
                <a:spcPct val="150000"/>
              </a:lnSpc>
            </a:pPr>
            <a:r>
              <a:rPr lang="en-ID" dirty="0">
                <a:latin typeface="Google Sans"/>
              </a:rPr>
              <a:t>	</a:t>
            </a:r>
            <a:r>
              <a:rPr lang="en-ID" dirty="0" err="1">
                <a:latin typeface="Google Sans"/>
              </a:rPr>
              <a:t>jika</a:t>
            </a:r>
            <a:r>
              <a:rPr lang="en-ID" dirty="0">
                <a:latin typeface="Google Sans"/>
              </a:rPr>
              <a:t> </a:t>
            </a:r>
            <a:r>
              <a:rPr lang="en-ID" dirty="0" err="1">
                <a:latin typeface="Google Sans"/>
              </a:rPr>
              <a:t>hari</a:t>
            </a:r>
            <a:r>
              <a:rPr lang="en-ID" dirty="0">
                <a:latin typeface="Google Sans"/>
              </a:rPr>
              <a:t> </a:t>
            </a:r>
            <a:r>
              <a:rPr lang="en-ID" dirty="0" err="1">
                <a:latin typeface="Google Sans"/>
              </a:rPr>
              <a:t>ini</a:t>
            </a:r>
            <a:r>
              <a:rPr lang="en-ID" dirty="0">
                <a:latin typeface="Google Sans"/>
              </a:rPr>
              <a:t> </a:t>
            </a:r>
            <a:r>
              <a:rPr lang="en-ID" dirty="0" err="1">
                <a:latin typeface="Google Sans"/>
              </a:rPr>
              <a:t>tidak</a:t>
            </a:r>
            <a:r>
              <a:rPr lang="en-ID" dirty="0">
                <a:latin typeface="Google Sans"/>
              </a:rPr>
              <a:t> </a:t>
            </a:r>
            <a:r>
              <a:rPr lang="en-ID" dirty="0" err="1">
                <a:latin typeface="Google Sans"/>
              </a:rPr>
              <a:t>hujan</a:t>
            </a:r>
            <a:r>
              <a:rPr lang="en-ID" dirty="0">
                <a:latin typeface="Google Sans"/>
              </a:rPr>
              <a:t> dan </a:t>
            </a:r>
            <a:r>
              <a:rPr lang="en-ID" dirty="0" err="1">
                <a:latin typeface="Google Sans"/>
              </a:rPr>
              <a:t>tidak</a:t>
            </a:r>
            <a:r>
              <a:rPr lang="en-ID" dirty="0">
                <a:latin typeface="Google Sans"/>
              </a:rPr>
              <a:t> </a:t>
            </a:r>
            <a:r>
              <a:rPr lang="en-ID" dirty="0" err="1">
                <a:latin typeface="Google Sans"/>
              </a:rPr>
              <a:t>macet</a:t>
            </a:r>
            <a:r>
              <a:rPr lang="en-ID" dirty="0">
                <a:latin typeface="Google Sans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ID" dirty="0">
                <a:latin typeface="Google Sans"/>
              </a:rPr>
              <a:t>	</a:t>
            </a:r>
            <a:r>
              <a:rPr lang="en-ID" dirty="0" err="1">
                <a:latin typeface="Google Sans"/>
              </a:rPr>
              <a:t>maka</a:t>
            </a:r>
            <a:r>
              <a:rPr lang="en-ID" dirty="0">
                <a:latin typeface="Google Sans"/>
              </a:rPr>
              <a:t> </a:t>
            </a:r>
            <a:r>
              <a:rPr lang="en-ID" dirty="0" err="1">
                <a:latin typeface="Google Sans"/>
              </a:rPr>
              <a:t>saya</a:t>
            </a:r>
            <a:r>
              <a:rPr lang="en-ID" dirty="0">
                <a:latin typeface="Google Sans"/>
              </a:rPr>
              <a:t> </a:t>
            </a:r>
            <a:r>
              <a:rPr lang="en-ID" dirty="0" err="1">
                <a:latin typeface="Google Sans"/>
              </a:rPr>
              <a:t>akan</a:t>
            </a:r>
            <a:r>
              <a:rPr lang="en-ID" dirty="0">
                <a:latin typeface="Google Sans"/>
              </a:rPr>
              <a:t> </a:t>
            </a:r>
            <a:r>
              <a:rPr lang="en-ID" dirty="0" err="1">
                <a:latin typeface="Google Sans"/>
              </a:rPr>
              <a:t>pergi</a:t>
            </a:r>
            <a:r>
              <a:rPr lang="en-ID" dirty="0">
                <a:latin typeface="Google Sans"/>
              </a:rPr>
              <a:t> </a:t>
            </a:r>
            <a:r>
              <a:rPr lang="en-ID" dirty="0" err="1">
                <a:latin typeface="Google Sans"/>
              </a:rPr>
              <a:t>keluar</a:t>
            </a:r>
            <a:endParaRPr lang="en-ID" dirty="0">
              <a:latin typeface="Google Sans"/>
            </a:endParaRPr>
          </a:p>
          <a:p>
            <a:pPr>
              <a:lnSpc>
                <a:spcPct val="150000"/>
              </a:lnSpc>
            </a:pPr>
            <a:endParaRPr lang="en-ID" dirty="0"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en-ID" dirty="0">
                <a:latin typeface="Google Sans"/>
              </a:rPr>
              <a:t>	</a:t>
            </a:r>
            <a:r>
              <a:rPr lang="en-ID" dirty="0" err="1">
                <a:latin typeface="Google Sans"/>
              </a:rPr>
              <a:t>jika</a:t>
            </a:r>
            <a:r>
              <a:rPr lang="en-ID" dirty="0">
                <a:latin typeface="Google Sans"/>
              </a:rPr>
              <a:t> </a:t>
            </a:r>
            <a:r>
              <a:rPr lang="en-ID" dirty="0" err="1">
                <a:latin typeface="Google Sans"/>
              </a:rPr>
              <a:t>hari</a:t>
            </a:r>
            <a:r>
              <a:rPr lang="en-ID" dirty="0">
                <a:latin typeface="Google Sans"/>
              </a:rPr>
              <a:t> </a:t>
            </a:r>
            <a:r>
              <a:rPr lang="en-ID" dirty="0" err="1">
                <a:latin typeface="Google Sans"/>
              </a:rPr>
              <a:t>hujan</a:t>
            </a:r>
            <a:r>
              <a:rPr lang="en-ID" dirty="0">
                <a:latin typeface="Google Sans"/>
              </a:rPr>
              <a:t> dan </a:t>
            </a:r>
            <a:r>
              <a:rPr lang="en-ID" dirty="0" err="1">
                <a:latin typeface="Google Sans"/>
              </a:rPr>
              <a:t>macet</a:t>
            </a:r>
            <a:r>
              <a:rPr lang="en-ID" dirty="0">
                <a:latin typeface="Google Sans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ID" dirty="0">
                <a:latin typeface="Google Sans"/>
              </a:rPr>
              <a:t>	</a:t>
            </a:r>
            <a:r>
              <a:rPr lang="en-ID" dirty="0" err="1">
                <a:latin typeface="Google Sans"/>
              </a:rPr>
              <a:t>maka</a:t>
            </a:r>
            <a:r>
              <a:rPr lang="en-ID" dirty="0">
                <a:latin typeface="Google Sans"/>
              </a:rPr>
              <a:t> </a:t>
            </a:r>
            <a:r>
              <a:rPr lang="en-ID" dirty="0" err="1">
                <a:latin typeface="Google Sans"/>
              </a:rPr>
              <a:t>saya</a:t>
            </a:r>
            <a:r>
              <a:rPr lang="en-ID" dirty="0">
                <a:latin typeface="Google Sans"/>
              </a:rPr>
              <a:t> </a:t>
            </a:r>
            <a:r>
              <a:rPr lang="en-ID" dirty="0" err="1">
                <a:latin typeface="Google Sans"/>
              </a:rPr>
              <a:t>akan</a:t>
            </a:r>
            <a:r>
              <a:rPr lang="en-ID" dirty="0">
                <a:latin typeface="Google Sans"/>
              </a:rPr>
              <a:t> </a:t>
            </a:r>
            <a:r>
              <a:rPr lang="en-ID" dirty="0" err="1">
                <a:latin typeface="Google Sans"/>
              </a:rPr>
              <a:t>memasak</a:t>
            </a:r>
            <a:r>
              <a:rPr lang="en-ID" dirty="0">
                <a:latin typeface="Google Sans"/>
              </a:rPr>
              <a:t> </a:t>
            </a:r>
            <a:r>
              <a:rPr lang="en-ID" dirty="0" err="1">
                <a:latin typeface="Google Sans"/>
              </a:rPr>
              <a:t>dirumah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0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57822-C3A5-3CCD-E0B5-F179C1BD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Pebandingan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4C942D-7D6F-0AFD-97E2-9C54DD129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846612"/>
              </p:ext>
            </p:extLst>
          </p:nvPr>
        </p:nvGraphicFramePr>
        <p:xfrm>
          <a:off x="1000641" y="1690688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317">
                  <a:extLst>
                    <a:ext uri="{9D8B030D-6E8A-4147-A177-3AD203B41FA5}">
                      <a16:colId xmlns:a16="http://schemas.microsoft.com/office/drawing/2014/main" val="1843029091"/>
                    </a:ext>
                  </a:extLst>
                </a:gridCol>
                <a:gridCol w="3855483">
                  <a:extLst>
                    <a:ext uri="{9D8B030D-6E8A-4147-A177-3AD203B41FA5}">
                      <a16:colId xmlns:a16="http://schemas.microsoft.com/office/drawing/2014/main" val="15448085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2468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63085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Output/Result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0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Aqual</a:t>
                      </a:r>
                      <a:r>
                        <a:rPr lang="en-US" dirty="0"/>
                        <a:t>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==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3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Aqual</a:t>
                      </a:r>
                      <a:r>
                        <a:rPr lang="en-US" dirty="0"/>
                        <a:t> in value and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===  ‘1’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</a:t>
                      </a:r>
                      <a:r>
                        <a:rPr lang="en-US" dirty="0" err="1"/>
                        <a:t>aqual</a:t>
                      </a:r>
                      <a:r>
                        <a:rPr lang="en-US" dirty="0"/>
                        <a:t>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!=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22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</a:t>
                      </a:r>
                      <a:r>
                        <a:rPr lang="en-US" dirty="0" err="1"/>
                        <a:t>aqual</a:t>
                      </a:r>
                      <a:r>
                        <a:rPr lang="en-US" dirty="0"/>
                        <a:t> in value and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!==  ‘1’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170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Greather</a:t>
                      </a:r>
                      <a:r>
                        <a:rPr lang="en-US" dirty="0"/>
                        <a:t>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&gt;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60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&lt;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65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Greather</a:t>
                      </a:r>
                      <a:r>
                        <a:rPr lang="en-US" dirty="0"/>
                        <a:t> than and </a:t>
                      </a:r>
                      <a:r>
                        <a:rPr lang="en-US" dirty="0" err="1"/>
                        <a:t>aqual</a:t>
                      </a:r>
                      <a:r>
                        <a:rPr lang="en-US" dirty="0"/>
                        <a:t>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&gt;=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950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Less than and </a:t>
                      </a:r>
                      <a:r>
                        <a:rPr lang="en-US" dirty="0" err="1"/>
                        <a:t>aqual</a:t>
                      </a:r>
                      <a:r>
                        <a:rPr lang="en-US" dirty="0"/>
                        <a:t>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&lt;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115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05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A6D89-2CF7-3AC6-D619-33F566A1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5B5D10-0FA5-734B-CFE2-A760AC63D9D9}"/>
              </a:ext>
            </a:extLst>
          </p:cNvPr>
          <p:cNvSpPr txBox="1"/>
          <p:nvPr/>
        </p:nvSpPr>
        <p:spPr>
          <a:xfrm>
            <a:off x="838200" y="1488668"/>
            <a:ext cx="8891477" cy="4207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Selesaikan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mengunakan</a:t>
            </a:r>
            <a:r>
              <a:rPr lang="en-US" dirty="0"/>
              <a:t> </a:t>
            </a:r>
            <a:r>
              <a:rPr lang="en-US" b="1" dirty="0"/>
              <a:t>IF 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r>
              <a:rPr lang="en-US" dirty="0"/>
              <a:t>-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90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100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A+</a:t>
            </a:r>
          </a:p>
          <a:p>
            <a:pPr>
              <a:lnSpc>
                <a:spcPct val="150000"/>
              </a:lnSpc>
            </a:pPr>
            <a:r>
              <a:rPr lang="en-US" dirty="0"/>
              <a:t>-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80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90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A</a:t>
            </a:r>
          </a:p>
          <a:p>
            <a:pPr>
              <a:lnSpc>
                <a:spcPct val="150000"/>
              </a:lnSpc>
            </a:pPr>
            <a:r>
              <a:rPr lang="en-US" dirty="0"/>
              <a:t>-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70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80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B+</a:t>
            </a:r>
          </a:p>
          <a:p>
            <a:pPr>
              <a:lnSpc>
                <a:spcPct val="150000"/>
              </a:lnSpc>
            </a:pPr>
            <a:r>
              <a:rPr lang="en-US" dirty="0"/>
              <a:t>-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68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70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B</a:t>
            </a:r>
          </a:p>
          <a:p>
            <a:pPr>
              <a:lnSpc>
                <a:spcPct val="150000"/>
              </a:lnSpc>
            </a:pPr>
            <a:r>
              <a:rPr lang="en-US" dirty="0"/>
              <a:t>-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 50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/>
              <a:t> 68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C+</a:t>
            </a:r>
          </a:p>
          <a:p>
            <a:pPr>
              <a:lnSpc>
                <a:spcPct val="150000"/>
              </a:lnSpc>
            </a:pPr>
            <a:r>
              <a:rPr lang="en-US" dirty="0"/>
              <a:t>-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 45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50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C</a:t>
            </a:r>
          </a:p>
          <a:p>
            <a:pPr>
              <a:lnSpc>
                <a:spcPct val="150000"/>
              </a:lnSpc>
            </a:pPr>
            <a:r>
              <a:rPr lang="en-US" dirty="0"/>
              <a:t>-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 30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45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</a:t>
            </a:r>
          </a:p>
          <a:p>
            <a:pPr>
              <a:lnSpc>
                <a:spcPct val="150000"/>
              </a:lnSpc>
            </a:pPr>
            <a:r>
              <a:rPr lang="en-US" dirty="0"/>
              <a:t>-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 20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30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E</a:t>
            </a:r>
          </a:p>
          <a:p>
            <a:pPr>
              <a:lnSpc>
                <a:spcPct val="150000"/>
              </a:lnSpc>
            </a:pPr>
            <a:r>
              <a:rPr lang="en-US" dirty="0"/>
              <a:t>-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20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Gagal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2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306</Words>
  <Application>Microsoft Macintosh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Google Sans</vt:lpstr>
      <vt:lpstr>Office Theme</vt:lpstr>
      <vt:lpstr>PowerPoint Presentation</vt:lpstr>
      <vt:lpstr>AGENDA</vt:lpstr>
      <vt:lpstr>Pengertian Kondisi</vt:lpstr>
      <vt:lpstr>Operator Pebandingan</vt:lpstr>
      <vt:lpstr>Latihan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guidioleonard</dc:creator>
  <cp:lastModifiedBy>guidioleonard</cp:lastModifiedBy>
  <cp:revision>5</cp:revision>
  <dcterms:created xsi:type="dcterms:W3CDTF">2024-04-02T01:29:23Z</dcterms:created>
  <dcterms:modified xsi:type="dcterms:W3CDTF">2024-04-02T02:49:58Z</dcterms:modified>
</cp:coreProperties>
</file>