
<file path=[Content_Types].xml><?xml version="1.0" encoding="utf-8"?>
<Types xmlns="http://schemas.openxmlformats.org/package/2006/content-types">
  <Default Extension="avif" ContentType="image/avi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</p:sldIdLst>
  <p:sldSz cx="12192000" cy="6858000"/>
  <p:notesSz cx="13716000" cy="24384000"/>
  <p:embeddedFontLst>
    <p:embeddedFont>
      <p:font typeface="Arial Black" panose="020B0A04020102020204" pitchFamily="34" charset="0"/>
      <p:bold r:id="rId17"/>
    </p:embeddedFont>
    <p:embeddedFont>
      <p:font typeface="EB Garamond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YPH5rtCqhP1rV3GK4JWK9WOpM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3" name="Google Shape;13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8" name="Google Shape;148;p23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3" name="Google Shape;163;p2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5" name="Google Shape;165;p24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6" name="Google Shape;166;p2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25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8" name="Google Shape;178;p25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0" name="Google Shape;180;p25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1" name="Google Shape;181;p25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p25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84" name="Google Shape;184;p25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" name="Google Shape;187;p26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8" name="Google Shape;188;p26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9" name="Google Shape;189;p26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0" name="Google Shape;190;p26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7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8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9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3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13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13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13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3" name="Google Shape;23;p13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14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4" name="Google Shape;34;p14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17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17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" name="Google Shape;59;p17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18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0" name="Google Shape;70;p18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8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8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2" name="Google Shape;82;p19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6" name="Google Shape;86;p19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9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9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9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9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9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9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0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20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0" name="Google Shape;120;p20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0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20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0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20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20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20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av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3501210" y="827800"/>
            <a:ext cx="5723472" cy="87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i="1"/>
              <a:t>CIVIC GUARD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228471" y="2745181"/>
            <a:ext cx="3493008" cy="173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b="1"/>
              <a:t>TEAM MEMBERS: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ALWIN JOSEPH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SAKTHIVEL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KRISHNAKUMAR</a:t>
            </a:r>
            <a:endParaRPr/>
          </a:p>
        </p:txBody>
      </p:sp>
      <p:sp>
        <p:nvSpPr>
          <p:cNvPr id="238" name="Google Shape;238;p1"/>
          <p:cNvSpPr txBox="1"/>
          <p:nvPr/>
        </p:nvSpPr>
        <p:spPr>
          <a:xfrm>
            <a:off x="3653610" y="1866273"/>
            <a:ext cx="5189579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marR="0" lvl="0" indent="0" algn="ctr" rtl="0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 Black"/>
              <a:buNone/>
            </a:pPr>
            <a:r>
              <a:rPr lang="en-US" sz="2400" b="1" cap="none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GUIDE:MR.R.MATHUNITHI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E607-7E32-2283-2866-92B97A69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83852"/>
            <a:ext cx="10671048" cy="768096"/>
          </a:xfrm>
        </p:spPr>
        <p:txBody>
          <a:bodyPr/>
          <a:lstStyle/>
          <a:p>
            <a:r>
              <a:rPr lang="en-IN" dirty="0"/>
              <a:t>COMPLAINT 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708A9-0E48-970A-0E70-50E797E0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78796"/>
            <a:ext cx="11119104" cy="4434840"/>
          </a:xfrm>
        </p:spPr>
        <p:txBody>
          <a:bodyPr/>
          <a:lstStyle/>
          <a:p>
            <a:r>
              <a:rPr lang="en-IN" sz="2800" dirty="0"/>
              <a:t>For example of selecting any type of complaint</a:t>
            </a:r>
          </a:p>
          <a:p>
            <a:r>
              <a:rPr lang="en-IN" sz="2800" dirty="0"/>
              <a:t>I selected the Electrical and power</a:t>
            </a:r>
          </a:p>
          <a:p>
            <a:r>
              <a:rPr lang="en-IN" sz="2800" dirty="0"/>
              <a:t>We can able to select the proof photo </a:t>
            </a:r>
          </a:p>
          <a:p>
            <a:r>
              <a:rPr lang="en-IN" sz="2800" dirty="0"/>
              <a:t>And the complaint description can able to type</a:t>
            </a:r>
          </a:p>
          <a:p>
            <a:r>
              <a:rPr lang="en-IN" sz="2800" dirty="0"/>
              <a:t>Provide valid email for complaint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07BD2-A58A-97A4-627F-D363E2CC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F8FB0-3C3A-4888-5B48-49C24147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171" y="3164746"/>
            <a:ext cx="5807013" cy="35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4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458F-85A5-F399-35D1-2B64ACE2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457200"/>
            <a:ext cx="10671048" cy="1428750"/>
          </a:xfrm>
        </p:spPr>
        <p:txBody>
          <a:bodyPr/>
          <a:lstStyle/>
          <a:p>
            <a:r>
              <a:rPr lang="en-IN" dirty="0"/>
              <a:t>AFTER SUCCESSFULLY REGISTERED THE COMPLAINT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D9ED3-1CC2-1A9A-EAF2-1BE2FE702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Can able to download the complaint information as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61F4B-BEF5-941E-881D-BCCB1C186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D70DE-0732-1A7D-6E69-28DF2D96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2712720"/>
            <a:ext cx="5154549" cy="2622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FF6B0-C835-9C45-09F1-081DF8B9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2720"/>
            <a:ext cx="5474049" cy="23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EBD1-CA97-7817-66B6-47140872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457199"/>
            <a:ext cx="10671048" cy="1343025"/>
          </a:xfrm>
        </p:spPr>
        <p:txBody>
          <a:bodyPr/>
          <a:lstStyle/>
          <a:p>
            <a:r>
              <a:rPr lang="en-IN" dirty="0"/>
              <a:t>ON PROCCESSING OF GUEST COMPLAINT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247B2-46E7-5540-8225-3E45623E7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496" y="2103120"/>
            <a:ext cx="4475417" cy="4297681"/>
          </a:xfrm>
        </p:spPr>
        <p:txBody>
          <a:bodyPr/>
          <a:lstStyle/>
          <a:p>
            <a:r>
              <a:rPr lang="en-IN" sz="2000" dirty="0"/>
              <a:t>The guest complaint view is dynamically add in the complaint list box .</a:t>
            </a:r>
          </a:p>
          <a:p>
            <a:r>
              <a:rPr lang="en-IN" sz="2000" dirty="0"/>
              <a:t>Only the user knows the complaint code so they can easily find their complaints.</a:t>
            </a:r>
          </a:p>
          <a:p>
            <a:r>
              <a:rPr lang="en-IN" sz="2000" dirty="0"/>
              <a:t>Other than user nobody can find the complaint posted person identity they only see all type of complaint information in this page.</a:t>
            </a:r>
          </a:p>
          <a:p>
            <a:r>
              <a:rPr lang="en-IN" sz="2000" dirty="0"/>
              <a:t>So the user information is very secured in this application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F5648-5AE6-269B-259D-E2CF62033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4215A-B154-B96C-DE07-2DB9BD7C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98" y="2103120"/>
            <a:ext cx="6093846" cy="41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7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SUMMARY </a:t>
            </a:r>
            <a:r>
              <a:rPr lang="en-US"/>
              <a:t>&amp; USAGE</a:t>
            </a:r>
            <a:endParaRPr/>
          </a:p>
        </p:txBody>
      </p:sp>
      <p:sp>
        <p:nvSpPr>
          <p:cNvPr id="299" name="Google Shape;299;p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CIVIC GUARD</a:t>
            </a:r>
            <a:endParaRPr/>
          </a:p>
        </p:txBody>
      </p:sp>
      <p:sp>
        <p:nvSpPr>
          <p:cNvPr id="300" name="Google Shape;300;p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301" name="Google Shape;301;p9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PLANNING</a:t>
            </a:r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/>
              <a:t>COMPLETED</a:t>
            </a:r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DESIGNING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/>
              <a:t>COMPLETED</a:t>
            </a:r>
            <a:endParaRPr/>
          </a:p>
        </p:txBody>
      </p:sp>
      <p:sp>
        <p:nvSpPr>
          <p:cNvPr id="307" name="Google Shape;307;p9"/>
          <p:cNvSpPr txBox="1">
            <a:spLocks noGrp="1"/>
          </p:cNvSpPr>
          <p:nvPr>
            <p:ph type="body" idx="7"/>
          </p:nvPr>
        </p:nvSpPr>
        <p:spPr>
          <a:xfrm>
            <a:off x="5116483" y="2491684"/>
            <a:ext cx="2215573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TOOLS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IDENTIFY,SETUP</a:t>
            </a:r>
            <a:endParaRPr/>
          </a:p>
        </p:txBody>
      </p:sp>
      <p:sp>
        <p:nvSpPr>
          <p:cNvPr id="309" name="Google Shape;309;p9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/>
              <a:t>COMPLETED</a:t>
            </a:r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body" idx="13"/>
          </p:nvPr>
        </p:nvSpPr>
        <p:spPr>
          <a:xfrm>
            <a:off x="7411143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12" name="Google Shape;312;p9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dirty="0"/>
              <a:t>COMPLETED</a:t>
            </a:r>
            <a:endParaRPr dirty="0"/>
          </a:p>
        </p:txBody>
      </p:sp>
      <p:sp>
        <p:nvSpPr>
          <p:cNvPr id="313" name="Google Shape;313;p9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BACKEND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&amp;DATBASE</a:t>
            </a:r>
            <a:endParaRPr/>
          </a:p>
        </p:txBody>
      </p:sp>
      <p:sp>
        <p:nvSpPr>
          <p:cNvPr id="315" name="Google Shape;315;p9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dirty="0"/>
              <a:t>ON PROCCESS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21" name="Google Shape;321;p10"/>
          <p:cNvSpPr txBox="1">
            <a:spLocks noGrp="1"/>
          </p:cNvSpPr>
          <p:nvPr>
            <p:ph type="subTitle" idx="1"/>
          </p:nvPr>
        </p:nvSpPr>
        <p:spPr>
          <a:xfrm>
            <a:off x="1545335" y="2846831"/>
            <a:ext cx="5326111" cy="257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 BY: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	CIVIC GUARD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		TEAM MEMBERS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		&gt;L ALWIN JOSEPH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		&gt;M SAKTHIVEL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		&gt;C KRISHNAKUMAR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>
            <a:spLocks noGrp="1"/>
          </p:cNvSpPr>
          <p:nvPr>
            <p:ph type="title"/>
          </p:nvPr>
        </p:nvSpPr>
        <p:spPr>
          <a:xfrm>
            <a:off x="1070991" y="716090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sz="4400" b="1" dirty="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2"/>
          <p:cNvSpPr txBox="1">
            <a:spLocks noGrp="1"/>
          </p:cNvSpPr>
          <p:nvPr>
            <p:ph type="body" idx="1"/>
          </p:nvPr>
        </p:nvSpPr>
        <p:spPr>
          <a:xfrm>
            <a:off x="1213866" y="1641920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Project Introduction​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Tools To be Used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​flow chart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Basic design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Front end design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Back end design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​Summary​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78B8A-5AFF-3D96-E989-75CDA674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36" y="1916240"/>
            <a:ext cx="4525006" cy="3677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3490185" y="10004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50" name="Google Shape;250;p3"/>
          <p:cNvSpPr txBox="1">
            <a:spLocks noGrp="1"/>
          </p:cNvSpPr>
          <p:nvPr>
            <p:ph type="body" idx="1"/>
          </p:nvPr>
        </p:nvSpPr>
        <p:spPr>
          <a:xfrm>
            <a:off x="3490185" y="758414"/>
            <a:ext cx="8442735" cy="599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sz="2800" b="1" u="sng" dirty="0"/>
              <a:t>ABSTRACT: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 Web app: Facilitates user-friendly complaint submissions.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Interface: Allows detailed complaints with multimedia attachments.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Anonymity: Enables reporting without revealing identity.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Organization: Categorizes and tags complaints for efficiency.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Updates: Real-time mechanism keeps users informed.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Engagement: Encourages community involvement.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JavaScript: Provides dynamic data visualization.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Dashboard: Empowers administrators for effective management.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Data: Supports informed decision-making.</a:t>
            </a:r>
          </a:p>
          <a:p>
            <a:pPr indent="-4572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600" dirty="0"/>
              <a:t>Proactive: Addresses public concerns with seamless experience.</a:t>
            </a:r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84094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732946" y="592146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TOOLS TO BE USED</a:t>
            </a:r>
            <a:endParaRPr sz="4400" b="1" dirty="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852487" y="1031462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2400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……….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6BE5E-8978-248D-5C1C-65D5E5773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48" y="1543526"/>
            <a:ext cx="6122115" cy="2158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474C0-8D0A-E54A-E1FE-E6FB65A58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2" y="3702458"/>
            <a:ext cx="3348210" cy="3348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TOOLS 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3" name="Google Shape;263;p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CIVIC GUARD</a:t>
            </a:r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 b="1" i="1" u="sng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en-US" sz="24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is </a:t>
            </a:r>
            <a:r>
              <a:rPr lang="en-US" sz="2400" b="0" i="0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 micro web framework written in Python</a:t>
            </a:r>
            <a:r>
              <a:rPr lang="en-US" sz="24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It is classified as a microframework because it does not require particular tools or libraries. </a:t>
            </a:r>
            <a:endParaRPr sz="2400" dirty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 b="1" i="1" u="sng" dirty="0" err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HTML&amp;CSS:</a:t>
            </a:r>
            <a:r>
              <a:rPr lang="en-US" sz="2400" dirty="0" err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40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is a frontend tool used for making an web application .</a:t>
            </a:r>
            <a:endParaRPr dirty="0"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 b="1" i="1" u="sng" dirty="0" err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PYTHON:</a:t>
            </a:r>
            <a:r>
              <a:rPr lang="en-US" sz="2400" dirty="0" err="1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240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is a backend tool used as a connecting tool between frontend and database. </a:t>
            </a:r>
            <a:endParaRPr dirty="0"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 b="1" i="1" u="sng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SQLLITE: </a:t>
            </a:r>
            <a:r>
              <a:rPr lang="en-US" sz="240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It is database tool for storing the end user information.</a:t>
            </a:r>
            <a:endParaRPr sz="2400" dirty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68" y="1532427"/>
            <a:ext cx="1752845" cy="111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9574" y="1600199"/>
            <a:ext cx="1372237" cy="108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2900" y="5503957"/>
            <a:ext cx="1374456" cy="135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05798" y="5466681"/>
            <a:ext cx="1451513" cy="142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>
            <a:spLocks noGrp="1"/>
          </p:cNvSpPr>
          <p:nvPr>
            <p:ph type="title"/>
          </p:nvPr>
        </p:nvSpPr>
        <p:spPr>
          <a:xfrm>
            <a:off x="4425696" y="180136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</a:pPr>
            <a:r>
              <a:rPr lang="en-US" dirty="0"/>
              <a:t>PROJECT FLOW CHART FOR</a:t>
            </a:r>
            <a:br>
              <a:rPr lang="en-US" dirty="0"/>
            </a:br>
            <a:r>
              <a:rPr lang="en-US" dirty="0"/>
              <a:t>	LOGIN PAGE &amp; HOME PAGE</a:t>
            </a:r>
            <a:endParaRPr dirty="0"/>
          </a:p>
        </p:txBody>
      </p:sp>
      <p:sp>
        <p:nvSpPr>
          <p:cNvPr id="275" name="Google Shape;275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D5593-838E-9899-6A94-1DBBD54EB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498" y="3158681"/>
            <a:ext cx="5809869" cy="33064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18" y="0"/>
            <a:ext cx="5714999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7"/>
          <p:cNvCxnSpPr/>
          <p:nvPr/>
        </p:nvCxnSpPr>
        <p:spPr>
          <a:xfrm>
            <a:off x="6279776" y="94129"/>
            <a:ext cx="0" cy="68848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7"/>
          <p:cNvCxnSpPr/>
          <p:nvPr/>
        </p:nvCxnSpPr>
        <p:spPr>
          <a:xfrm>
            <a:off x="6400800" y="94129"/>
            <a:ext cx="0" cy="68848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3" name="Google Shape;2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2894" y="225519"/>
            <a:ext cx="6105525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BASIC SAMPLE DESIGN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41C59-8606-FCE4-0B84-1470238FF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5" y="1307592"/>
            <a:ext cx="6095998" cy="4451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FB7417-38AA-F7D5-2ABD-2C96BE82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50" y="1307592"/>
            <a:ext cx="3395663" cy="2475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810882-09C9-3B23-57FA-2EF7DEE7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038" y="3734406"/>
            <a:ext cx="3395663" cy="29317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FCE8-513A-60BD-0E00-69B45501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D7303-E751-461A-8380-A4F2285F8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8D065-4EE7-8318-2E77-6CD8E8B24C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A06BF-A5D5-BF20-B63C-A0B9123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03120"/>
            <a:ext cx="4893790" cy="3711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9C586-235D-568E-AFD3-F0E24778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82" y="2103120"/>
            <a:ext cx="4467226" cy="41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392</Words>
  <Application>Microsoft Office PowerPoint</Application>
  <PresentationFormat>Widescreen</PresentationFormat>
  <Paragraphs>79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EB Garamond</vt:lpstr>
      <vt:lpstr>Arial Black</vt:lpstr>
      <vt:lpstr>Wingdings</vt:lpstr>
      <vt:lpstr>Office Theme</vt:lpstr>
      <vt:lpstr>CIVIC GUARD</vt:lpstr>
      <vt:lpstr>AGENDA</vt:lpstr>
      <vt:lpstr>INTRODUCTION</vt:lpstr>
      <vt:lpstr>TOOLS TO BE USED</vt:lpstr>
      <vt:lpstr>TOOLS </vt:lpstr>
      <vt:lpstr>PROJECT FLOW CHART FOR  LOGIN PAGE &amp; HOME PAGE</vt:lpstr>
      <vt:lpstr>PowerPoint Presentation</vt:lpstr>
      <vt:lpstr>BASIC SAMPLE DESIGN</vt:lpstr>
      <vt:lpstr>HOME PAGE DESIGN</vt:lpstr>
      <vt:lpstr>COMPLAINT REGISTER</vt:lpstr>
      <vt:lpstr>AFTER SUCCESSFULLY REGISTERED THE COMPLAINT</vt:lpstr>
      <vt:lpstr>ON PROCCESSING OF GUEST COMPLAINT VIEW</vt:lpstr>
      <vt:lpstr>SUMMARY &amp; USAGE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GUARD</dc:title>
  <dc:creator>test</dc:creator>
  <cp:lastModifiedBy>test</cp:lastModifiedBy>
  <cp:revision>7</cp:revision>
  <dcterms:created xsi:type="dcterms:W3CDTF">2024-01-30T14:59:50Z</dcterms:created>
  <dcterms:modified xsi:type="dcterms:W3CDTF">2024-03-05T18:29:36Z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