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95F"/>
    <a:srgbClr val="442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6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E38B-4EC8-4F44-8D62-CB77F416CAD4}" type="datetimeFigureOut">
              <a:rPr lang="en-US" smtClean="0"/>
              <a:t>17/07/18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919CB-0B18-5840-9C5D-EEF4C6F5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63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A420C-138C-8547-B0E7-C3D85DF0E6E2}" type="datetimeFigureOut">
              <a:rPr lang="en-US" smtClean="0"/>
              <a:t>17/07/18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DFE5C-616E-C540-95CB-F6BA7140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2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F89B-42ED-0B43-9F5B-21AAC4E40282}" type="datetime1">
              <a:rPr lang="en-GB" smtClean="0"/>
              <a:t>17/07/18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7CB-4C99-F042-98FC-090D7904D55F}" type="datetime1">
              <a:rPr lang="en-GB" smtClean="0"/>
              <a:t>17/07/18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1CC8-7B1D-A246-BC00-847E4B76CFB2}" type="datetime1">
              <a:rPr lang="en-GB" smtClean="0"/>
              <a:t>17/07/18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E1-A5F6-254A-9A56-5C5579C26C01}" type="datetime1">
              <a:rPr lang="en-GB" smtClean="0"/>
              <a:t>17/07/18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5A55-F9BC-6046-A989-F6048267FF0A}" type="datetime1">
              <a:rPr lang="en-GB" smtClean="0"/>
              <a:t>17/07/18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7297-5ABB-954E-BD8D-10CBAC75B294}" type="datetime1">
              <a:rPr lang="en-GB" smtClean="0"/>
              <a:t>17/07/18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FC6D-E873-3644-B0B2-1910E3B1EEA8}" type="datetime1">
              <a:rPr lang="en-GB" smtClean="0"/>
              <a:t>17/07/18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65AF-7AE0-A74B-BA47-00EDF3B3C53B}" type="datetime1">
              <a:rPr lang="en-GB" smtClean="0"/>
              <a:t>17/07/18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920-7233-C047-81FF-212D0B4CCCAD}" type="datetime1">
              <a:rPr lang="en-GB" smtClean="0"/>
              <a:t>17/07/18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395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C6B2845-124C-C443-ABEE-145B50F781D8}" type="datetime1">
              <a:rPr lang="en-GB" smtClean="0"/>
              <a:t>17/07/18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effectLst>
            <a:outerShdw dist="76200" dir="2760000" algn="ctr" rotWithShape="0">
              <a:schemeClr val="tx1">
                <a:lumMod val="75000"/>
                <a:lumOff val="25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660" y="404465"/>
            <a:ext cx="9979977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Netflix Stock Profile V Dow Jones Industrial Average</a:t>
            </a:r>
            <a:br>
              <a:rPr lang="en-US" dirty="0" smtClean="0"/>
            </a:br>
            <a:r>
              <a:rPr lang="en-US" dirty="0" smtClean="0"/>
              <a:t>for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By Alwin Solanky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</a:t>
            </a:r>
            <a:r>
              <a:rPr lang="en-US" dirty="0" err="1" smtClean="0"/>
              <a:t>visulizations</a:t>
            </a:r>
            <a:r>
              <a:rPr lang="en-US" dirty="0" smtClean="0"/>
              <a:t> &amp; my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Stock price per Quarter in 2017</a:t>
            </a:r>
          </a:p>
          <a:p>
            <a:r>
              <a:rPr lang="en-US" dirty="0" smtClean="0"/>
              <a:t>Revenue V Earnings in 2017</a:t>
            </a:r>
          </a:p>
          <a:p>
            <a:r>
              <a:rPr lang="en-US" dirty="0" smtClean="0"/>
              <a:t>Earned V Earnings per Share</a:t>
            </a:r>
          </a:p>
          <a:p>
            <a:r>
              <a:rPr lang="en-US" dirty="0" smtClean="0"/>
              <a:t>Comparison of Netflix V Dow Jones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Interpreted the data and performed the analysis to produce this presentation, utilizing </a:t>
            </a:r>
            <a:r>
              <a:rPr lang="en-US" sz="1800" dirty="0" err="1" smtClean="0"/>
              <a:t>Jupyter</a:t>
            </a:r>
            <a:r>
              <a:rPr lang="en-US" sz="1800" dirty="0" smtClean="0"/>
              <a:t> notebooks and Python with packages of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, pandas and </a:t>
            </a:r>
            <a:r>
              <a:rPr lang="en-US" sz="1800" dirty="0" err="1" smtClean="0"/>
              <a:t>seaborn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the distribution of the stock prices for Netflix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766" y="2001832"/>
            <a:ext cx="5294034" cy="3737786"/>
          </a:xfrm>
        </p:spPr>
        <p:txBody>
          <a:bodyPr>
            <a:normAutofit/>
          </a:bodyPr>
          <a:lstStyle/>
          <a:p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" name="Picture 3" descr="Distrubution of 2017 Stock Prices by Quarter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2" y="2069595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0194" y="2208918"/>
            <a:ext cx="5452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Q</a:t>
            </a:r>
            <a:r>
              <a:rPr lang="en-US" dirty="0" smtClean="0">
                <a:solidFill>
                  <a:srgbClr val="FFFFFF"/>
                </a:solidFill>
              </a:rPr>
              <a:t>uarterly distributions 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D</a:t>
            </a:r>
            <a:r>
              <a:rPr lang="en-US" dirty="0" smtClean="0">
                <a:solidFill>
                  <a:srgbClr val="FFFFFF"/>
                </a:solidFill>
              </a:rPr>
              <a:t>istinct ‘Violins’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9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Visualization, summary </a:t>
            </a:r>
            <a:r>
              <a:rPr lang="en-US" dirty="0"/>
              <a:t>of Netflix stock &amp;</a:t>
            </a:r>
            <a:r>
              <a:rPr lang="en-US" dirty="0" smtClean="0"/>
              <a:t> </a:t>
            </a:r>
            <a:r>
              <a:rPr lang="en-US" dirty="0"/>
              <a:t>revenue </a:t>
            </a:r>
            <a:r>
              <a:rPr lang="en-US" dirty="0" smtClean="0"/>
              <a:t>during </a:t>
            </a:r>
            <a:r>
              <a:rPr lang="en-US" dirty="0"/>
              <a:t>past 4</a:t>
            </a:r>
            <a:r>
              <a:rPr lang="en-US" dirty="0" smtClean="0"/>
              <a:t> </a:t>
            </a:r>
            <a:r>
              <a:rPr lang="en-US" dirty="0"/>
              <a:t>quarters </a:t>
            </a:r>
            <a:r>
              <a:rPr lang="en-US" dirty="0" smtClean="0"/>
              <a:t>plus </a:t>
            </a:r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evenue V Earnings for Netflix in 2017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2" y="2041985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6944" y="2057055"/>
            <a:ext cx="5852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Revenue Growth, about $500 million per Quarter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About 5% Revenue to Earnings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Revenue growth of $1.5 billion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Earnings growth of $300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5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visualization and a brief summary of their earned versus actual earnings per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Earnings Per Share in Cents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6" y="1917732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1175" y="2112278"/>
            <a:ext cx="5631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Earnings Per Share (EPS)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One share owned - $0.50 earned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Q2 &amp; Q4 – EPS Estimated and Actual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3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visualization of Netflix stock against the Dow Jones </a:t>
            </a:r>
            <a:r>
              <a:rPr lang="en-US" dirty="0" smtClean="0"/>
              <a:t>stock in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Netflix vs Dow Jo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8" y="1821092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8104" y="1960414"/>
            <a:ext cx="4872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dirty="0" smtClean="0">
                <a:solidFill>
                  <a:srgbClr val="FFFFFF"/>
                </a:solidFill>
              </a:rPr>
              <a:t>etter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More Volatile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About even</a:t>
            </a:r>
          </a:p>
        </p:txBody>
      </p:sp>
    </p:spTree>
    <p:extLst>
      <p:ext uri="{BB962C8B-B14F-4D97-AF65-F5344CB8AC3E}">
        <p14:creationId xmlns:p14="http://schemas.microsoft.com/office/powerpoint/2010/main" val="337375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2541"/>
      </p:ext>
    </p:extLst>
  </p:cSld>
  <p:clrMapOvr>
    <a:masterClrMapping/>
  </p:clrMapOvr>
</p:sld>
</file>

<file path=ppt/theme/theme1.xml><?xml version="1.0" encoding="utf-8"?>
<a:theme xmlns:a="http://schemas.openxmlformats.org/drawingml/2006/main" name="Netflix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occer-Player-PowerPoint-Template" id="{0E439E6B-3653-B943-A598-781100C7EECC}" vid="{54B4D698-36A8-7841-B36E-9FE962F75C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Netflix-PowerPoint-Template.potx</Template>
  <TotalTime>1360</TotalTime>
  <Words>179</Words>
  <Application>Microsoft Macintosh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Netflix-PowerPoint-Template</vt:lpstr>
      <vt:lpstr>Netflix Stock Profile V Dow Jones Industrial Average for 2017</vt:lpstr>
      <vt:lpstr>A list of visulizations &amp; my role</vt:lpstr>
      <vt:lpstr>Visualization of the distribution of the stock prices for Netflix </vt:lpstr>
      <vt:lpstr>Visualization, summary of Netflix stock &amp; revenue during past 4 quarters plus summary</vt:lpstr>
      <vt:lpstr>A visualization and a brief summary of their earned versus actual earnings per share</vt:lpstr>
      <vt:lpstr>A visualization of Netflix stock against the Dow Jones stock in 2017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Kenan Hadžić</dc:creator>
  <cp:lastModifiedBy>Alwin Solanky</cp:lastModifiedBy>
  <cp:revision>25</cp:revision>
  <dcterms:created xsi:type="dcterms:W3CDTF">2017-01-02T12:37:10Z</dcterms:created>
  <dcterms:modified xsi:type="dcterms:W3CDTF">2018-07-17T21:04:08Z</dcterms:modified>
</cp:coreProperties>
</file>