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Booking Prediction - Model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latin typeface="Calibri"/>
              </a:defRPr>
            </a:pPr>
            <a:r>
              <a:t>✅ Model Used: Random Forest Classifier</a:t>
            </a:r>
          </a:p>
          <a:p>
            <a:pPr>
              <a:defRPr sz="1800">
                <a:latin typeface="Calibri"/>
              </a:defRPr>
            </a:pPr>
            <a:r>
              <a:t>📊 Accuracy: 85%</a:t>
            </a:r>
          </a:p>
          <a:p>
            <a:pPr>
              <a:defRPr sz="1800">
                <a:latin typeface="Calibri"/>
              </a:defRPr>
            </a:pPr>
            <a:r>
              <a:t>🔍 Precision (Booking): 56%</a:t>
            </a:r>
          </a:p>
          <a:p>
            <a:pPr>
              <a:defRPr sz="1800">
                <a:latin typeface="Calibri"/>
              </a:defRPr>
            </a:pPr>
            <a:r>
              <a:t>🎯 Recall (Booking): 12%</a:t>
            </a:r>
          </a:p>
          <a:p>
            <a:pPr>
              <a:defRPr sz="1800">
                <a:latin typeface="Calibri"/>
              </a:defRPr>
            </a:pPr>
            <a:r>
              <a:t>⚠️ F1 Score (Booking): 0.20</a:t>
            </a:r>
          </a:p>
          <a:p>
            <a:pPr>
              <a:defRPr sz="1800">
                <a:latin typeface="Calibri"/>
              </a:defRPr>
            </a:pPr>
            <a:r>
              <a:t>💡 Insights: Model predicts non-bookers well but fails to capture most real bookers.</a:t>
            </a:r>
          </a:p>
          <a:p>
            <a:pPr>
              <a:defRPr sz="1800">
                <a:latin typeface="Calibri"/>
              </a:defRPr>
            </a:pPr>
            <a:r>
              <a:t>🧠 Top Features: Purchase lead, wants_extra_baggage, flight_hour, booking_origin</a:t>
            </a:r>
          </a:p>
          <a:p>
            <a:pPr>
              <a:defRPr sz="1800">
                <a:latin typeface="Calibri"/>
              </a:defRPr>
            </a:pPr>
            <a:r>
              <a:t>🚀 Next Steps: Handle class imbalance using SMOTE or weighted models, try boosting models for better recall.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