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76" r:id="rId2"/>
    <p:sldId id="274" r:id="rId3"/>
    <p:sldId id="257" r:id="rId4"/>
    <p:sldId id="259" r:id="rId5"/>
    <p:sldId id="260" r:id="rId6"/>
    <p:sldId id="263" r:id="rId7"/>
    <p:sldId id="264" r:id="rId8"/>
    <p:sldId id="268" r:id="rId9"/>
    <p:sldId id="270" r:id="rId10"/>
    <p:sldId id="266" r:id="rId11"/>
    <p:sldId id="277" r:id="rId12"/>
    <p:sldId id="273"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8" d="100"/>
          <a:sy n="78" d="100"/>
        </p:scale>
        <p:origin x="2227" y="3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FEA533-CC6D-4CDF-AD32-6738554697AD}" type="doc">
      <dgm:prSet loTypeId="urn:microsoft.com/office/officeart/2005/8/layout/vList5" loCatId="list" qsTypeId="urn:microsoft.com/office/officeart/2005/8/quickstyle/3d2" qsCatId="3D" csTypeId="urn:microsoft.com/office/officeart/2005/8/colors/colorful1" csCatId="colorful"/>
      <dgm:spPr/>
      <dgm:t>
        <a:bodyPr/>
        <a:lstStyle/>
        <a:p>
          <a:endParaRPr lang="en-IN"/>
        </a:p>
      </dgm:t>
    </dgm:pt>
    <dgm:pt modelId="{A3BE02A6-D1A3-482F-9946-26FEBEC44C1D}">
      <dgm:prSet/>
      <dgm:spPr/>
      <dgm:t>
        <a:bodyPr/>
        <a:lstStyle/>
        <a:p>
          <a:pPr rtl="0"/>
          <a:r>
            <a:rPr lang="en-US" dirty="0" smtClean="0"/>
            <a:t>IP spoofing is used to commit criminal activity online and to breach network security. Hackers use IP spoofing so they do not get caught spamming and to perpetrate denial of service attacks.  </a:t>
          </a:r>
          <a:endParaRPr lang="en-IN" dirty="0"/>
        </a:p>
      </dgm:t>
    </dgm:pt>
    <dgm:pt modelId="{64FF00D7-92A0-4D3B-B676-D5C68C58E9B3}" type="parTrans" cxnId="{7AE417B7-FBC2-4E86-992B-F8A85656F0F3}">
      <dgm:prSet/>
      <dgm:spPr/>
      <dgm:t>
        <a:bodyPr/>
        <a:lstStyle/>
        <a:p>
          <a:endParaRPr lang="en-IN"/>
        </a:p>
      </dgm:t>
    </dgm:pt>
    <dgm:pt modelId="{F76437DB-28AA-4D44-A2CD-CE46C41C22A9}" type="sibTrans" cxnId="{7AE417B7-FBC2-4E86-992B-F8A85656F0F3}">
      <dgm:prSet/>
      <dgm:spPr/>
      <dgm:t>
        <a:bodyPr/>
        <a:lstStyle/>
        <a:p>
          <a:endParaRPr lang="en-IN"/>
        </a:p>
      </dgm:t>
    </dgm:pt>
    <dgm:pt modelId="{08485215-018D-4534-B079-208C88F59B82}">
      <dgm:prSet/>
      <dgm:spPr/>
      <dgm:t>
        <a:bodyPr/>
        <a:lstStyle/>
        <a:p>
          <a:pPr rtl="0"/>
          <a:r>
            <a:rPr lang="en-US" dirty="0" smtClean="0"/>
            <a:t>The hacker does not get caught because the origin of the messages cannot be determined due to the bogus IP address.</a:t>
          </a:r>
          <a:endParaRPr lang="en-IN" dirty="0"/>
        </a:p>
      </dgm:t>
    </dgm:pt>
    <dgm:pt modelId="{DAD18DAB-9423-48A7-9D27-3AA680B86973}" type="parTrans" cxnId="{EDCB788A-0DDB-4898-ABF7-916446A7B309}">
      <dgm:prSet/>
      <dgm:spPr/>
      <dgm:t>
        <a:bodyPr/>
        <a:lstStyle/>
        <a:p>
          <a:endParaRPr lang="en-IN"/>
        </a:p>
      </dgm:t>
    </dgm:pt>
    <dgm:pt modelId="{8EB536C0-E2BF-4A24-A79A-D3E215A97986}" type="sibTrans" cxnId="{EDCB788A-0DDB-4898-ABF7-916446A7B309}">
      <dgm:prSet/>
      <dgm:spPr/>
      <dgm:t>
        <a:bodyPr/>
        <a:lstStyle/>
        <a:p>
          <a:endParaRPr lang="en-IN"/>
        </a:p>
      </dgm:t>
    </dgm:pt>
    <dgm:pt modelId="{AD961D2F-0C21-4033-B553-F30EB6E6321F}" type="pres">
      <dgm:prSet presAssocID="{B7FEA533-CC6D-4CDF-AD32-6738554697AD}" presName="Name0" presStyleCnt="0">
        <dgm:presLayoutVars>
          <dgm:dir/>
          <dgm:animLvl val="lvl"/>
          <dgm:resizeHandles val="exact"/>
        </dgm:presLayoutVars>
      </dgm:prSet>
      <dgm:spPr/>
      <dgm:t>
        <a:bodyPr/>
        <a:lstStyle/>
        <a:p>
          <a:endParaRPr lang="en-IN"/>
        </a:p>
      </dgm:t>
    </dgm:pt>
    <dgm:pt modelId="{E4A9008F-9FFB-4ED4-9129-BBC89B47A151}" type="pres">
      <dgm:prSet presAssocID="{A3BE02A6-D1A3-482F-9946-26FEBEC44C1D}" presName="linNode" presStyleCnt="0"/>
      <dgm:spPr/>
    </dgm:pt>
    <dgm:pt modelId="{A916DB53-7BCC-4439-AE8A-0FE0ACC21AD3}" type="pres">
      <dgm:prSet presAssocID="{A3BE02A6-D1A3-482F-9946-26FEBEC44C1D}" presName="parentText" presStyleLbl="node1" presStyleIdx="0" presStyleCnt="2">
        <dgm:presLayoutVars>
          <dgm:chMax val="1"/>
          <dgm:bulletEnabled val="1"/>
        </dgm:presLayoutVars>
      </dgm:prSet>
      <dgm:spPr/>
      <dgm:t>
        <a:bodyPr/>
        <a:lstStyle/>
        <a:p>
          <a:endParaRPr lang="en-IN"/>
        </a:p>
      </dgm:t>
    </dgm:pt>
    <dgm:pt modelId="{4A2F26AC-6239-4B5E-9648-EC9D5BDCFB09}" type="pres">
      <dgm:prSet presAssocID="{F76437DB-28AA-4D44-A2CD-CE46C41C22A9}" presName="sp" presStyleCnt="0"/>
      <dgm:spPr/>
    </dgm:pt>
    <dgm:pt modelId="{04811595-CFBB-4D06-9064-84EA1DA95971}" type="pres">
      <dgm:prSet presAssocID="{08485215-018D-4534-B079-208C88F59B82}" presName="linNode" presStyleCnt="0"/>
      <dgm:spPr/>
    </dgm:pt>
    <dgm:pt modelId="{DE016652-4B4F-4626-B2A6-96A63501AEB9}" type="pres">
      <dgm:prSet presAssocID="{08485215-018D-4534-B079-208C88F59B82}" presName="parentText" presStyleLbl="node1" presStyleIdx="1" presStyleCnt="2">
        <dgm:presLayoutVars>
          <dgm:chMax val="1"/>
          <dgm:bulletEnabled val="1"/>
        </dgm:presLayoutVars>
      </dgm:prSet>
      <dgm:spPr/>
      <dgm:t>
        <a:bodyPr/>
        <a:lstStyle/>
        <a:p>
          <a:endParaRPr lang="en-IN"/>
        </a:p>
      </dgm:t>
    </dgm:pt>
  </dgm:ptLst>
  <dgm:cxnLst>
    <dgm:cxn modelId="{EDCB788A-0DDB-4898-ABF7-916446A7B309}" srcId="{B7FEA533-CC6D-4CDF-AD32-6738554697AD}" destId="{08485215-018D-4534-B079-208C88F59B82}" srcOrd="1" destOrd="0" parTransId="{DAD18DAB-9423-48A7-9D27-3AA680B86973}" sibTransId="{8EB536C0-E2BF-4A24-A79A-D3E215A97986}"/>
    <dgm:cxn modelId="{65D3A7A2-61E6-4245-868E-6A546FBA2D35}" type="presOf" srcId="{08485215-018D-4534-B079-208C88F59B82}" destId="{DE016652-4B4F-4626-B2A6-96A63501AEB9}" srcOrd="0" destOrd="0" presId="urn:microsoft.com/office/officeart/2005/8/layout/vList5"/>
    <dgm:cxn modelId="{AC67866F-51F6-40E4-B0BB-E25BF8945937}" type="presOf" srcId="{A3BE02A6-D1A3-482F-9946-26FEBEC44C1D}" destId="{A916DB53-7BCC-4439-AE8A-0FE0ACC21AD3}" srcOrd="0" destOrd="0" presId="urn:microsoft.com/office/officeart/2005/8/layout/vList5"/>
    <dgm:cxn modelId="{55D2B39A-92B5-465D-980D-389E38AF4B7E}" type="presOf" srcId="{B7FEA533-CC6D-4CDF-AD32-6738554697AD}" destId="{AD961D2F-0C21-4033-B553-F30EB6E6321F}" srcOrd="0" destOrd="0" presId="urn:microsoft.com/office/officeart/2005/8/layout/vList5"/>
    <dgm:cxn modelId="{7AE417B7-FBC2-4E86-992B-F8A85656F0F3}" srcId="{B7FEA533-CC6D-4CDF-AD32-6738554697AD}" destId="{A3BE02A6-D1A3-482F-9946-26FEBEC44C1D}" srcOrd="0" destOrd="0" parTransId="{64FF00D7-92A0-4D3B-B676-D5C68C58E9B3}" sibTransId="{F76437DB-28AA-4D44-A2CD-CE46C41C22A9}"/>
    <dgm:cxn modelId="{6518B6B8-D2B3-4DCA-B60F-120776C61067}" type="presParOf" srcId="{AD961D2F-0C21-4033-B553-F30EB6E6321F}" destId="{E4A9008F-9FFB-4ED4-9129-BBC89B47A151}" srcOrd="0" destOrd="0" presId="urn:microsoft.com/office/officeart/2005/8/layout/vList5"/>
    <dgm:cxn modelId="{3034EAE5-1D65-4DA9-9BA9-835E1E85E731}" type="presParOf" srcId="{E4A9008F-9FFB-4ED4-9129-BBC89B47A151}" destId="{A916DB53-7BCC-4439-AE8A-0FE0ACC21AD3}" srcOrd="0" destOrd="0" presId="urn:microsoft.com/office/officeart/2005/8/layout/vList5"/>
    <dgm:cxn modelId="{94CFFDA3-5269-499B-AE32-0E892E22652D}" type="presParOf" srcId="{AD961D2F-0C21-4033-B553-F30EB6E6321F}" destId="{4A2F26AC-6239-4B5E-9648-EC9D5BDCFB09}" srcOrd="1" destOrd="0" presId="urn:microsoft.com/office/officeart/2005/8/layout/vList5"/>
    <dgm:cxn modelId="{6C7AE66F-244F-4924-9119-A4B60800FF37}" type="presParOf" srcId="{AD961D2F-0C21-4033-B553-F30EB6E6321F}" destId="{04811595-CFBB-4D06-9064-84EA1DA95971}" srcOrd="2" destOrd="0" presId="urn:microsoft.com/office/officeart/2005/8/layout/vList5"/>
    <dgm:cxn modelId="{07200693-B433-47CF-9C8E-7894A780892D}" type="presParOf" srcId="{04811595-CFBB-4D06-9064-84EA1DA95971}" destId="{DE016652-4B4F-4626-B2A6-96A63501AEB9}"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86CB36-E5B3-4EEC-96C3-87E693BDD308}" type="doc">
      <dgm:prSet loTypeId="urn:microsoft.com/office/officeart/2005/8/layout/hierarchy4" loCatId="list" qsTypeId="urn:microsoft.com/office/officeart/2005/8/quickstyle/simple4" qsCatId="simple" csTypeId="urn:microsoft.com/office/officeart/2005/8/colors/accent1_2" csCatId="accent1"/>
      <dgm:spPr/>
      <dgm:t>
        <a:bodyPr/>
        <a:lstStyle/>
        <a:p>
          <a:endParaRPr lang="en-IN"/>
        </a:p>
      </dgm:t>
    </dgm:pt>
    <dgm:pt modelId="{4964F9F4-5795-464B-8069-A715492FF754}">
      <dgm:prSet/>
      <dgm:spPr/>
      <dgm:t>
        <a:bodyPr/>
        <a:lstStyle/>
        <a:p>
          <a:pPr rtl="0"/>
          <a:r>
            <a:rPr lang="en-US" dirty="0" smtClean="0"/>
            <a:t>Many other attacks rely on IP spoofing mechanism to launch an attack, for example SMURF attack (also known as ICMP flooding) is when an intruder sends a large number of ICMP echo requests (pings) to the broadcast address of the reflector subnet. </a:t>
          </a:r>
          <a:endParaRPr lang="en-IN" dirty="0"/>
        </a:p>
      </dgm:t>
    </dgm:pt>
    <dgm:pt modelId="{B57B143D-CA03-44C2-83E2-AFFCCFCB349E}" type="parTrans" cxnId="{EA75B82A-A24D-47CF-B5B1-D543561CC34F}">
      <dgm:prSet/>
      <dgm:spPr/>
      <dgm:t>
        <a:bodyPr/>
        <a:lstStyle/>
        <a:p>
          <a:endParaRPr lang="en-IN"/>
        </a:p>
      </dgm:t>
    </dgm:pt>
    <dgm:pt modelId="{C835407D-A797-410E-9D84-BA35C37C62FB}" type="sibTrans" cxnId="{EA75B82A-A24D-47CF-B5B1-D543561CC34F}">
      <dgm:prSet/>
      <dgm:spPr/>
      <dgm:t>
        <a:bodyPr/>
        <a:lstStyle/>
        <a:p>
          <a:endParaRPr lang="en-IN"/>
        </a:p>
      </dgm:t>
    </dgm:pt>
    <dgm:pt modelId="{5DA3D5E0-BF86-4D0E-A483-63B9158A8C81}">
      <dgm:prSet/>
      <dgm:spPr/>
      <dgm:t>
        <a:bodyPr/>
        <a:lstStyle/>
        <a:p>
          <a:pPr rtl="0"/>
          <a:r>
            <a:rPr lang="en-US" smtClean="0"/>
            <a:t>The source addresses of these packets are spoofed to be the address of the target victim. For each packet sent by the attacker, hosts on the reflector subnet respond to the target victim, thereby flooding the victim network and causing congestion that results in a denial of service (DoS).</a:t>
          </a:r>
          <a:endParaRPr lang="en-IN"/>
        </a:p>
      </dgm:t>
    </dgm:pt>
    <dgm:pt modelId="{145D22A9-C013-4967-A5FF-BAA330EDFEBA}" type="parTrans" cxnId="{C515C27D-34B3-4DD0-BCE9-54A945CF1352}">
      <dgm:prSet/>
      <dgm:spPr/>
      <dgm:t>
        <a:bodyPr/>
        <a:lstStyle/>
        <a:p>
          <a:endParaRPr lang="en-IN"/>
        </a:p>
      </dgm:t>
    </dgm:pt>
    <dgm:pt modelId="{A986D2FE-2915-4C22-ACE7-0F6035D75F1C}" type="sibTrans" cxnId="{C515C27D-34B3-4DD0-BCE9-54A945CF1352}">
      <dgm:prSet/>
      <dgm:spPr/>
      <dgm:t>
        <a:bodyPr/>
        <a:lstStyle/>
        <a:p>
          <a:endParaRPr lang="en-IN"/>
        </a:p>
      </dgm:t>
    </dgm:pt>
    <dgm:pt modelId="{077D720C-B2B2-4137-B010-BC625F2A3E46}" type="pres">
      <dgm:prSet presAssocID="{E886CB36-E5B3-4EEC-96C3-87E693BDD308}" presName="Name0" presStyleCnt="0">
        <dgm:presLayoutVars>
          <dgm:chPref val="1"/>
          <dgm:dir/>
          <dgm:animOne val="branch"/>
          <dgm:animLvl val="lvl"/>
          <dgm:resizeHandles/>
        </dgm:presLayoutVars>
      </dgm:prSet>
      <dgm:spPr/>
      <dgm:t>
        <a:bodyPr/>
        <a:lstStyle/>
        <a:p>
          <a:endParaRPr lang="en-IN"/>
        </a:p>
      </dgm:t>
    </dgm:pt>
    <dgm:pt modelId="{E8749B55-3D9C-46D3-A101-67D05995A74F}" type="pres">
      <dgm:prSet presAssocID="{4964F9F4-5795-464B-8069-A715492FF754}" presName="vertOne" presStyleCnt="0"/>
      <dgm:spPr/>
    </dgm:pt>
    <dgm:pt modelId="{C408060F-FCA8-4BB5-948F-8665F2695F43}" type="pres">
      <dgm:prSet presAssocID="{4964F9F4-5795-464B-8069-A715492FF754}" presName="txOne" presStyleLbl="node0" presStyleIdx="0" presStyleCnt="2">
        <dgm:presLayoutVars>
          <dgm:chPref val="3"/>
        </dgm:presLayoutVars>
      </dgm:prSet>
      <dgm:spPr/>
      <dgm:t>
        <a:bodyPr/>
        <a:lstStyle/>
        <a:p>
          <a:endParaRPr lang="en-IN"/>
        </a:p>
      </dgm:t>
    </dgm:pt>
    <dgm:pt modelId="{FA51DB1B-EBAD-4D59-B617-83C6C42A9274}" type="pres">
      <dgm:prSet presAssocID="{4964F9F4-5795-464B-8069-A715492FF754}" presName="horzOne" presStyleCnt="0"/>
      <dgm:spPr/>
    </dgm:pt>
    <dgm:pt modelId="{890D60C2-4CC9-48C9-9CEA-E32D11EA63E6}" type="pres">
      <dgm:prSet presAssocID="{C835407D-A797-410E-9D84-BA35C37C62FB}" presName="sibSpaceOne" presStyleCnt="0"/>
      <dgm:spPr/>
    </dgm:pt>
    <dgm:pt modelId="{33D4A412-5B39-4A5D-B6BA-2E688D127154}" type="pres">
      <dgm:prSet presAssocID="{5DA3D5E0-BF86-4D0E-A483-63B9158A8C81}" presName="vertOne" presStyleCnt="0"/>
      <dgm:spPr/>
    </dgm:pt>
    <dgm:pt modelId="{1632C6B4-286B-426F-A066-5AB13A42F541}" type="pres">
      <dgm:prSet presAssocID="{5DA3D5E0-BF86-4D0E-A483-63B9158A8C81}" presName="txOne" presStyleLbl="node0" presStyleIdx="1" presStyleCnt="2">
        <dgm:presLayoutVars>
          <dgm:chPref val="3"/>
        </dgm:presLayoutVars>
      </dgm:prSet>
      <dgm:spPr/>
      <dgm:t>
        <a:bodyPr/>
        <a:lstStyle/>
        <a:p>
          <a:endParaRPr lang="en-IN"/>
        </a:p>
      </dgm:t>
    </dgm:pt>
    <dgm:pt modelId="{61056C6B-4E86-4EA0-894F-3210749ACE76}" type="pres">
      <dgm:prSet presAssocID="{5DA3D5E0-BF86-4D0E-A483-63B9158A8C81}" presName="horzOne" presStyleCnt="0"/>
      <dgm:spPr/>
    </dgm:pt>
  </dgm:ptLst>
  <dgm:cxnLst>
    <dgm:cxn modelId="{EA75B82A-A24D-47CF-B5B1-D543561CC34F}" srcId="{E886CB36-E5B3-4EEC-96C3-87E693BDD308}" destId="{4964F9F4-5795-464B-8069-A715492FF754}" srcOrd="0" destOrd="0" parTransId="{B57B143D-CA03-44C2-83E2-AFFCCFCB349E}" sibTransId="{C835407D-A797-410E-9D84-BA35C37C62FB}"/>
    <dgm:cxn modelId="{706B7A7C-6DF9-4672-8770-B5E926323031}" type="presOf" srcId="{4964F9F4-5795-464B-8069-A715492FF754}" destId="{C408060F-FCA8-4BB5-948F-8665F2695F43}" srcOrd="0" destOrd="0" presId="urn:microsoft.com/office/officeart/2005/8/layout/hierarchy4"/>
    <dgm:cxn modelId="{99B558FF-FEFD-4F80-B2AC-02E95E403112}" type="presOf" srcId="{5DA3D5E0-BF86-4D0E-A483-63B9158A8C81}" destId="{1632C6B4-286B-426F-A066-5AB13A42F541}" srcOrd="0" destOrd="0" presId="urn:microsoft.com/office/officeart/2005/8/layout/hierarchy4"/>
    <dgm:cxn modelId="{84F05484-91C4-43DC-93DE-0004A50DB9A4}" type="presOf" srcId="{E886CB36-E5B3-4EEC-96C3-87E693BDD308}" destId="{077D720C-B2B2-4137-B010-BC625F2A3E46}" srcOrd="0" destOrd="0" presId="urn:microsoft.com/office/officeart/2005/8/layout/hierarchy4"/>
    <dgm:cxn modelId="{C515C27D-34B3-4DD0-BCE9-54A945CF1352}" srcId="{E886CB36-E5B3-4EEC-96C3-87E693BDD308}" destId="{5DA3D5E0-BF86-4D0E-A483-63B9158A8C81}" srcOrd="1" destOrd="0" parTransId="{145D22A9-C013-4967-A5FF-BAA330EDFEBA}" sibTransId="{A986D2FE-2915-4C22-ACE7-0F6035D75F1C}"/>
    <dgm:cxn modelId="{84317591-E3DE-41E0-B33A-29E1416C1486}" type="presParOf" srcId="{077D720C-B2B2-4137-B010-BC625F2A3E46}" destId="{E8749B55-3D9C-46D3-A101-67D05995A74F}" srcOrd="0" destOrd="0" presId="urn:microsoft.com/office/officeart/2005/8/layout/hierarchy4"/>
    <dgm:cxn modelId="{5AEB63FF-2B06-4B20-BEED-37140EF6B3E2}" type="presParOf" srcId="{E8749B55-3D9C-46D3-A101-67D05995A74F}" destId="{C408060F-FCA8-4BB5-948F-8665F2695F43}" srcOrd="0" destOrd="0" presId="urn:microsoft.com/office/officeart/2005/8/layout/hierarchy4"/>
    <dgm:cxn modelId="{F6E092CD-8DED-44DC-BBD4-3006DE5EACC0}" type="presParOf" srcId="{E8749B55-3D9C-46D3-A101-67D05995A74F}" destId="{FA51DB1B-EBAD-4D59-B617-83C6C42A9274}" srcOrd="1" destOrd="0" presId="urn:microsoft.com/office/officeart/2005/8/layout/hierarchy4"/>
    <dgm:cxn modelId="{3FA2B2A2-337D-4A7A-966E-EB4AB719013E}" type="presParOf" srcId="{077D720C-B2B2-4137-B010-BC625F2A3E46}" destId="{890D60C2-4CC9-48C9-9CEA-E32D11EA63E6}" srcOrd="1" destOrd="0" presId="urn:microsoft.com/office/officeart/2005/8/layout/hierarchy4"/>
    <dgm:cxn modelId="{C02A170F-D268-430C-85DF-C87BE4BA778B}" type="presParOf" srcId="{077D720C-B2B2-4137-B010-BC625F2A3E46}" destId="{33D4A412-5B39-4A5D-B6BA-2E688D127154}" srcOrd="2" destOrd="0" presId="urn:microsoft.com/office/officeart/2005/8/layout/hierarchy4"/>
    <dgm:cxn modelId="{A161FA55-8E14-4F7E-BD2B-F2A4D8E5CFD0}" type="presParOf" srcId="{33D4A412-5B39-4A5D-B6BA-2E688D127154}" destId="{1632C6B4-286B-426F-A066-5AB13A42F541}" srcOrd="0" destOrd="0" presId="urn:microsoft.com/office/officeart/2005/8/layout/hierarchy4"/>
    <dgm:cxn modelId="{3F6FAFB5-111B-4B35-9F40-494068D51CC5}" type="presParOf" srcId="{33D4A412-5B39-4A5D-B6BA-2E688D127154}" destId="{61056C6B-4E86-4EA0-894F-3210749ACE76}"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C5BD14-58CC-49D0-A3FA-3DF8695F912A}"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IN"/>
        </a:p>
      </dgm:t>
    </dgm:pt>
    <dgm:pt modelId="{B3119FE2-632D-4592-A975-61870D2CFDF3}">
      <dgm:prSet/>
      <dgm:spPr/>
      <dgm:t>
        <a:bodyPr/>
        <a:lstStyle/>
        <a:p>
          <a:pPr rtl="0"/>
          <a:r>
            <a:rPr lang="en-US" b="1" u="sng" dirty="0" smtClean="0"/>
            <a:t>Non-Blind Spoofing </a:t>
          </a:r>
          <a:r>
            <a:rPr lang="en-US" dirty="0" smtClean="0"/>
            <a:t>:This type of attack takes place when the attacker is on the same subnet as the victim. The sequence and acknowledgement numbers can be sniffed, eliminating the potential difficulty of calculating them accurately. The biggest threat of spoofing in this instance would be session hijacking.</a:t>
          </a:r>
          <a:endParaRPr lang="en-IN" dirty="0"/>
        </a:p>
      </dgm:t>
    </dgm:pt>
    <dgm:pt modelId="{6CDCF265-51F8-4D8B-9551-54A6C5B7FB4A}" type="parTrans" cxnId="{2DA8BC91-812D-4B80-B811-D0F4BC9DD37F}">
      <dgm:prSet/>
      <dgm:spPr/>
      <dgm:t>
        <a:bodyPr/>
        <a:lstStyle/>
        <a:p>
          <a:endParaRPr lang="en-IN"/>
        </a:p>
      </dgm:t>
    </dgm:pt>
    <dgm:pt modelId="{6CC9B539-9460-4576-B110-C3E12717CFDD}" type="sibTrans" cxnId="{2DA8BC91-812D-4B80-B811-D0F4BC9DD37F}">
      <dgm:prSet/>
      <dgm:spPr/>
      <dgm:t>
        <a:bodyPr/>
        <a:lstStyle/>
        <a:p>
          <a:endParaRPr lang="en-IN"/>
        </a:p>
      </dgm:t>
    </dgm:pt>
    <dgm:pt modelId="{A2801939-8834-4AB9-A347-E465957735B2}">
      <dgm:prSet/>
      <dgm:spPr/>
      <dgm:t>
        <a:bodyPr/>
        <a:lstStyle/>
        <a:p>
          <a:pPr rtl="0"/>
          <a:r>
            <a:rPr lang="en-US" b="1" u="sng" dirty="0" smtClean="0"/>
            <a:t>Blind Spoofing</a:t>
          </a:r>
          <a:r>
            <a:rPr lang="en-US" u="sng" dirty="0" smtClean="0"/>
            <a:t>: </a:t>
          </a:r>
          <a:r>
            <a:rPr lang="en-US" dirty="0" smtClean="0"/>
            <a:t>This is a more sophisticated attack, because the sequence and acknowledgement numbers are unreachable. In order to circumvent this, several packets are sent to the target machine in order to sample sequence numbers.  </a:t>
          </a:r>
          <a:endParaRPr lang="en-IN" dirty="0"/>
        </a:p>
      </dgm:t>
    </dgm:pt>
    <dgm:pt modelId="{3D650AC0-F619-4BD3-8B3D-2648C34BC71D}" type="parTrans" cxnId="{6851E030-9B03-4235-BC60-DC83C5A1A438}">
      <dgm:prSet/>
      <dgm:spPr/>
      <dgm:t>
        <a:bodyPr/>
        <a:lstStyle/>
        <a:p>
          <a:endParaRPr lang="en-IN"/>
        </a:p>
      </dgm:t>
    </dgm:pt>
    <dgm:pt modelId="{8923C0CF-2293-456C-BA4A-2BC7DBEB0BA3}" type="sibTrans" cxnId="{6851E030-9B03-4235-BC60-DC83C5A1A438}">
      <dgm:prSet/>
      <dgm:spPr/>
      <dgm:t>
        <a:bodyPr/>
        <a:lstStyle/>
        <a:p>
          <a:endParaRPr lang="en-IN"/>
        </a:p>
      </dgm:t>
    </dgm:pt>
    <dgm:pt modelId="{A4A7C89C-32A7-41A2-9AC9-C4DF0BC97708}" type="pres">
      <dgm:prSet presAssocID="{D8C5BD14-58CC-49D0-A3FA-3DF8695F912A}" presName="hierChild1" presStyleCnt="0">
        <dgm:presLayoutVars>
          <dgm:orgChart val="1"/>
          <dgm:chPref val="1"/>
          <dgm:dir/>
          <dgm:animOne val="branch"/>
          <dgm:animLvl val="lvl"/>
          <dgm:resizeHandles/>
        </dgm:presLayoutVars>
      </dgm:prSet>
      <dgm:spPr/>
      <dgm:t>
        <a:bodyPr/>
        <a:lstStyle/>
        <a:p>
          <a:endParaRPr lang="en-IN"/>
        </a:p>
      </dgm:t>
    </dgm:pt>
    <dgm:pt modelId="{858B8FC0-9A8E-42C8-97DA-C0F6DA0597E3}" type="pres">
      <dgm:prSet presAssocID="{B3119FE2-632D-4592-A975-61870D2CFDF3}" presName="hierRoot1" presStyleCnt="0">
        <dgm:presLayoutVars>
          <dgm:hierBranch val="init"/>
        </dgm:presLayoutVars>
      </dgm:prSet>
      <dgm:spPr/>
    </dgm:pt>
    <dgm:pt modelId="{70D331A0-7366-4F47-BCF4-D9020C617385}" type="pres">
      <dgm:prSet presAssocID="{B3119FE2-632D-4592-A975-61870D2CFDF3}" presName="rootComposite1" presStyleCnt="0"/>
      <dgm:spPr/>
    </dgm:pt>
    <dgm:pt modelId="{0F7F52A3-A66A-4C37-B549-D7D64067A765}" type="pres">
      <dgm:prSet presAssocID="{B3119FE2-632D-4592-A975-61870D2CFDF3}" presName="rootText1" presStyleLbl="node0" presStyleIdx="0" presStyleCnt="1" custScaleX="101136" custLinFactNeighborX="39732" custLinFactNeighborY="-2">
        <dgm:presLayoutVars>
          <dgm:chPref val="3"/>
        </dgm:presLayoutVars>
      </dgm:prSet>
      <dgm:spPr/>
      <dgm:t>
        <a:bodyPr/>
        <a:lstStyle/>
        <a:p>
          <a:endParaRPr lang="en-IN"/>
        </a:p>
      </dgm:t>
    </dgm:pt>
    <dgm:pt modelId="{89AE7B98-9657-45B0-9A52-4D49F8840541}" type="pres">
      <dgm:prSet presAssocID="{B3119FE2-632D-4592-A975-61870D2CFDF3}" presName="rootConnector1" presStyleLbl="node1" presStyleIdx="0" presStyleCnt="0"/>
      <dgm:spPr/>
      <dgm:t>
        <a:bodyPr/>
        <a:lstStyle/>
        <a:p>
          <a:endParaRPr lang="en-IN"/>
        </a:p>
      </dgm:t>
    </dgm:pt>
    <dgm:pt modelId="{41E08148-5458-493E-9A65-B4A74C26845C}" type="pres">
      <dgm:prSet presAssocID="{B3119FE2-632D-4592-A975-61870D2CFDF3}" presName="hierChild2" presStyleCnt="0"/>
      <dgm:spPr/>
    </dgm:pt>
    <dgm:pt modelId="{FD3C7899-04E9-4038-9630-F37C382F496D}" type="pres">
      <dgm:prSet presAssocID="{3D650AC0-F619-4BD3-8B3D-2648C34BC71D}" presName="Name37" presStyleLbl="parChTrans1D2" presStyleIdx="0" presStyleCnt="1"/>
      <dgm:spPr/>
      <dgm:t>
        <a:bodyPr/>
        <a:lstStyle/>
        <a:p>
          <a:endParaRPr lang="en-IN"/>
        </a:p>
      </dgm:t>
    </dgm:pt>
    <dgm:pt modelId="{B48123C1-14FB-4199-A1E5-DC466CBA1BDB}" type="pres">
      <dgm:prSet presAssocID="{A2801939-8834-4AB9-A347-E465957735B2}" presName="hierRoot2" presStyleCnt="0">
        <dgm:presLayoutVars>
          <dgm:hierBranch val="init"/>
        </dgm:presLayoutVars>
      </dgm:prSet>
      <dgm:spPr/>
    </dgm:pt>
    <dgm:pt modelId="{BC4CC183-7A03-4032-B65B-5901318D7A4E}" type="pres">
      <dgm:prSet presAssocID="{A2801939-8834-4AB9-A347-E465957735B2}" presName="rootComposite" presStyleCnt="0"/>
      <dgm:spPr/>
    </dgm:pt>
    <dgm:pt modelId="{70D6B334-B0A2-4623-A732-40C76CB80D51}" type="pres">
      <dgm:prSet presAssocID="{A2801939-8834-4AB9-A347-E465957735B2}" presName="rootText" presStyleLbl="node2" presStyleIdx="0" presStyleCnt="1" custLinFactNeighborX="-47524" custLinFactNeighborY="3915">
        <dgm:presLayoutVars>
          <dgm:chPref val="3"/>
        </dgm:presLayoutVars>
      </dgm:prSet>
      <dgm:spPr/>
      <dgm:t>
        <a:bodyPr/>
        <a:lstStyle/>
        <a:p>
          <a:endParaRPr lang="en-IN"/>
        </a:p>
      </dgm:t>
    </dgm:pt>
    <dgm:pt modelId="{4CAF3AE7-7B56-447C-88A6-BB20E5456D8C}" type="pres">
      <dgm:prSet presAssocID="{A2801939-8834-4AB9-A347-E465957735B2}" presName="rootConnector" presStyleLbl="node2" presStyleIdx="0" presStyleCnt="1"/>
      <dgm:spPr/>
      <dgm:t>
        <a:bodyPr/>
        <a:lstStyle/>
        <a:p>
          <a:endParaRPr lang="en-IN"/>
        </a:p>
      </dgm:t>
    </dgm:pt>
    <dgm:pt modelId="{139AD8C3-1132-495D-A0EF-F170A742EEB3}" type="pres">
      <dgm:prSet presAssocID="{A2801939-8834-4AB9-A347-E465957735B2}" presName="hierChild4" presStyleCnt="0"/>
      <dgm:spPr/>
    </dgm:pt>
    <dgm:pt modelId="{060D988F-E614-47A3-83D0-115C97F7BDF6}" type="pres">
      <dgm:prSet presAssocID="{A2801939-8834-4AB9-A347-E465957735B2}" presName="hierChild5" presStyleCnt="0"/>
      <dgm:spPr/>
    </dgm:pt>
    <dgm:pt modelId="{795F7B66-1F4B-460E-BA6C-CE771538FAF6}" type="pres">
      <dgm:prSet presAssocID="{B3119FE2-632D-4592-A975-61870D2CFDF3}" presName="hierChild3" presStyleCnt="0"/>
      <dgm:spPr/>
    </dgm:pt>
  </dgm:ptLst>
  <dgm:cxnLst>
    <dgm:cxn modelId="{A557FC3F-7E04-46DD-BCFF-278CDC03E984}" type="presOf" srcId="{B3119FE2-632D-4592-A975-61870D2CFDF3}" destId="{89AE7B98-9657-45B0-9A52-4D49F8840541}" srcOrd="1" destOrd="0" presId="urn:microsoft.com/office/officeart/2005/8/layout/orgChart1"/>
    <dgm:cxn modelId="{92459222-EA45-4329-AB2C-36F35FD389A9}" type="presOf" srcId="{A2801939-8834-4AB9-A347-E465957735B2}" destId="{4CAF3AE7-7B56-447C-88A6-BB20E5456D8C}" srcOrd="1" destOrd="0" presId="urn:microsoft.com/office/officeart/2005/8/layout/orgChart1"/>
    <dgm:cxn modelId="{AB53583F-8010-48FC-A32E-5DB90BBE01D3}" type="presOf" srcId="{D8C5BD14-58CC-49D0-A3FA-3DF8695F912A}" destId="{A4A7C89C-32A7-41A2-9AC9-C4DF0BC97708}" srcOrd="0" destOrd="0" presId="urn:microsoft.com/office/officeart/2005/8/layout/orgChart1"/>
    <dgm:cxn modelId="{00FF92C1-0C67-47FB-8251-92F8ABA351CD}" type="presOf" srcId="{B3119FE2-632D-4592-A975-61870D2CFDF3}" destId="{0F7F52A3-A66A-4C37-B549-D7D64067A765}" srcOrd="0" destOrd="0" presId="urn:microsoft.com/office/officeart/2005/8/layout/orgChart1"/>
    <dgm:cxn modelId="{70714480-587D-4236-B6BF-B6EBDA5D5CF8}" type="presOf" srcId="{A2801939-8834-4AB9-A347-E465957735B2}" destId="{70D6B334-B0A2-4623-A732-40C76CB80D51}" srcOrd="0" destOrd="0" presId="urn:microsoft.com/office/officeart/2005/8/layout/orgChart1"/>
    <dgm:cxn modelId="{6851E030-9B03-4235-BC60-DC83C5A1A438}" srcId="{B3119FE2-632D-4592-A975-61870D2CFDF3}" destId="{A2801939-8834-4AB9-A347-E465957735B2}" srcOrd="0" destOrd="0" parTransId="{3D650AC0-F619-4BD3-8B3D-2648C34BC71D}" sibTransId="{8923C0CF-2293-456C-BA4A-2BC7DBEB0BA3}"/>
    <dgm:cxn modelId="{2DA8BC91-812D-4B80-B811-D0F4BC9DD37F}" srcId="{D8C5BD14-58CC-49D0-A3FA-3DF8695F912A}" destId="{B3119FE2-632D-4592-A975-61870D2CFDF3}" srcOrd="0" destOrd="0" parTransId="{6CDCF265-51F8-4D8B-9551-54A6C5B7FB4A}" sibTransId="{6CC9B539-9460-4576-B110-C3E12717CFDD}"/>
    <dgm:cxn modelId="{429164E8-4FDA-4AA2-ACCC-98FE696EE4A7}" type="presOf" srcId="{3D650AC0-F619-4BD3-8B3D-2648C34BC71D}" destId="{FD3C7899-04E9-4038-9630-F37C382F496D}" srcOrd="0" destOrd="0" presId="urn:microsoft.com/office/officeart/2005/8/layout/orgChart1"/>
    <dgm:cxn modelId="{FF8F50E6-93BC-434B-BC74-2622A5D24528}" type="presParOf" srcId="{A4A7C89C-32A7-41A2-9AC9-C4DF0BC97708}" destId="{858B8FC0-9A8E-42C8-97DA-C0F6DA0597E3}" srcOrd="0" destOrd="0" presId="urn:microsoft.com/office/officeart/2005/8/layout/orgChart1"/>
    <dgm:cxn modelId="{63CBCFC6-DDEE-47C3-98EE-ABBEEDEF786E}" type="presParOf" srcId="{858B8FC0-9A8E-42C8-97DA-C0F6DA0597E3}" destId="{70D331A0-7366-4F47-BCF4-D9020C617385}" srcOrd="0" destOrd="0" presId="urn:microsoft.com/office/officeart/2005/8/layout/orgChart1"/>
    <dgm:cxn modelId="{D34FB851-8704-4C34-B432-26AA42BD877E}" type="presParOf" srcId="{70D331A0-7366-4F47-BCF4-D9020C617385}" destId="{0F7F52A3-A66A-4C37-B549-D7D64067A765}" srcOrd="0" destOrd="0" presId="urn:microsoft.com/office/officeart/2005/8/layout/orgChart1"/>
    <dgm:cxn modelId="{D16BE22D-88FD-410E-9C94-B708A088F25C}" type="presParOf" srcId="{70D331A0-7366-4F47-BCF4-D9020C617385}" destId="{89AE7B98-9657-45B0-9A52-4D49F8840541}" srcOrd="1" destOrd="0" presId="urn:microsoft.com/office/officeart/2005/8/layout/orgChart1"/>
    <dgm:cxn modelId="{D7703E07-140D-40D7-9D0A-06381E0AD1AE}" type="presParOf" srcId="{858B8FC0-9A8E-42C8-97DA-C0F6DA0597E3}" destId="{41E08148-5458-493E-9A65-B4A74C26845C}" srcOrd="1" destOrd="0" presId="urn:microsoft.com/office/officeart/2005/8/layout/orgChart1"/>
    <dgm:cxn modelId="{48A45759-9010-4B4E-ACF9-119C6AF7F9A8}" type="presParOf" srcId="{41E08148-5458-493E-9A65-B4A74C26845C}" destId="{FD3C7899-04E9-4038-9630-F37C382F496D}" srcOrd="0" destOrd="0" presId="urn:microsoft.com/office/officeart/2005/8/layout/orgChart1"/>
    <dgm:cxn modelId="{32773500-5471-424B-B128-605A770DA363}" type="presParOf" srcId="{41E08148-5458-493E-9A65-B4A74C26845C}" destId="{B48123C1-14FB-4199-A1E5-DC466CBA1BDB}" srcOrd="1" destOrd="0" presId="urn:microsoft.com/office/officeart/2005/8/layout/orgChart1"/>
    <dgm:cxn modelId="{4768DC2D-A7BB-4258-ABC3-8BCFB32A1A4F}" type="presParOf" srcId="{B48123C1-14FB-4199-A1E5-DC466CBA1BDB}" destId="{BC4CC183-7A03-4032-B65B-5901318D7A4E}" srcOrd="0" destOrd="0" presId="urn:microsoft.com/office/officeart/2005/8/layout/orgChart1"/>
    <dgm:cxn modelId="{293A777F-3628-4748-A1DC-51A7B038FBA0}" type="presParOf" srcId="{BC4CC183-7A03-4032-B65B-5901318D7A4E}" destId="{70D6B334-B0A2-4623-A732-40C76CB80D51}" srcOrd="0" destOrd="0" presId="urn:microsoft.com/office/officeart/2005/8/layout/orgChart1"/>
    <dgm:cxn modelId="{651350D2-7C83-4288-8A33-F6CCABF33848}" type="presParOf" srcId="{BC4CC183-7A03-4032-B65B-5901318D7A4E}" destId="{4CAF3AE7-7B56-447C-88A6-BB20E5456D8C}" srcOrd="1" destOrd="0" presId="urn:microsoft.com/office/officeart/2005/8/layout/orgChart1"/>
    <dgm:cxn modelId="{ECDF6E9A-8BA6-4016-9F54-9D709F723EFD}" type="presParOf" srcId="{B48123C1-14FB-4199-A1E5-DC466CBA1BDB}" destId="{139AD8C3-1132-495D-A0EF-F170A742EEB3}" srcOrd="1" destOrd="0" presId="urn:microsoft.com/office/officeart/2005/8/layout/orgChart1"/>
    <dgm:cxn modelId="{38A04B7E-BC1D-4774-8737-5E5B2C8BBEC6}" type="presParOf" srcId="{B48123C1-14FB-4199-A1E5-DC466CBA1BDB}" destId="{060D988F-E614-47A3-83D0-115C97F7BDF6}" srcOrd="2" destOrd="0" presId="urn:microsoft.com/office/officeart/2005/8/layout/orgChart1"/>
    <dgm:cxn modelId="{25DE490D-E2EA-4858-A30B-A11E81E5886C}" type="presParOf" srcId="{858B8FC0-9A8E-42C8-97DA-C0F6DA0597E3}" destId="{795F7B66-1F4B-460E-BA6C-CE771538FAF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16DB53-7BCC-4439-AE8A-0FE0ACC21AD3}">
      <dsp:nvSpPr>
        <dsp:cNvPr id="0" name=""/>
        <dsp:cNvSpPr/>
      </dsp:nvSpPr>
      <dsp:spPr>
        <a:xfrm>
          <a:off x="2633471" y="55"/>
          <a:ext cx="2962656" cy="2207732"/>
        </a:xfrm>
        <a:prstGeom prst="roundRect">
          <a:avLst/>
        </a:prstGeom>
        <a:gradFill rotWithShape="0">
          <a:gsLst>
            <a:gs pos="0">
              <a:schemeClr val="accent2">
                <a:hueOff val="0"/>
                <a:satOff val="0"/>
                <a:lumOff val="0"/>
                <a:alphaOff val="0"/>
                <a:shade val="58000"/>
                <a:satMod val="150000"/>
              </a:schemeClr>
            </a:gs>
            <a:gs pos="72000">
              <a:schemeClr val="accent2">
                <a:hueOff val="0"/>
                <a:satOff val="0"/>
                <a:lumOff val="0"/>
                <a:alphaOff val="0"/>
                <a:tint val="90000"/>
                <a:satMod val="135000"/>
              </a:schemeClr>
            </a:gs>
            <a:gs pos="100000">
              <a:schemeClr val="accent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dirty="0" smtClean="0"/>
            <a:t>IP spoofing is used to commit criminal activity online and to breach network security. Hackers use IP spoofing so they do not get caught spamming and to perpetrate denial of service attacks.  </a:t>
          </a:r>
          <a:endParaRPr lang="en-IN" sz="1700" kern="1200" dirty="0"/>
        </a:p>
      </dsp:txBody>
      <dsp:txXfrm>
        <a:off x="2741244" y="107828"/>
        <a:ext cx="2747110" cy="1992186"/>
      </dsp:txXfrm>
    </dsp:sp>
    <dsp:sp modelId="{DE016652-4B4F-4626-B2A6-96A63501AEB9}">
      <dsp:nvSpPr>
        <dsp:cNvPr id="0" name=""/>
        <dsp:cNvSpPr/>
      </dsp:nvSpPr>
      <dsp:spPr>
        <a:xfrm>
          <a:off x="2633471" y="2318174"/>
          <a:ext cx="2962656" cy="2207732"/>
        </a:xfrm>
        <a:prstGeom prst="roundRect">
          <a:avLst/>
        </a:prstGeom>
        <a:gradFill rotWithShape="0">
          <a:gsLst>
            <a:gs pos="0">
              <a:schemeClr val="accent3">
                <a:hueOff val="0"/>
                <a:satOff val="0"/>
                <a:lumOff val="0"/>
                <a:alphaOff val="0"/>
                <a:shade val="58000"/>
                <a:satMod val="150000"/>
              </a:schemeClr>
            </a:gs>
            <a:gs pos="72000">
              <a:schemeClr val="accent3">
                <a:hueOff val="0"/>
                <a:satOff val="0"/>
                <a:lumOff val="0"/>
                <a:alphaOff val="0"/>
                <a:tint val="90000"/>
                <a:satMod val="135000"/>
              </a:schemeClr>
            </a:gs>
            <a:gs pos="100000">
              <a:schemeClr val="accent3">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dirty="0" smtClean="0"/>
            <a:t>The hacker does not get caught because the origin of the messages cannot be determined due to the bogus IP address.</a:t>
          </a:r>
          <a:endParaRPr lang="en-IN" sz="1700" kern="1200" dirty="0"/>
        </a:p>
      </dsp:txBody>
      <dsp:txXfrm>
        <a:off x="2741244" y="2425947"/>
        <a:ext cx="2747110" cy="19921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8060F-FCA8-4BB5-948F-8665F2695F43}">
      <dsp:nvSpPr>
        <dsp:cNvPr id="0" name=""/>
        <dsp:cNvSpPr/>
      </dsp:nvSpPr>
      <dsp:spPr>
        <a:xfrm>
          <a:off x="2828" y="0"/>
          <a:ext cx="3793331" cy="4953000"/>
        </a:xfrm>
        <a:prstGeom prst="roundRect">
          <a:avLst>
            <a:gd name="adj" fmla="val 10000"/>
          </a:avLst>
        </a:prstGeom>
        <a:gradFill rotWithShape="0">
          <a:gsLst>
            <a:gs pos="0">
              <a:schemeClr val="accent1">
                <a:hueOff val="0"/>
                <a:satOff val="0"/>
                <a:lumOff val="0"/>
                <a:alphaOff val="0"/>
                <a:shade val="58000"/>
                <a:satMod val="150000"/>
              </a:schemeClr>
            </a:gs>
            <a:gs pos="72000">
              <a:schemeClr val="accent1">
                <a:hueOff val="0"/>
                <a:satOff val="0"/>
                <a:lumOff val="0"/>
                <a:alphaOff val="0"/>
                <a:tint val="90000"/>
                <a:satMod val="135000"/>
              </a:schemeClr>
            </a:gs>
            <a:gs pos="100000">
              <a:schemeClr val="accent1">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Many other attacks rely on IP spoofing mechanism to launch an attack, for example SMURF attack (also known as ICMP flooding) is when an intruder sends a large number of ICMP echo requests (pings) to the broadcast address of the reflector subnet. </a:t>
          </a:r>
          <a:endParaRPr lang="en-IN" sz="2400" kern="1200" dirty="0"/>
        </a:p>
      </dsp:txBody>
      <dsp:txXfrm>
        <a:off x="113931" y="111103"/>
        <a:ext cx="3571125" cy="4730794"/>
      </dsp:txXfrm>
    </dsp:sp>
    <dsp:sp modelId="{1632C6B4-286B-426F-A066-5AB13A42F541}">
      <dsp:nvSpPr>
        <dsp:cNvPr id="0" name=""/>
        <dsp:cNvSpPr/>
      </dsp:nvSpPr>
      <dsp:spPr>
        <a:xfrm>
          <a:off x="4433439" y="0"/>
          <a:ext cx="3793331" cy="4953000"/>
        </a:xfrm>
        <a:prstGeom prst="roundRect">
          <a:avLst>
            <a:gd name="adj" fmla="val 10000"/>
          </a:avLst>
        </a:prstGeom>
        <a:gradFill rotWithShape="0">
          <a:gsLst>
            <a:gs pos="0">
              <a:schemeClr val="accent1">
                <a:hueOff val="0"/>
                <a:satOff val="0"/>
                <a:lumOff val="0"/>
                <a:alphaOff val="0"/>
                <a:shade val="58000"/>
                <a:satMod val="150000"/>
              </a:schemeClr>
            </a:gs>
            <a:gs pos="72000">
              <a:schemeClr val="accent1">
                <a:hueOff val="0"/>
                <a:satOff val="0"/>
                <a:lumOff val="0"/>
                <a:alphaOff val="0"/>
                <a:tint val="90000"/>
                <a:satMod val="135000"/>
              </a:schemeClr>
            </a:gs>
            <a:gs pos="100000">
              <a:schemeClr val="accent1">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t>The source addresses of these packets are spoofed to be the address of the target victim. For each packet sent by the attacker, hosts on the reflector subnet respond to the target victim, thereby flooding the victim network and causing congestion that results in a denial of service (DoS).</a:t>
          </a:r>
          <a:endParaRPr lang="en-IN" sz="2400" kern="1200"/>
        </a:p>
      </dsp:txBody>
      <dsp:txXfrm>
        <a:off x="4544542" y="111103"/>
        <a:ext cx="3571125" cy="47307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3C7899-04E9-4038-9630-F37C382F496D}">
      <dsp:nvSpPr>
        <dsp:cNvPr id="0" name=""/>
        <dsp:cNvSpPr/>
      </dsp:nvSpPr>
      <dsp:spPr>
        <a:xfrm>
          <a:off x="2109638" y="2109638"/>
          <a:ext cx="3681564" cy="886122"/>
        </a:xfrm>
        <a:custGeom>
          <a:avLst/>
          <a:gdLst/>
          <a:ahLst/>
          <a:cxnLst/>
          <a:rect l="0" t="0" r="0" b="0"/>
          <a:pathLst>
            <a:path>
              <a:moveTo>
                <a:pt x="3681564" y="0"/>
              </a:moveTo>
              <a:lnTo>
                <a:pt x="3681564" y="443098"/>
              </a:lnTo>
              <a:lnTo>
                <a:pt x="0" y="443098"/>
              </a:lnTo>
              <a:lnTo>
                <a:pt x="0" y="886122"/>
              </a:lnTo>
            </a:path>
          </a:pathLst>
        </a:custGeom>
        <a:noFill/>
        <a:ln w="381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7F52A3-A66A-4C37-B549-D7D64067A765}">
      <dsp:nvSpPr>
        <dsp:cNvPr id="0" name=""/>
        <dsp:cNvSpPr/>
      </dsp:nvSpPr>
      <dsp:spPr>
        <a:xfrm>
          <a:off x="3657599" y="0"/>
          <a:ext cx="4267208" cy="2109638"/>
        </a:xfrm>
        <a:prstGeom prst="rect">
          <a:avLst/>
        </a:prstGeom>
        <a:gradFill rotWithShape="0">
          <a:gsLst>
            <a:gs pos="0">
              <a:schemeClr val="accent1">
                <a:hueOff val="0"/>
                <a:satOff val="0"/>
                <a:lumOff val="0"/>
                <a:alphaOff val="0"/>
                <a:tint val="70000"/>
                <a:satMod val="180000"/>
              </a:schemeClr>
            </a:gs>
            <a:gs pos="62000">
              <a:schemeClr val="accent1">
                <a:hueOff val="0"/>
                <a:satOff val="0"/>
                <a:lumOff val="0"/>
                <a:alphaOff val="0"/>
                <a:tint val="30000"/>
                <a:satMod val="180000"/>
              </a:schemeClr>
            </a:gs>
            <a:gs pos="100000">
              <a:schemeClr val="accent1">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r>
            <a:rPr lang="en-US" sz="1700" b="1" u="sng" kern="1200" dirty="0" smtClean="0"/>
            <a:t>Non-Blind Spoofing </a:t>
          </a:r>
          <a:r>
            <a:rPr lang="en-US" sz="1700" kern="1200" dirty="0" smtClean="0"/>
            <a:t>:This type of attack takes place when the attacker is on the same subnet as the victim. The sequence and acknowledgement numbers can be sniffed, eliminating the potential difficulty of calculating them accurately. The biggest threat of spoofing in this instance would be session hijacking.</a:t>
          </a:r>
          <a:endParaRPr lang="en-IN" sz="1700" kern="1200" dirty="0"/>
        </a:p>
      </dsp:txBody>
      <dsp:txXfrm>
        <a:off x="3657599" y="0"/>
        <a:ext cx="4267208" cy="2109638"/>
      </dsp:txXfrm>
    </dsp:sp>
    <dsp:sp modelId="{70D6B334-B0A2-4623-A732-40C76CB80D51}">
      <dsp:nvSpPr>
        <dsp:cNvPr id="0" name=""/>
        <dsp:cNvSpPr/>
      </dsp:nvSpPr>
      <dsp:spPr>
        <a:xfrm>
          <a:off x="0" y="2995761"/>
          <a:ext cx="4219277" cy="2109638"/>
        </a:xfrm>
        <a:prstGeom prst="rect">
          <a:avLst/>
        </a:prstGeom>
        <a:gradFill rotWithShape="0">
          <a:gsLst>
            <a:gs pos="0">
              <a:schemeClr val="accent1">
                <a:hueOff val="0"/>
                <a:satOff val="0"/>
                <a:lumOff val="0"/>
                <a:alphaOff val="0"/>
                <a:tint val="70000"/>
                <a:satMod val="180000"/>
              </a:schemeClr>
            </a:gs>
            <a:gs pos="62000">
              <a:schemeClr val="accent1">
                <a:hueOff val="0"/>
                <a:satOff val="0"/>
                <a:lumOff val="0"/>
                <a:alphaOff val="0"/>
                <a:tint val="30000"/>
                <a:satMod val="180000"/>
              </a:schemeClr>
            </a:gs>
            <a:gs pos="100000">
              <a:schemeClr val="accent1">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r>
            <a:rPr lang="en-US" sz="1700" b="1" u="sng" kern="1200" dirty="0" smtClean="0"/>
            <a:t>Blind Spoofing</a:t>
          </a:r>
          <a:r>
            <a:rPr lang="en-US" sz="1700" u="sng" kern="1200" dirty="0" smtClean="0"/>
            <a:t>: </a:t>
          </a:r>
          <a:r>
            <a:rPr lang="en-US" sz="1700" kern="1200" dirty="0" smtClean="0"/>
            <a:t>This is a more sophisticated attack, because the sequence and acknowledgement numbers are unreachable. In order to circumvent this, several packets are sent to the target machine in order to sample sequence numbers.  </a:t>
          </a:r>
          <a:endParaRPr lang="en-IN" sz="1700" kern="1200" dirty="0"/>
        </a:p>
      </dsp:txBody>
      <dsp:txXfrm>
        <a:off x="0" y="2995761"/>
        <a:ext cx="4219277" cy="210963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5B92E23-14A3-4248-952F-4AF88BEB8C29}" type="datetimeFigureOut">
              <a:rPr lang="en-US"/>
              <a:pPr>
                <a:defRPr/>
              </a:pPr>
              <a:t>11/23/2018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7A01DAC-2CA5-43C6-ABB0-76970FD9BBAE}" type="slidenum">
              <a:rPr lang="en-US"/>
              <a:pPr>
                <a:defRPr/>
              </a:pPr>
              <a:t>‹#›</a:t>
            </a:fld>
            <a:endParaRPr lang="en-US"/>
          </a:p>
        </p:txBody>
      </p:sp>
    </p:spTree>
    <p:extLst>
      <p:ext uri="{BB962C8B-B14F-4D97-AF65-F5344CB8AC3E}">
        <p14:creationId xmlns:p14="http://schemas.microsoft.com/office/powerpoint/2010/main" val="29110045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ound Diagonal Corner Rectangle 3"/>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8" name="Title 7"/>
          <p:cNvSpPr>
            <a:spLocks noGrp="1"/>
          </p:cNvSpPr>
          <p:nvPr>
            <p:ph type="ctrTitle"/>
          </p:nvPr>
        </p:nvSpPr>
        <p:spPr>
          <a:xfrm>
            <a:off x="464234" y="381001"/>
            <a:ext cx="8229600" cy="2209800"/>
          </a:xfrm>
        </p:spPr>
        <p:txBody>
          <a:bodyPr lIns="45720" rIns="228600"/>
          <a:lstStyle>
            <a:lvl1pPr marL="0" algn="r">
              <a:defRPr sz="4800"/>
            </a:lvl1pPr>
            <a:extLst/>
          </a:lstStyle>
          <a:p>
            <a:r>
              <a:rPr lang="en-US" smtClean="0"/>
              <a:t>Click to edit Master title style</a:t>
            </a:r>
            <a:endParaRPr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5" name="Date Placeholder 9"/>
          <p:cNvSpPr>
            <a:spLocks noGrp="1"/>
          </p:cNvSpPr>
          <p:nvPr>
            <p:ph type="dt" sz="half" idx="10"/>
          </p:nvPr>
        </p:nvSpPr>
        <p:spPr>
          <a:xfrm>
            <a:off x="5562600" y="6508750"/>
            <a:ext cx="3001963" cy="274638"/>
          </a:xfrm>
        </p:spPr>
        <p:txBody>
          <a:bodyPr vert="horz" rtlCol="0"/>
          <a:lstStyle>
            <a:lvl1pPr>
              <a:defRPr/>
            </a:lvl1pPr>
            <a:extLst/>
          </a:lstStyle>
          <a:p>
            <a:pPr>
              <a:defRPr/>
            </a:pPr>
            <a:endParaRPr lang="en-US"/>
          </a:p>
        </p:txBody>
      </p:sp>
      <p:sp>
        <p:nvSpPr>
          <p:cNvPr id="6" name="Slide Number Placeholder 10"/>
          <p:cNvSpPr>
            <a:spLocks noGrp="1"/>
          </p:cNvSpPr>
          <p:nvPr>
            <p:ph type="sldNum" sz="quarter" idx="11"/>
          </p:nvPr>
        </p:nvSpPr>
        <p:spPr>
          <a:xfrm>
            <a:off x="8639175" y="6508750"/>
            <a:ext cx="463550" cy="274638"/>
          </a:xfrm>
        </p:spPr>
        <p:txBody>
          <a:bodyPr vert="horz" rtlCol="0"/>
          <a:lstStyle>
            <a:lvl1pPr>
              <a:defRPr>
                <a:solidFill>
                  <a:schemeClr val="tx2">
                    <a:shade val="90000"/>
                  </a:schemeClr>
                </a:solidFill>
              </a:defRPr>
            </a:lvl1pPr>
            <a:extLst/>
          </a:lstStyle>
          <a:p>
            <a:pPr>
              <a:defRPr/>
            </a:pPr>
            <a:fld id="{50B29416-5EB7-4BD8-8AC3-474CF0E7481F}" type="slidenum">
              <a:rPr lang="en-US"/>
              <a:pPr>
                <a:defRPr/>
              </a:pPr>
              <a:t>‹#›</a:t>
            </a:fld>
            <a:endParaRPr lang="en-US"/>
          </a:p>
        </p:txBody>
      </p:sp>
      <p:sp>
        <p:nvSpPr>
          <p:cNvPr id="7" name="Footer Placeholder 11"/>
          <p:cNvSpPr>
            <a:spLocks noGrp="1"/>
          </p:cNvSpPr>
          <p:nvPr>
            <p:ph type="ftr" sz="quarter" idx="12"/>
          </p:nvPr>
        </p:nvSpPr>
        <p:spPr>
          <a:xfrm>
            <a:off x="1600200" y="6508750"/>
            <a:ext cx="3906838" cy="274638"/>
          </a:xfrm>
        </p:spPr>
        <p:txBody>
          <a:bodyPr vert="horz" rtlCol="0"/>
          <a:lstStyle>
            <a:lvl1pPr>
              <a:defRPr/>
            </a:lvl1pPr>
            <a:extLst/>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2"/>
          <p:cNvSpPr>
            <a:spLocks noGrp="1"/>
          </p:cNvSpPr>
          <p:nvPr>
            <p:ph type="ftr" sz="quarter" idx="10"/>
          </p:nvPr>
        </p:nvSpPr>
        <p:spPr/>
        <p:txBody>
          <a:bodyPr/>
          <a:lstStyle>
            <a:lvl1pPr>
              <a:defRPr/>
            </a:lvl1pPr>
          </a:lstStyle>
          <a:p>
            <a:pPr>
              <a:defRPr/>
            </a:pPr>
            <a:endParaRPr lang="en-US"/>
          </a:p>
        </p:txBody>
      </p:sp>
      <p:sp>
        <p:nvSpPr>
          <p:cNvPr id="5" name="Date Placeholder 13"/>
          <p:cNvSpPr>
            <a:spLocks noGrp="1"/>
          </p:cNvSpPr>
          <p:nvPr>
            <p:ph type="dt" sz="half"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4D74E02C-185F-4647-B711-88C7AF3549E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2"/>
          <p:cNvSpPr>
            <a:spLocks noGrp="1"/>
          </p:cNvSpPr>
          <p:nvPr>
            <p:ph type="ftr" sz="quarter" idx="10"/>
          </p:nvPr>
        </p:nvSpPr>
        <p:spPr/>
        <p:txBody>
          <a:bodyPr/>
          <a:lstStyle>
            <a:lvl1pPr>
              <a:defRPr/>
            </a:lvl1pPr>
          </a:lstStyle>
          <a:p>
            <a:pPr>
              <a:defRPr/>
            </a:pPr>
            <a:endParaRPr lang="en-US"/>
          </a:p>
        </p:txBody>
      </p:sp>
      <p:sp>
        <p:nvSpPr>
          <p:cNvPr id="5" name="Date Placeholder 13"/>
          <p:cNvSpPr>
            <a:spLocks noGrp="1"/>
          </p:cNvSpPr>
          <p:nvPr>
            <p:ph type="dt" sz="half"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E144372C-93A7-4D3A-A49E-F97510CB33E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588963" y="1423988"/>
            <a:ext cx="8001000"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extLst/>
          </a:lstStyle>
          <a:p>
            <a:pPr>
              <a:defRPr/>
            </a:pPr>
            <a:endParaRPr lang="en-US"/>
          </a:p>
        </p:txBody>
      </p:sp>
      <p:sp>
        <p:nvSpPr>
          <p:cNvPr id="6" name="Footer Placeholder 4"/>
          <p:cNvSpPr>
            <a:spLocks noGrp="1"/>
          </p:cNvSpPr>
          <p:nvPr>
            <p:ph type="ftr" sz="quarter" idx="11"/>
          </p:nvPr>
        </p:nvSpPr>
        <p:spPr/>
        <p:txBody>
          <a:bodyPr/>
          <a:lstStyle>
            <a:lvl1pPr>
              <a:defRPr/>
            </a:lvl1pPr>
            <a:extLst/>
          </a:lstStyle>
          <a:p>
            <a:pPr>
              <a:defRPr/>
            </a:pPr>
            <a:endParaRPr lang="en-US"/>
          </a:p>
        </p:txBody>
      </p:sp>
      <p:sp>
        <p:nvSpPr>
          <p:cNvPr id="7" name="Slide Number Placeholder 5"/>
          <p:cNvSpPr>
            <a:spLocks noGrp="1"/>
          </p:cNvSpPr>
          <p:nvPr>
            <p:ph type="sldNum" sz="quarter" idx="12"/>
          </p:nvPr>
        </p:nvSpPr>
        <p:spPr/>
        <p:txBody>
          <a:bodyPr/>
          <a:lstStyle>
            <a:lvl1pPr>
              <a:defRPr/>
            </a:lvl1pPr>
            <a:extLst/>
          </a:lstStyle>
          <a:p>
            <a:pPr>
              <a:defRPr/>
            </a:pPr>
            <a:fld id="{A6816FAF-1014-49A8-8627-EF422CD7D6D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a:xfrm>
            <a:off x="1000125" y="3267075"/>
            <a:ext cx="7407275"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lang="en-US" smtClean="0"/>
              <a:t>Click to edit Master title style</a:t>
            </a:r>
            <a:endParaRPr lang="en-US"/>
          </a:p>
        </p:txBody>
      </p:sp>
      <p:sp>
        <p:nvSpPr>
          <p:cNvPr id="3" name="Text Placeholder 2"/>
          <p:cNvSpPr>
            <a:spLocks noGrp="1"/>
          </p:cNvSpPr>
          <p:nvPr>
            <p:ph type="body" idx="1"/>
          </p:nvPr>
        </p:nvSpPr>
        <p:spPr>
          <a:xfrm>
            <a:off x="722313" y="3287713"/>
            <a:ext cx="7772400" cy="1509712"/>
          </a:xfrm>
        </p:spPr>
        <p:txBody>
          <a:bodyPr rIns="128016"/>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5" name="Date Placeholder 7"/>
          <p:cNvSpPr>
            <a:spLocks noGrp="1"/>
          </p:cNvSpPr>
          <p:nvPr>
            <p:ph type="dt" sz="half" idx="10"/>
          </p:nvPr>
        </p:nvSpPr>
        <p:spPr>
          <a:xfrm>
            <a:off x="5562600" y="6513513"/>
            <a:ext cx="3001963" cy="274637"/>
          </a:xfrm>
        </p:spPr>
        <p:txBody>
          <a:bodyPr vert="horz" rtlCol="0"/>
          <a:lstStyle>
            <a:lvl1pPr>
              <a:defRPr/>
            </a:lvl1pPr>
            <a:extLst/>
          </a:lstStyle>
          <a:p>
            <a:pPr>
              <a:defRPr/>
            </a:pPr>
            <a:endParaRPr lang="en-US"/>
          </a:p>
        </p:txBody>
      </p:sp>
      <p:sp>
        <p:nvSpPr>
          <p:cNvPr id="6" name="Slide Number Placeholder 8"/>
          <p:cNvSpPr>
            <a:spLocks noGrp="1"/>
          </p:cNvSpPr>
          <p:nvPr>
            <p:ph type="sldNum" sz="quarter" idx="11"/>
          </p:nvPr>
        </p:nvSpPr>
        <p:spPr>
          <a:xfrm>
            <a:off x="8639175" y="6513513"/>
            <a:ext cx="463550" cy="274637"/>
          </a:xfrm>
        </p:spPr>
        <p:txBody>
          <a:bodyPr vert="horz" rtlCol="0"/>
          <a:lstStyle>
            <a:lvl1pPr>
              <a:defRPr>
                <a:solidFill>
                  <a:schemeClr val="tx2">
                    <a:shade val="90000"/>
                  </a:schemeClr>
                </a:solidFill>
              </a:defRPr>
            </a:lvl1pPr>
            <a:extLst/>
          </a:lstStyle>
          <a:p>
            <a:pPr>
              <a:defRPr/>
            </a:pPr>
            <a:fld id="{C0C1B3CC-A599-4F99-89E1-3D42F13A7AB3}" type="slidenum">
              <a:rPr lang="en-US"/>
              <a:pPr>
                <a:defRPr/>
              </a:pPr>
              <a:t>‹#›</a:t>
            </a:fld>
            <a:endParaRPr lang="en-US"/>
          </a:p>
        </p:txBody>
      </p:sp>
      <p:sp>
        <p:nvSpPr>
          <p:cNvPr id="7" name="Footer Placeholder 9"/>
          <p:cNvSpPr>
            <a:spLocks noGrp="1"/>
          </p:cNvSpPr>
          <p:nvPr>
            <p:ph type="ftr" sz="quarter" idx="12"/>
          </p:nvPr>
        </p:nvSpPr>
        <p:spPr>
          <a:xfrm>
            <a:off x="1600200" y="6513513"/>
            <a:ext cx="3906838" cy="274637"/>
          </a:xfrm>
        </p:spPr>
        <p:txBody>
          <a:bodyPr vert="horz" rtlCol="0"/>
          <a:lstStyle>
            <a:lvl1pPr>
              <a:defRPr/>
            </a:lvl1pPr>
            <a:extLst/>
          </a:lstStyle>
          <a:p>
            <a:pPr>
              <a:defRPr/>
            </a:pP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588963" y="1423988"/>
            <a:ext cx="8001000"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extLst/>
          </a:lstStyle>
          <a:p>
            <a:pPr>
              <a:defRPr/>
            </a:pPr>
            <a:endParaRPr lang="en-US"/>
          </a:p>
        </p:txBody>
      </p:sp>
      <p:sp>
        <p:nvSpPr>
          <p:cNvPr id="7" name="Footer Placeholder 5"/>
          <p:cNvSpPr>
            <a:spLocks noGrp="1"/>
          </p:cNvSpPr>
          <p:nvPr>
            <p:ph type="ftr" sz="quarter" idx="11"/>
          </p:nvPr>
        </p:nvSpPr>
        <p:spPr/>
        <p:txBody>
          <a:bodyPr/>
          <a:lstStyle>
            <a:lvl1pPr>
              <a:defRPr/>
            </a:lvl1pPr>
            <a:extLst/>
          </a:lstStyle>
          <a:p>
            <a:pPr>
              <a:defRPr/>
            </a:pPr>
            <a:endParaRPr lang="en-US"/>
          </a:p>
        </p:txBody>
      </p:sp>
      <p:sp>
        <p:nvSpPr>
          <p:cNvPr id="8" name="Slide Number Placeholder 6"/>
          <p:cNvSpPr>
            <a:spLocks noGrp="1"/>
          </p:cNvSpPr>
          <p:nvPr>
            <p:ph type="sldNum" sz="quarter" idx="12"/>
          </p:nvPr>
        </p:nvSpPr>
        <p:spPr>
          <a:xfrm>
            <a:off x="8640763" y="6515100"/>
            <a:ext cx="465137" cy="273050"/>
          </a:xfrm>
        </p:spPr>
        <p:txBody>
          <a:bodyPr/>
          <a:lstStyle>
            <a:lvl1pPr>
              <a:defRPr/>
            </a:lvl1pPr>
            <a:extLst/>
          </a:lstStyle>
          <a:p>
            <a:pPr>
              <a:defRPr/>
            </a:pPr>
            <a:fld id="{71E9C796-3265-43F5-A9D4-E1346C1CCA4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617538" y="2165350"/>
            <a:ext cx="3748087"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a:defRPr/>
            </a:pPr>
            <a:endParaRPr lang="en-US"/>
          </a:p>
        </p:txBody>
      </p:sp>
      <p:sp>
        <p:nvSpPr>
          <p:cNvPr id="8" name="Rectangle 7"/>
          <p:cNvSpPr/>
          <p:nvPr/>
        </p:nvSpPr>
        <p:spPr>
          <a:xfrm>
            <a:off x="4800600" y="2165350"/>
            <a:ext cx="3749675"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a:defRPr/>
            </a:pPr>
            <a:endParaRPr lang="en-US"/>
          </a:p>
        </p:txBody>
      </p:sp>
      <p:sp>
        <p:nvSpPr>
          <p:cNvPr id="2" name="Title 1"/>
          <p:cNvSpPr>
            <a:spLocks noGrp="1"/>
          </p:cNvSpPr>
          <p:nvPr>
            <p:ph type="title"/>
          </p:nvPr>
        </p:nvSpPr>
        <p:spPr>
          <a:xfrm>
            <a:off x="457200" y="251948"/>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a:lstStyle>
            <a:lvl1pPr>
              <a:defRPr sz="22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6"/>
          <p:cNvSpPr>
            <a:spLocks noGrp="1"/>
          </p:cNvSpPr>
          <p:nvPr>
            <p:ph type="dt" sz="half" idx="10"/>
          </p:nvPr>
        </p:nvSpPr>
        <p:spPr/>
        <p:txBody>
          <a:bodyPr/>
          <a:lstStyle>
            <a:lvl1pPr>
              <a:defRPr/>
            </a:lvl1pPr>
            <a:extLst/>
          </a:lstStyle>
          <a:p>
            <a:pPr>
              <a:defRPr/>
            </a:pPr>
            <a:endParaRPr lang="en-US"/>
          </a:p>
        </p:txBody>
      </p:sp>
      <p:sp>
        <p:nvSpPr>
          <p:cNvPr id="10" name="Footer Placeholder 7"/>
          <p:cNvSpPr>
            <a:spLocks noGrp="1"/>
          </p:cNvSpPr>
          <p:nvPr>
            <p:ph type="ftr" sz="quarter" idx="11"/>
          </p:nvPr>
        </p:nvSpPr>
        <p:spPr/>
        <p:txBody>
          <a:bodyPr/>
          <a:lstStyle>
            <a:lvl1pPr>
              <a:defRPr/>
            </a:lvl1pPr>
            <a:extLst/>
          </a:lstStyle>
          <a:p>
            <a:pPr>
              <a:defRPr/>
            </a:pPr>
            <a:endParaRPr lang="en-US"/>
          </a:p>
        </p:txBody>
      </p:sp>
      <p:sp>
        <p:nvSpPr>
          <p:cNvPr id="11" name="Slide Number Placeholder 8"/>
          <p:cNvSpPr>
            <a:spLocks noGrp="1"/>
          </p:cNvSpPr>
          <p:nvPr>
            <p:ph type="sldNum" sz="quarter" idx="12"/>
          </p:nvPr>
        </p:nvSpPr>
        <p:spPr>
          <a:xfrm>
            <a:off x="8640763" y="6515100"/>
            <a:ext cx="465137" cy="273050"/>
          </a:xfrm>
        </p:spPr>
        <p:txBody>
          <a:bodyPr/>
          <a:lstStyle>
            <a:lvl1pPr>
              <a:defRPr/>
            </a:lvl1pPr>
            <a:extLst/>
          </a:lstStyle>
          <a:p>
            <a:pPr>
              <a:defRPr/>
            </a:pPr>
            <a:fld id="{5B255680-397E-4005-B3ED-9472199B2DE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588963" y="1423988"/>
            <a:ext cx="8001000"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457200" y="253218"/>
            <a:ext cx="8229600" cy="1143000"/>
          </a:xfrm>
        </p:spPr>
        <p:txBody>
          <a:bodyPr/>
          <a:lstStyle>
            <a:extLst/>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extLst/>
          </a:lstStyle>
          <a:p>
            <a:pPr>
              <a:defRPr/>
            </a:pPr>
            <a:endParaRPr lang="en-US"/>
          </a:p>
        </p:txBody>
      </p:sp>
      <p:sp>
        <p:nvSpPr>
          <p:cNvPr id="5" name="Footer Placeholder 3"/>
          <p:cNvSpPr>
            <a:spLocks noGrp="1"/>
          </p:cNvSpPr>
          <p:nvPr>
            <p:ph type="ftr" sz="quarter" idx="11"/>
          </p:nvPr>
        </p:nvSpPr>
        <p:spPr/>
        <p:txBody>
          <a:bodyPr/>
          <a:lstStyle>
            <a:lvl1pPr>
              <a:defRPr/>
            </a:lvl1pPr>
            <a:extLst/>
          </a:lstStyle>
          <a:p>
            <a:pPr>
              <a:defRPr/>
            </a:pPr>
            <a:endParaRPr lang="en-US"/>
          </a:p>
        </p:txBody>
      </p:sp>
      <p:sp>
        <p:nvSpPr>
          <p:cNvPr id="6" name="Slide Number Placeholder 4"/>
          <p:cNvSpPr>
            <a:spLocks noGrp="1"/>
          </p:cNvSpPr>
          <p:nvPr>
            <p:ph type="sldNum" sz="quarter" idx="12"/>
          </p:nvPr>
        </p:nvSpPr>
        <p:spPr/>
        <p:txBody>
          <a:bodyPr/>
          <a:lstStyle>
            <a:lvl1pPr>
              <a:defRPr/>
            </a:lvl1pPr>
            <a:extLst/>
          </a:lstStyle>
          <a:p>
            <a:pPr>
              <a:defRPr/>
            </a:pPr>
            <a:fld id="{AF7E9B53-8499-449C-B4CE-1FB98856163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p:txBody>
      </p:sp>
      <p:sp>
        <p:nvSpPr>
          <p:cNvPr id="3" name="Date Placeholder 13"/>
          <p:cNvSpPr>
            <a:spLocks noGrp="1"/>
          </p:cNvSpPr>
          <p:nvPr>
            <p:ph type="dt" sz="half"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099FB452-6E28-4A62-A620-E6E2676B63B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5057775" y="1057275"/>
            <a:ext cx="3748088"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4963136" y="304800"/>
            <a:ext cx="3931920" cy="762000"/>
          </a:xfrm>
        </p:spPr>
        <p:txBody>
          <a:bodyPr/>
          <a:lstStyle>
            <a:lvl1pPr marL="0" algn="r">
              <a:buNone/>
              <a:defRPr sz="2000" b="1"/>
            </a:lvl1pPr>
            <a:extLst/>
          </a:lstStyle>
          <a:p>
            <a:r>
              <a:rPr lang="en-US" smtClean="0"/>
              <a:t>Click to edit Master title style</a:t>
            </a:r>
            <a:endParaRPr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8"/>
          <p:cNvSpPr>
            <a:spLocks noGrp="1"/>
          </p:cNvSpPr>
          <p:nvPr>
            <p:ph type="dt" sz="half" idx="10"/>
          </p:nvPr>
        </p:nvSpPr>
        <p:spPr>
          <a:xfrm>
            <a:off x="5562600" y="6513513"/>
            <a:ext cx="3001963" cy="274637"/>
          </a:xfrm>
        </p:spPr>
        <p:txBody>
          <a:bodyPr vert="horz" rtlCol="0"/>
          <a:lstStyle>
            <a:lvl1pPr>
              <a:defRPr/>
            </a:lvl1pPr>
            <a:extLst/>
          </a:lstStyle>
          <a:p>
            <a:pPr>
              <a:defRPr/>
            </a:pPr>
            <a:endParaRPr lang="en-US"/>
          </a:p>
        </p:txBody>
      </p:sp>
      <p:sp>
        <p:nvSpPr>
          <p:cNvPr id="7" name="Slide Number Placeholder 9"/>
          <p:cNvSpPr>
            <a:spLocks noGrp="1"/>
          </p:cNvSpPr>
          <p:nvPr>
            <p:ph type="sldNum" sz="quarter" idx="11"/>
          </p:nvPr>
        </p:nvSpPr>
        <p:spPr>
          <a:xfrm>
            <a:off x="8639175" y="6513513"/>
            <a:ext cx="463550" cy="274637"/>
          </a:xfrm>
        </p:spPr>
        <p:txBody>
          <a:bodyPr vert="horz" rtlCol="0"/>
          <a:lstStyle>
            <a:lvl1pPr>
              <a:defRPr>
                <a:solidFill>
                  <a:schemeClr val="tx2">
                    <a:shade val="90000"/>
                  </a:schemeClr>
                </a:solidFill>
              </a:defRPr>
            </a:lvl1pPr>
            <a:extLst/>
          </a:lstStyle>
          <a:p>
            <a:pPr>
              <a:defRPr/>
            </a:pPr>
            <a:fld id="{218E5599-C78D-4ADE-BA83-B7D48921ECCC}" type="slidenum">
              <a:rPr lang="en-US"/>
              <a:pPr>
                <a:defRPr/>
              </a:pPr>
              <a:t>‹#›</a:t>
            </a:fld>
            <a:endParaRPr lang="en-US"/>
          </a:p>
        </p:txBody>
      </p:sp>
      <p:sp>
        <p:nvSpPr>
          <p:cNvPr id="8" name="Footer Placeholder 10"/>
          <p:cNvSpPr>
            <a:spLocks noGrp="1"/>
          </p:cNvSpPr>
          <p:nvPr>
            <p:ph type="ftr" sz="quarter" idx="12"/>
          </p:nvPr>
        </p:nvSpPr>
        <p:spPr>
          <a:xfrm>
            <a:off x="1600200" y="6513513"/>
            <a:ext cx="3906838" cy="274637"/>
          </a:xfrm>
        </p:spPr>
        <p:txBody>
          <a:bodyPr vert="horz" rtlCol="0"/>
          <a:lstStyle>
            <a:lvl1pPr>
              <a:defRPr/>
            </a:lvl1pPr>
            <a:extLst/>
          </a:lstStyle>
          <a:p>
            <a:pPr>
              <a:defRPr/>
            </a:pP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lstStyle>
            <a:lvl1pPr marL="0" algn="r">
              <a:buNone/>
              <a:defRPr sz="2000" b="1"/>
            </a:lvl1pPr>
            <a:extLst/>
          </a:lstStyle>
          <a:p>
            <a:r>
              <a:rPr lang="en-US" smtClean="0"/>
              <a:t>Click to edit Master title style</a:t>
            </a:r>
            <a:endParaRPr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ormAutofit/>
          </a:bodyPr>
          <a:lstStyle>
            <a:lvl1pPr indent="0">
              <a:buNone/>
              <a:defRPr sz="3200"/>
            </a:lvl1pPr>
            <a:extLst/>
          </a:lstStyle>
          <a:p>
            <a:pPr lvl="0"/>
            <a:r>
              <a:rPr lang="en-US" noProof="0" smtClean="0"/>
              <a:t>Click icon to add picture</a:t>
            </a:r>
            <a:endParaRPr lang="en-US" noProof="0" dirty="0"/>
          </a:p>
        </p:txBody>
      </p:sp>
      <p:sp>
        <p:nvSpPr>
          <p:cNvPr id="5" name="Date Placeholder 7"/>
          <p:cNvSpPr>
            <a:spLocks noGrp="1"/>
          </p:cNvSpPr>
          <p:nvPr>
            <p:ph type="dt" sz="half" idx="10"/>
          </p:nvPr>
        </p:nvSpPr>
        <p:spPr>
          <a:xfrm>
            <a:off x="5562600" y="6508750"/>
            <a:ext cx="3001963" cy="274638"/>
          </a:xfrm>
        </p:spPr>
        <p:txBody>
          <a:bodyPr vert="horz" rtlCol="0"/>
          <a:lstStyle>
            <a:lvl1pPr>
              <a:defRPr/>
            </a:lvl1pPr>
            <a:extLst/>
          </a:lstStyle>
          <a:p>
            <a:pPr>
              <a:defRPr/>
            </a:pPr>
            <a:endParaRPr lang="en-US"/>
          </a:p>
        </p:txBody>
      </p:sp>
      <p:sp>
        <p:nvSpPr>
          <p:cNvPr id="6" name="Slide Number Placeholder 8"/>
          <p:cNvSpPr>
            <a:spLocks noGrp="1"/>
          </p:cNvSpPr>
          <p:nvPr>
            <p:ph type="sldNum" sz="quarter" idx="11"/>
          </p:nvPr>
        </p:nvSpPr>
        <p:spPr>
          <a:xfrm>
            <a:off x="8639175" y="6508750"/>
            <a:ext cx="463550" cy="274638"/>
          </a:xfrm>
        </p:spPr>
        <p:txBody>
          <a:bodyPr vert="horz" rtlCol="0"/>
          <a:lstStyle>
            <a:lvl1pPr>
              <a:defRPr>
                <a:solidFill>
                  <a:schemeClr val="tx2">
                    <a:shade val="90000"/>
                  </a:schemeClr>
                </a:solidFill>
              </a:defRPr>
            </a:lvl1pPr>
            <a:extLst/>
          </a:lstStyle>
          <a:p>
            <a:pPr>
              <a:defRPr/>
            </a:pPr>
            <a:fld id="{4C4829B4-742C-41E6-A89B-7D74D84B8CD1}" type="slidenum">
              <a:rPr lang="en-US"/>
              <a:pPr>
                <a:defRPr/>
              </a:pPr>
              <a:t>‹#›</a:t>
            </a:fld>
            <a:endParaRPr lang="en-US"/>
          </a:p>
        </p:txBody>
      </p:sp>
      <p:sp>
        <p:nvSpPr>
          <p:cNvPr id="7" name="Footer Placeholder 9"/>
          <p:cNvSpPr>
            <a:spLocks noGrp="1"/>
          </p:cNvSpPr>
          <p:nvPr>
            <p:ph type="ftr" sz="quarter" idx="12"/>
          </p:nvPr>
        </p:nvSpPr>
        <p:spPr>
          <a:xfrm>
            <a:off x="1600200" y="6508750"/>
            <a:ext cx="3906838" cy="274638"/>
          </a:xfrm>
        </p:spPr>
        <p:txBody>
          <a:bodyPr vert="horz" rtlCol="0"/>
          <a:lstStyle>
            <a:lvl1pPr>
              <a:defRPr/>
            </a:lvl1pPr>
            <a:extLst/>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3" name="Footer Placeholder 2"/>
          <p:cNvSpPr>
            <a:spLocks noGrp="1"/>
          </p:cNvSpPr>
          <p:nvPr>
            <p:ph type="ftr" sz="quarter" idx="3"/>
          </p:nvPr>
        </p:nvSpPr>
        <p:spPr>
          <a:xfrm>
            <a:off x="1295400" y="6400800"/>
            <a:ext cx="4211638" cy="274638"/>
          </a:xfrm>
          <a:prstGeom prst="rect">
            <a:avLst/>
          </a:prstGeom>
        </p:spPr>
        <p:txBody>
          <a:bodyPr/>
          <a:lstStyle>
            <a:lvl1pPr algn="r" eaLnBrk="1" latinLnBrk="0" hangingPunct="1">
              <a:defRPr kumimoji="0" sz="1300">
                <a:solidFill>
                  <a:schemeClr val="bg2">
                    <a:tint val="60000"/>
                    <a:satMod val="155000"/>
                  </a:schemeClr>
                </a:solidFill>
              </a:defRPr>
            </a:lvl1pPr>
            <a:extLst/>
          </a:lstStyle>
          <a:p>
            <a:pPr>
              <a:defRPr/>
            </a:pPr>
            <a:endParaRPr lang="en-US"/>
          </a:p>
        </p:txBody>
      </p:sp>
      <p:sp>
        <p:nvSpPr>
          <p:cNvPr id="14" name="Date Placeholder 13"/>
          <p:cNvSpPr>
            <a:spLocks noGrp="1"/>
          </p:cNvSpPr>
          <p:nvPr>
            <p:ph type="dt" sz="half" idx="2"/>
          </p:nvPr>
        </p:nvSpPr>
        <p:spPr>
          <a:xfrm>
            <a:off x="5562600" y="6400800"/>
            <a:ext cx="3001963" cy="274638"/>
          </a:xfrm>
          <a:prstGeom prst="rect">
            <a:avLst/>
          </a:prstGeom>
        </p:spPr>
        <p:txBody>
          <a:bodyPr/>
          <a:lstStyle>
            <a:lvl1pPr algn="l" eaLnBrk="1" latinLnBrk="0" hangingPunct="1">
              <a:defRPr kumimoji="0" sz="1300">
                <a:solidFill>
                  <a:schemeClr val="bg2">
                    <a:tint val="60000"/>
                    <a:satMod val="155000"/>
                  </a:schemeClr>
                </a:solidFill>
              </a:defRPr>
            </a:lvl1pPr>
            <a:extLst/>
          </a:lstStyle>
          <a:p>
            <a:pPr>
              <a:defRPr/>
            </a:pPr>
            <a:endParaRPr lang="en-US"/>
          </a:p>
        </p:txBody>
      </p:sp>
      <p:sp>
        <p:nvSpPr>
          <p:cNvPr id="23" name="Slide Number Placeholder 22"/>
          <p:cNvSpPr>
            <a:spLocks noGrp="1"/>
          </p:cNvSpPr>
          <p:nvPr>
            <p:ph type="sldNum" sz="quarter" idx="4"/>
          </p:nvPr>
        </p:nvSpPr>
        <p:spPr>
          <a:xfrm>
            <a:off x="8639175" y="6515100"/>
            <a:ext cx="463550" cy="273050"/>
          </a:xfrm>
          <a:prstGeom prst="rect">
            <a:avLst/>
          </a:prstGeom>
        </p:spPr>
        <p:txBody>
          <a:bodyPr anchor="ctr"/>
          <a:lstStyle>
            <a:lvl1pPr algn="r" eaLnBrk="1" latinLnBrk="0" hangingPunct="1">
              <a:defRPr kumimoji="0" sz="1600">
                <a:solidFill>
                  <a:schemeClr val="tx2">
                    <a:shade val="90000"/>
                  </a:schemeClr>
                </a:solidFill>
                <a:effectLst/>
              </a:defRPr>
            </a:lvl1pPr>
            <a:extLst/>
          </a:lstStyle>
          <a:p>
            <a:pPr>
              <a:defRPr/>
            </a:pPr>
            <a:fld id="{1CB8F657-07ED-43BC-A398-3C92BC41CE72}" type="slidenum">
              <a:rPr lang="en-US"/>
              <a:pPr>
                <a:defRPr/>
              </a:pPr>
              <a:t>‹#›</a:t>
            </a:fld>
            <a:endParaRPr lang="en-US"/>
          </a:p>
        </p:txBody>
      </p:sp>
      <p:sp>
        <p:nvSpPr>
          <p:cNvPr id="22" name="Title Placeholder 21"/>
          <p:cNvSpPr>
            <a:spLocks noGrp="1"/>
          </p:cNvSpPr>
          <p:nvPr>
            <p:ph type="title"/>
          </p:nvPr>
        </p:nvSpPr>
        <p:spPr>
          <a:xfrm>
            <a:off x="457200" y="254000"/>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lang="en-US" smtClean="0"/>
              <a:t>Click to edit Master title style</a:t>
            </a:r>
            <a:endParaRPr lang="en-US"/>
          </a:p>
        </p:txBody>
      </p:sp>
      <p:sp>
        <p:nvSpPr>
          <p:cNvPr id="1033" name="Text Placeholder 12"/>
          <p:cNvSpPr>
            <a:spLocks noGrp="1"/>
          </p:cNvSpPr>
          <p:nvPr>
            <p:ph type="body" idx="1"/>
          </p:nvPr>
        </p:nvSpPr>
        <p:spPr bwMode="auto">
          <a:xfrm>
            <a:off x="457200" y="16462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37" r:id="rId7"/>
    <p:sldLayoutId id="2147483746" r:id="rId8"/>
    <p:sldLayoutId id="2147483747" r:id="rId9"/>
    <p:sldLayoutId id="2147483738" r:id="rId10"/>
    <p:sldLayoutId id="2147483739" r:id="rId11"/>
  </p:sldLayoutIdLst>
  <p:hf hdr="0" ftr="0" dt="0"/>
  <p:txStyles>
    <p:titleStyle>
      <a:lvl1pPr marL="53975" indent="-53975" algn="r" rtl="0" eaLnBrk="0" fontAlgn="base" hangingPunct="0">
        <a:spcBef>
          <a:spcPct val="0"/>
        </a:spcBef>
        <a:spcAft>
          <a:spcPct val="0"/>
        </a:spcAft>
        <a:defRPr sz="4600" kern="1200">
          <a:solidFill>
            <a:srgbClr val="E7EACB"/>
          </a:solidFill>
          <a:effectLst>
            <a:outerShdw blurRad="38100" dist="25500" dir="5400000" algn="tl" rotWithShape="0">
              <a:srgbClr val="000000">
                <a:satMod val="180000"/>
                <a:alpha val="75000"/>
              </a:srgbClr>
            </a:outerShdw>
          </a:effectLst>
          <a:latin typeface="+mj-lt"/>
          <a:ea typeface="+mj-ea"/>
          <a:cs typeface="+mj-cs"/>
        </a:defRPr>
      </a:lvl1pPr>
      <a:lvl2pPr marL="53975" indent="-53975" algn="r" rtl="0" eaLnBrk="0" fontAlgn="base" hangingPunct="0">
        <a:spcBef>
          <a:spcPct val="0"/>
        </a:spcBef>
        <a:spcAft>
          <a:spcPct val="0"/>
        </a:spcAft>
        <a:defRPr sz="4600">
          <a:solidFill>
            <a:srgbClr val="E7EACB"/>
          </a:solidFill>
          <a:latin typeface="Rockwell" pitchFamily="18" charset="0"/>
        </a:defRPr>
      </a:lvl2pPr>
      <a:lvl3pPr marL="53975" indent="-53975" algn="r" rtl="0" eaLnBrk="0" fontAlgn="base" hangingPunct="0">
        <a:spcBef>
          <a:spcPct val="0"/>
        </a:spcBef>
        <a:spcAft>
          <a:spcPct val="0"/>
        </a:spcAft>
        <a:defRPr sz="4600">
          <a:solidFill>
            <a:srgbClr val="E7EACB"/>
          </a:solidFill>
          <a:latin typeface="Rockwell" pitchFamily="18" charset="0"/>
        </a:defRPr>
      </a:lvl3pPr>
      <a:lvl4pPr marL="53975" indent="-53975" algn="r" rtl="0" eaLnBrk="0" fontAlgn="base" hangingPunct="0">
        <a:spcBef>
          <a:spcPct val="0"/>
        </a:spcBef>
        <a:spcAft>
          <a:spcPct val="0"/>
        </a:spcAft>
        <a:defRPr sz="4600">
          <a:solidFill>
            <a:srgbClr val="E7EACB"/>
          </a:solidFill>
          <a:latin typeface="Rockwell" pitchFamily="18" charset="0"/>
        </a:defRPr>
      </a:lvl4pPr>
      <a:lvl5pPr marL="53975" indent="-53975" algn="r" rtl="0" eaLnBrk="0" fontAlgn="base" hangingPunct="0">
        <a:spcBef>
          <a:spcPct val="0"/>
        </a:spcBef>
        <a:spcAft>
          <a:spcPct val="0"/>
        </a:spcAft>
        <a:defRPr sz="4600">
          <a:solidFill>
            <a:srgbClr val="E7EACB"/>
          </a:solidFill>
          <a:latin typeface="Rockwell" pitchFamily="18" charset="0"/>
        </a:defRPr>
      </a:lvl5pPr>
      <a:lvl6pPr marL="511175" indent="-53975" algn="r" rtl="0" fontAlgn="base">
        <a:spcBef>
          <a:spcPct val="0"/>
        </a:spcBef>
        <a:spcAft>
          <a:spcPct val="0"/>
        </a:spcAft>
        <a:defRPr sz="4600">
          <a:solidFill>
            <a:srgbClr val="E7EACB"/>
          </a:solidFill>
          <a:latin typeface="Rockwell" pitchFamily="18" charset="0"/>
        </a:defRPr>
      </a:lvl6pPr>
      <a:lvl7pPr marL="968375" indent="-53975" algn="r" rtl="0" fontAlgn="base">
        <a:spcBef>
          <a:spcPct val="0"/>
        </a:spcBef>
        <a:spcAft>
          <a:spcPct val="0"/>
        </a:spcAft>
        <a:defRPr sz="4600">
          <a:solidFill>
            <a:srgbClr val="E7EACB"/>
          </a:solidFill>
          <a:latin typeface="Rockwell" pitchFamily="18" charset="0"/>
        </a:defRPr>
      </a:lvl7pPr>
      <a:lvl8pPr marL="1425575" indent="-53975" algn="r" rtl="0" fontAlgn="base">
        <a:spcBef>
          <a:spcPct val="0"/>
        </a:spcBef>
        <a:spcAft>
          <a:spcPct val="0"/>
        </a:spcAft>
        <a:defRPr sz="4600">
          <a:solidFill>
            <a:srgbClr val="E7EACB"/>
          </a:solidFill>
          <a:latin typeface="Rockwell" pitchFamily="18" charset="0"/>
        </a:defRPr>
      </a:lvl8pPr>
      <a:lvl9pPr marL="1882775" indent="-53975" algn="r" rtl="0" fontAlgn="base">
        <a:spcBef>
          <a:spcPct val="0"/>
        </a:spcBef>
        <a:spcAft>
          <a:spcPct val="0"/>
        </a:spcAft>
        <a:defRPr sz="4600">
          <a:solidFill>
            <a:srgbClr val="E7EACB"/>
          </a:solidFill>
          <a:latin typeface="Rockwell" pitchFamily="18" charset="0"/>
        </a:defRPr>
      </a:lvl9pPr>
      <a:extLst/>
    </p:titleStyle>
    <p:bodyStyle>
      <a:lvl1pPr marL="292100" indent="-292100" algn="l" rtl="0" eaLnBrk="0" fontAlgn="base" hangingPunct="0">
        <a:spcBef>
          <a:spcPct val="0"/>
        </a:spcBef>
        <a:spcAft>
          <a:spcPct val="0"/>
        </a:spcAft>
        <a:buClr>
          <a:schemeClr val="accent1"/>
        </a:buClr>
        <a:buSzPct val="70000"/>
        <a:buFont typeface="Wingdings 2" pitchFamily="18" charset="2"/>
        <a:buChar char=""/>
        <a:defRPr sz="3200" kern="1200">
          <a:solidFill>
            <a:schemeClr val="tx1"/>
          </a:solidFill>
          <a:latin typeface="+mn-lt"/>
          <a:ea typeface="+mn-ea"/>
          <a:cs typeface="+mn-cs"/>
        </a:defRPr>
      </a:lvl1pPr>
      <a:lvl2pPr marL="639763" indent="-228600" algn="l" rtl="0" eaLnBrk="0" fontAlgn="base" hangingPunct="0">
        <a:spcBef>
          <a:spcPts val="400"/>
        </a:spcBef>
        <a:spcAft>
          <a:spcPct val="0"/>
        </a:spcAft>
        <a:buClr>
          <a:schemeClr val="accent2"/>
        </a:buClr>
        <a:buSzPct val="90000"/>
        <a:buChar char="•"/>
        <a:defRPr sz="2600" kern="1200">
          <a:solidFill>
            <a:schemeClr val="tx1"/>
          </a:solidFill>
          <a:latin typeface="+mn-lt"/>
          <a:ea typeface="+mn-ea"/>
          <a:cs typeface="+mn-cs"/>
        </a:defRPr>
      </a:lvl2pPr>
      <a:lvl3pPr marL="822325" indent="-190500" algn="l" rtl="0" eaLnBrk="0" fontAlgn="base" hangingPunct="0">
        <a:spcBef>
          <a:spcPts val="400"/>
        </a:spcBef>
        <a:spcAft>
          <a:spcPct val="0"/>
        </a:spcAft>
        <a:buClr>
          <a:srgbClr val="A8CDD7"/>
        </a:buClr>
        <a:buSzPct val="100000"/>
        <a:buFont typeface="Wingdings 2" pitchFamily="18" charset="2"/>
        <a:buChar char=""/>
        <a:defRPr sz="2300" kern="1200">
          <a:solidFill>
            <a:schemeClr val="tx1"/>
          </a:solidFill>
          <a:latin typeface="+mn-lt"/>
          <a:ea typeface="+mn-ea"/>
          <a:cs typeface="+mn-cs"/>
        </a:defRPr>
      </a:lvl3pPr>
      <a:lvl4pPr marL="1004888" indent="-182563" algn="l" rtl="0" eaLnBrk="0" fontAlgn="base" hangingPunct="0">
        <a:spcBef>
          <a:spcPts val="400"/>
        </a:spcBef>
        <a:spcAft>
          <a:spcPct val="0"/>
        </a:spcAft>
        <a:buClr>
          <a:srgbClr val="A8CDD7"/>
        </a:buClr>
        <a:buSzPct val="100000"/>
        <a:buFont typeface="Wingdings 2" pitchFamily="18" charset="2"/>
        <a:buChar char=""/>
        <a:defRPr sz="2000" kern="1200">
          <a:solidFill>
            <a:schemeClr val="tx1"/>
          </a:solidFill>
          <a:latin typeface="+mn-lt"/>
          <a:ea typeface="+mn-ea"/>
          <a:cs typeface="+mn-cs"/>
        </a:defRPr>
      </a:lvl4pPr>
      <a:lvl5pPr marL="1187450" indent="-182563" algn="l" rtl="0" eaLnBrk="0" fontAlgn="base" hangingPunct="0">
        <a:spcBef>
          <a:spcPts val="400"/>
        </a:spcBef>
        <a:spcAft>
          <a:spcPct val="0"/>
        </a:spcAft>
        <a:buClr>
          <a:srgbClr val="A8CDD7"/>
        </a:buClr>
        <a:buSzPct val="100000"/>
        <a:buFont typeface="Wingdings 2" pitchFamily="18" charset="2"/>
        <a:buChar char=""/>
        <a:defRPr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techopedia.com/definition/3993/ip-spoofing" TargetMode="External"/><Relationship Id="rId2" Type="http://schemas.openxmlformats.org/officeDocument/2006/relationships/hyperlink" Target="http://www.iplocation.net/ip-spoofing" TargetMode="External"/><Relationship Id="rId1" Type="http://schemas.openxmlformats.org/officeDocument/2006/relationships/slideLayout" Target="../slideLayouts/slideLayout2.xml"/><Relationship Id="rId4" Type="http://schemas.openxmlformats.org/officeDocument/2006/relationships/hyperlink" Target="http://www.youtube.com/watch?v=zopRwR0yhl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09600"/>
            <a:ext cx="8229600" cy="2209800"/>
          </a:xfrm>
        </p:spPr>
        <p:txBody>
          <a:bodyPr>
            <a:normAutofit/>
          </a:bodyPr>
          <a:lstStyle/>
          <a:p>
            <a:r>
              <a:rPr lang="en-IN" sz="6600" dirty="0" smtClean="0"/>
              <a:t>IP SPOOFING</a:t>
            </a:r>
            <a:endParaRPr lang="en-IN" sz="6600" dirty="0"/>
          </a:p>
        </p:txBody>
      </p:sp>
      <p:sp>
        <p:nvSpPr>
          <p:cNvPr id="3" name="Subtitle 2"/>
          <p:cNvSpPr>
            <a:spLocks noGrp="1"/>
          </p:cNvSpPr>
          <p:nvPr>
            <p:ph type="subTitle" idx="1"/>
          </p:nvPr>
        </p:nvSpPr>
        <p:spPr>
          <a:xfrm>
            <a:off x="2133600" y="3657600"/>
            <a:ext cx="6858000" cy="2140335"/>
          </a:xfrm>
        </p:spPr>
        <p:txBody>
          <a:bodyPr/>
          <a:lstStyle/>
          <a:p>
            <a:r>
              <a:rPr lang="en-IN" dirty="0" smtClean="0"/>
              <a:t>PRESENTED BY</a:t>
            </a:r>
          </a:p>
          <a:p>
            <a:r>
              <a:rPr lang="en-IN" dirty="0" smtClean="0"/>
              <a:t>ALWIN SONNY</a:t>
            </a:r>
          </a:p>
          <a:p>
            <a:r>
              <a:rPr lang="en-IN" dirty="0" smtClean="0"/>
              <a:t>S3 CSE A</a:t>
            </a:r>
          </a:p>
          <a:p>
            <a:r>
              <a:rPr lang="en-IN" dirty="0" smtClean="0"/>
              <a:t>ROLL.NO -12</a:t>
            </a:r>
          </a:p>
          <a:p>
            <a:endParaRPr lang="en-IN" dirty="0"/>
          </a:p>
        </p:txBody>
      </p:sp>
      <p:sp>
        <p:nvSpPr>
          <p:cNvPr id="4" name="Slide Number Placeholder 3"/>
          <p:cNvSpPr>
            <a:spLocks noGrp="1"/>
          </p:cNvSpPr>
          <p:nvPr>
            <p:ph type="sldNum" sz="quarter" idx="11"/>
          </p:nvPr>
        </p:nvSpPr>
        <p:spPr/>
        <p:txBody>
          <a:bodyPr/>
          <a:lstStyle/>
          <a:p>
            <a:pPr>
              <a:defRPr/>
            </a:pPr>
            <a:fld id="{50B29416-5EB7-4BD8-8AC3-474CF0E7481F}" type="slidenum">
              <a:rPr lang="en-US" smtClean="0"/>
              <a:pPr>
                <a:defRPr/>
              </a:pPr>
              <a:t>1</a:t>
            </a:fld>
            <a:endParaRPr lang="en-US"/>
          </a:p>
        </p:txBody>
      </p:sp>
    </p:spTree>
    <p:extLst>
      <p:ext uri="{BB962C8B-B14F-4D97-AF65-F5344CB8AC3E}">
        <p14:creationId xmlns:p14="http://schemas.microsoft.com/office/powerpoint/2010/main" val="41329165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53536"/>
            <a:ext cx="8229600" cy="1143000"/>
          </a:xfrm>
        </p:spPr>
        <p:txBody>
          <a:bodyPr/>
          <a:lstStyle/>
          <a:p>
            <a:pPr marL="54864" indent="0" algn="l" eaLnBrk="1" fontAlgn="auto" hangingPunct="1">
              <a:spcAft>
                <a:spcPts val="0"/>
              </a:spcAft>
              <a:defRPr/>
            </a:pPr>
            <a:r>
              <a:rPr lang="en-US" b="1">
                <a:solidFill>
                  <a:schemeClr val="tx2">
                    <a:tint val="100000"/>
                    <a:shade val="90000"/>
                    <a:satMod val="250000"/>
                    <a:alpha val="100000"/>
                  </a:schemeClr>
                </a:solidFill>
              </a:rPr>
              <a:t>Future Scope</a:t>
            </a:r>
            <a:r>
              <a:rPr lang="en-US">
                <a:solidFill>
                  <a:schemeClr val="tx2">
                    <a:tint val="100000"/>
                    <a:shade val="90000"/>
                    <a:satMod val="250000"/>
                    <a:alpha val="100000"/>
                  </a:schemeClr>
                </a:solidFill>
              </a:rPr>
              <a:t> </a:t>
            </a:r>
          </a:p>
        </p:txBody>
      </p:sp>
      <p:sp>
        <p:nvSpPr>
          <p:cNvPr id="24579" name="Rectangle 3"/>
          <p:cNvSpPr>
            <a:spLocks noGrp="1" noChangeArrowheads="1"/>
          </p:cNvSpPr>
          <p:nvPr>
            <p:ph idx="1"/>
          </p:nvPr>
        </p:nvSpPr>
        <p:spPr/>
        <p:txBody>
          <a:bodyPr/>
          <a:lstStyle/>
          <a:p>
            <a:pPr algn="just" eaLnBrk="1" hangingPunct="1"/>
            <a:r>
              <a:rPr lang="en-US" sz="2800" smtClean="0"/>
              <a:t>If the suggestion as given in my paper will be implemented practically; it is the most chances to free our internet from IP Spoofed Attack and also chances to explore my idea in future to enhance the security in the field of Internet &amp; Network too.</a:t>
            </a:r>
            <a:r>
              <a:rPr lang="en-US" sz="2400" smtClean="0"/>
              <a:t> </a:t>
            </a:r>
          </a:p>
        </p:txBody>
      </p:sp>
      <p:sp>
        <p:nvSpPr>
          <p:cNvPr id="2" name="Slide Number Placeholder 1"/>
          <p:cNvSpPr>
            <a:spLocks noGrp="1"/>
          </p:cNvSpPr>
          <p:nvPr>
            <p:ph type="sldNum" sz="quarter" idx="12"/>
          </p:nvPr>
        </p:nvSpPr>
        <p:spPr/>
        <p:txBody>
          <a:bodyPr/>
          <a:lstStyle/>
          <a:p>
            <a:pPr>
              <a:defRPr/>
            </a:pPr>
            <a:fld id="{A6816FAF-1014-49A8-8627-EF422CD7D6DA}" type="slidenum">
              <a:rPr lang="en-US" smtClean="0"/>
              <a:pPr>
                <a:defRPr/>
              </a:pPr>
              <a:t>10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0" y="731838"/>
            <a:ext cx="8229600" cy="1143000"/>
          </a:xfrm>
        </p:spPr>
        <p:txBody>
          <a:bodyPr>
            <a:normAutofit fontScale="90000"/>
          </a:bodyPr>
          <a:lstStyle/>
          <a:p>
            <a:r>
              <a:rPr lang="en-IN" dirty="0" smtClean="0"/>
              <a:t>REFERENCE</a:t>
            </a:r>
            <a:br>
              <a:rPr lang="en-IN" dirty="0" smtClean="0"/>
            </a:br>
            <a:endParaRPr lang="en-IN" dirty="0"/>
          </a:p>
        </p:txBody>
      </p:sp>
      <p:sp>
        <p:nvSpPr>
          <p:cNvPr id="3" name="Content Placeholder 2"/>
          <p:cNvSpPr>
            <a:spLocks noGrp="1"/>
          </p:cNvSpPr>
          <p:nvPr>
            <p:ph idx="1"/>
          </p:nvPr>
        </p:nvSpPr>
        <p:spPr/>
        <p:txBody>
          <a:bodyPr/>
          <a:lstStyle/>
          <a:p>
            <a:r>
              <a:rPr lang="en-IN" dirty="0" smtClean="0">
                <a:hlinkClick r:id="rId2"/>
              </a:rPr>
              <a:t>www.iplocation.net/ip-spoofing</a:t>
            </a:r>
            <a:endParaRPr lang="en-IN" dirty="0" smtClean="0"/>
          </a:p>
          <a:p>
            <a:r>
              <a:rPr lang="en-IN" dirty="0" smtClean="0">
                <a:hlinkClick r:id="rId3"/>
              </a:rPr>
              <a:t>www.techopedia.com/definition/3993/ip-spoofing</a:t>
            </a:r>
            <a:endParaRPr lang="en-IN" dirty="0" smtClean="0"/>
          </a:p>
          <a:p>
            <a:r>
              <a:rPr lang="en-IN" dirty="0" smtClean="0">
                <a:hlinkClick r:id="rId4"/>
              </a:rPr>
              <a:t>www.youtube.com/watch?v=zopRwR0yhlg</a:t>
            </a:r>
            <a:endParaRPr lang="en-IN" dirty="0" smtClean="0"/>
          </a:p>
          <a:p>
            <a:pPr marL="0" indent="0">
              <a:buNone/>
            </a:pPr>
            <a:endParaRPr lang="en-IN" dirty="0" smtClean="0"/>
          </a:p>
          <a:p>
            <a:endParaRPr lang="en-IN" dirty="0" smtClean="0"/>
          </a:p>
          <a:p>
            <a:endParaRPr lang="en-IN" dirty="0"/>
          </a:p>
        </p:txBody>
      </p:sp>
      <p:sp>
        <p:nvSpPr>
          <p:cNvPr id="4" name="Slide Number Placeholder 3"/>
          <p:cNvSpPr>
            <a:spLocks noGrp="1"/>
          </p:cNvSpPr>
          <p:nvPr>
            <p:ph type="sldNum" sz="quarter" idx="12"/>
          </p:nvPr>
        </p:nvSpPr>
        <p:spPr/>
        <p:txBody>
          <a:bodyPr/>
          <a:lstStyle/>
          <a:p>
            <a:pPr>
              <a:defRPr/>
            </a:pPr>
            <a:fld id="{A6816FAF-1014-49A8-8627-EF422CD7D6DA}" type="slidenum">
              <a:rPr lang="en-US" smtClean="0"/>
              <a:pPr>
                <a:defRPr/>
              </a:pPr>
              <a:t>11</a:t>
            </a:fld>
            <a:endParaRPr lang="en-US"/>
          </a:p>
        </p:txBody>
      </p:sp>
    </p:spTree>
    <p:extLst>
      <p:ext uri="{BB962C8B-B14F-4D97-AF65-F5344CB8AC3E}">
        <p14:creationId xmlns:p14="http://schemas.microsoft.com/office/powerpoint/2010/main" val="1439308469"/>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362200"/>
            <a:ext cx="7315200" cy="1600200"/>
          </a:xfrm>
        </p:spPr>
        <p:txBody>
          <a:bodyPr>
            <a:normAutofit/>
          </a:bodyPr>
          <a:lstStyle/>
          <a:p>
            <a:pPr marL="54864" indent="0" eaLnBrk="1" fontAlgn="auto" hangingPunct="1">
              <a:spcAft>
                <a:spcPts val="0"/>
              </a:spcAft>
              <a:defRPr/>
            </a:pPr>
            <a:r>
              <a:rPr lang="en-US" sz="9600" dirty="0" smtClean="0">
                <a:solidFill>
                  <a:schemeClr val="tx2">
                    <a:tint val="100000"/>
                    <a:shade val="90000"/>
                    <a:satMod val="250000"/>
                    <a:alpha val="100000"/>
                  </a:schemeClr>
                </a:solidFill>
              </a:rPr>
              <a:t>Thank You </a:t>
            </a:r>
            <a:endParaRPr lang="en-US" sz="9600" dirty="0">
              <a:solidFill>
                <a:schemeClr val="tx2">
                  <a:tint val="100000"/>
                  <a:shade val="90000"/>
                  <a:satMod val="250000"/>
                  <a:alpha val="100000"/>
                </a:schemeClr>
              </a:solidFill>
            </a:endParaRPr>
          </a:p>
        </p:txBody>
      </p:sp>
      <p:sp>
        <p:nvSpPr>
          <p:cNvPr id="3" name="Slide Number Placeholder 2"/>
          <p:cNvSpPr>
            <a:spLocks noGrp="1"/>
          </p:cNvSpPr>
          <p:nvPr>
            <p:ph type="sldNum" sz="quarter" idx="12"/>
          </p:nvPr>
        </p:nvSpPr>
        <p:spPr/>
        <p:txBody>
          <a:bodyPr/>
          <a:lstStyle/>
          <a:p>
            <a:pPr>
              <a:defRPr/>
            </a:pPr>
            <a:fld id="{A6816FAF-1014-49A8-8627-EF422CD7D6DA}" type="slidenum">
              <a:rPr lang="en-US" smtClean="0"/>
              <a:pPr>
                <a:defRPr/>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0"/>
            <a:ext cx="8229600" cy="965200"/>
          </a:xfrm>
        </p:spPr>
        <p:txBody>
          <a:bodyPr/>
          <a:lstStyle/>
          <a:p>
            <a:pPr algn="l">
              <a:defRPr/>
            </a:pPr>
            <a:r>
              <a:rPr lang="en-US" b="1" dirty="0" smtClean="0"/>
              <a:t>Contents</a:t>
            </a:r>
            <a:endParaRPr lang="en-US" b="1" dirty="0"/>
          </a:p>
        </p:txBody>
      </p:sp>
      <p:sp>
        <p:nvSpPr>
          <p:cNvPr id="11267" name="Content Placeholder 2"/>
          <p:cNvSpPr>
            <a:spLocks noGrp="1"/>
          </p:cNvSpPr>
          <p:nvPr>
            <p:ph idx="1"/>
          </p:nvPr>
        </p:nvSpPr>
        <p:spPr>
          <a:xfrm>
            <a:off x="457200" y="1295400"/>
            <a:ext cx="8229600" cy="5791200"/>
          </a:xfrm>
        </p:spPr>
        <p:txBody>
          <a:bodyPr/>
          <a:lstStyle/>
          <a:p>
            <a:r>
              <a:rPr lang="en-US" dirty="0" smtClean="0"/>
              <a:t>Introduction</a:t>
            </a:r>
          </a:p>
          <a:p>
            <a:r>
              <a:rPr lang="en-US" dirty="0" smtClean="0"/>
              <a:t>How IP Spoofing Works</a:t>
            </a:r>
          </a:p>
          <a:p>
            <a:r>
              <a:rPr lang="en-US" dirty="0" smtClean="0"/>
              <a:t>Why IP  Spoofing Is Used</a:t>
            </a:r>
          </a:p>
          <a:p>
            <a:r>
              <a:rPr lang="en-US" dirty="0"/>
              <a:t>A</a:t>
            </a:r>
            <a:r>
              <a:rPr lang="en-US" dirty="0" smtClean="0"/>
              <a:t>pplications</a:t>
            </a:r>
          </a:p>
          <a:p>
            <a:r>
              <a:rPr lang="en-US" dirty="0" smtClean="0"/>
              <a:t>Spoofing Attacks</a:t>
            </a:r>
          </a:p>
          <a:p>
            <a:r>
              <a:rPr lang="en-US" dirty="0" smtClean="0"/>
              <a:t>Advantages</a:t>
            </a:r>
          </a:p>
          <a:p>
            <a:r>
              <a:rPr lang="en-US" dirty="0" smtClean="0"/>
              <a:t>Disadvantages</a:t>
            </a:r>
          </a:p>
          <a:p>
            <a:r>
              <a:rPr lang="en-US" dirty="0" smtClean="0"/>
              <a:t>Future </a:t>
            </a:r>
            <a:r>
              <a:rPr lang="en-US" dirty="0" smtClean="0"/>
              <a:t>Scope</a:t>
            </a:r>
          </a:p>
          <a:p>
            <a:r>
              <a:rPr lang="en-US" dirty="0" smtClean="0"/>
              <a:t>Reference</a:t>
            </a:r>
            <a:endParaRPr lang="en-US" dirty="0" smtClean="0"/>
          </a:p>
          <a:p>
            <a:pPr marL="0" indent="0">
              <a:buNone/>
            </a:pPr>
            <a:endParaRPr lang="en-US" dirty="0" smtClean="0"/>
          </a:p>
          <a:p>
            <a:endParaRPr lang="en-US" dirty="0" smtClean="0"/>
          </a:p>
          <a:p>
            <a:endParaRPr lang="en-US" dirty="0" smtClean="0"/>
          </a:p>
          <a:p>
            <a:endParaRPr lang="en-US" dirty="0" smtClean="0"/>
          </a:p>
        </p:txBody>
      </p:sp>
      <p:sp>
        <p:nvSpPr>
          <p:cNvPr id="3" name="Slide Number Placeholder 2"/>
          <p:cNvSpPr>
            <a:spLocks noGrp="1"/>
          </p:cNvSpPr>
          <p:nvPr>
            <p:ph type="sldNum" sz="quarter" idx="12"/>
          </p:nvPr>
        </p:nvSpPr>
        <p:spPr/>
        <p:txBody>
          <a:bodyPr/>
          <a:lstStyle/>
          <a:p>
            <a:pPr>
              <a:defRPr/>
            </a:pPr>
            <a:fld id="{A6816FAF-1014-49A8-8627-EF422CD7D6DA}" type="slidenum">
              <a:rPr lang="en-US" smtClean="0"/>
              <a:pPr>
                <a:defRPr/>
              </a:pPr>
              <a:t>2</a:t>
            </a:fld>
            <a:endParaRPr lang="en-US"/>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53536"/>
            <a:ext cx="8229600" cy="1143000"/>
          </a:xfrm>
        </p:spPr>
        <p:txBody>
          <a:bodyPr/>
          <a:lstStyle/>
          <a:p>
            <a:pPr marL="54864" indent="0" algn="l" eaLnBrk="1" fontAlgn="auto" hangingPunct="1">
              <a:spcAft>
                <a:spcPts val="0"/>
              </a:spcAft>
              <a:defRPr/>
            </a:pPr>
            <a:r>
              <a:rPr lang="en-US" dirty="0">
                <a:solidFill>
                  <a:schemeClr val="tx2">
                    <a:tint val="100000"/>
                    <a:shade val="90000"/>
                    <a:satMod val="250000"/>
                    <a:alpha val="100000"/>
                  </a:schemeClr>
                </a:solidFill>
              </a:rPr>
              <a:t> </a:t>
            </a:r>
            <a:r>
              <a:rPr lang="en-US" b="1" dirty="0">
                <a:solidFill>
                  <a:schemeClr val="tx2">
                    <a:tint val="100000"/>
                    <a:shade val="90000"/>
                    <a:satMod val="250000"/>
                    <a:alpha val="100000"/>
                  </a:schemeClr>
                </a:solidFill>
              </a:rPr>
              <a:t>Introduction</a:t>
            </a:r>
          </a:p>
        </p:txBody>
      </p:sp>
      <p:sp>
        <p:nvSpPr>
          <p:cNvPr id="12291" name="Rectangle 3"/>
          <p:cNvSpPr>
            <a:spLocks noGrp="1" noChangeArrowheads="1"/>
          </p:cNvSpPr>
          <p:nvPr>
            <p:ph idx="1"/>
          </p:nvPr>
        </p:nvSpPr>
        <p:spPr>
          <a:xfrm>
            <a:off x="533400" y="1752600"/>
            <a:ext cx="8229600" cy="4038600"/>
          </a:xfrm>
        </p:spPr>
        <p:txBody>
          <a:bodyPr/>
          <a:lstStyle/>
          <a:p>
            <a:pPr marL="0" indent="0" algn="just" eaLnBrk="1" hangingPunct="1">
              <a:lnSpc>
                <a:spcPct val="80000"/>
              </a:lnSpc>
              <a:buNone/>
            </a:pPr>
            <a:endParaRPr lang="en-US" sz="2800" b="1" dirty="0" smtClean="0">
              <a:solidFill>
                <a:schemeClr val="tx2">
                  <a:tint val="100000"/>
                  <a:shade val="90000"/>
                  <a:satMod val="250000"/>
                  <a:alpha val="100000"/>
                </a:schemeClr>
              </a:solidFill>
            </a:endParaRPr>
          </a:p>
          <a:p>
            <a:pPr marL="0" indent="0" algn="just" eaLnBrk="1" hangingPunct="1">
              <a:lnSpc>
                <a:spcPct val="80000"/>
              </a:lnSpc>
              <a:buNone/>
            </a:pPr>
            <a:r>
              <a:rPr lang="en-US" sz="2800" b="1" dirty="0">
                <a:solidFill>
                  <a:schemeClr val="tx2">
                    <a:tint val="100000"/>
                    <a:shade val="90000"/>
                    <a:satMod val="250000"/>
                    <a:alpha val="100000"/>
                  </a:schemeClr>
                </a:solidFill>
              </a:rPr>
              <a:t>	</a:t>
            </a:r>
            <a:endParaRPr lang="en-US" sz="2800" b="1" dirty="0" smtClean="0">
              <a:solidFill>
                <a:schemeClr val="tx2">
                  <a:tint val="100000"/>
                  <a:shade val="90000"/>
                  <a:satMod val="250000"/>
                  <a:alpha val="100000"/>
                </a:schemeClr>
              </a:solidFill>
            </a:endParaRPr>
          </a:p>
          <a:p>
            <a:pPr algn="just" eaLnBrk="1" hangingPunct="1"/>
            <a:r>
              <a:rPr lang="en-US" sz="2800" dirty="0"/>
              <a:t> An IP (Internet Protocol) address is the address that reveals the identity of your Internet service provider and your personal Internet connection. </a:t>
            </a:r>
          </a:p>
          <a:p>
            <a:pPr algn="just" eaLnBrk="1" hangingPunct="1"/>
            <a:r>
              <a:rPr lang="en-US" sz="2800" dirty="0"/>
              <a:t>The address can be viewed during Internet browsing and in all of your correspondences that you send.</a:t>
            </a:r>
          </a:p>
          <a:p>
            <a:pPr marL="0" indent="0" algn="just" eaLnBrk="1" hangingPunct="1">
              <a:lnSpc>
                <a:spcPct val="80000"/>
              </a:lnSpc>
              <a:buNone/>
            </a:pPr>
            <a:endParaRPr lang="en-US" sz="2800" b="1" dirty="0">
              <a:solidFill>
                <a:schemeClr val="tx2">
                  <a:tint val="100000"/>
                  <a:shade val="90000"/>
                  <a:satMod val="250000"/>
                  <a:alpha val="100000"/>
                </a:schemeClr>
              </a:solidFill>
            </a:endParaRPr>
          </a:p>
          <a:p>
            <a:pPr marL="0" indent="0" algn="just" eaLnBrk="1" hangingPunct="1">
              <a:lnSpc>
                <a:spcPct val="80000"/>
              </a:lnSpc>
              <a:buNone/>
            </a:pPr>
            <a:r>
              <a:rPr lang="en-US" sz="2800" b="1" dirty="0" smtClean="0">
                <a:solidFill>
                  <a:schemeClr val="tx2">
                    <a:tint val="100000"/>
                    <a:shade val="90000"/>
                    <a:satMod val="250000"/>
                    <a:alpha val="100000"/>
                  </a:schemeClr>
                </a:solidFill>
              </a:rPr>
              <a:t>	</a:t>
            </a:r>
          </a:p>
        </p:txBody>
      </p:sp>
      <p:sp>
        <p:nvSpPr>
          <p:cNvPr id="2" name="Slide Number Placeholder 1"/>
          <p:cNvSpPr>
            <a:spLocks noGrp="1"/>
          </p:cNvSpPr>
          <p:nvPr>
            <p:ph type="sldNum" sz="quarter" idx="12"/>
          </p:nvPr>
        </p:nvSpPr>
        <p:spPr/>
        <p:txBody>
          <a:bodyPr/>
          <a:lstStyle/>
          <a:p>
            <a:pPr>
              <a:defRPr/>
            </a:pPr>
            <a:fld id="{A6816FAF-1014-49A8-8627-EF422CD7D6DA}" type="slidenum">
              <a:rPr lang="en-US" smtClean="0"/>
              <a:pPr>
                <a:defRPr/>
              </a:pPr>
              <a:t>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53536"/>
            <a:ext cx="8229600" cy="1143000"/>
          </a:xfrm>
        </p:spPr>
        <p:txBody>
          <a:bodyPr/>
          <a:lstStyle/>
          <a:p>
            <a:pPr marL="54864" indent="0" algn="l" eaLnBrk="1" fontAlgn="auto" hangingPunct="1">
              <a:spcAft>
                <a:spcPts val="0"/>
              </a:spcAft>
              <a:defRPr/>
            </a:pPr>
            <a:r>
              <a:rPr lang="en-US" b="1" dirty="0">
                <a:solidFill>
                  <a:schemeClr val="tx2">
                    <a:tint val="100000"/>
                    <a:shade val="90000"/>
                    <a:satMod val="250000"/>
                    <a:alpha val="100000"/>
                  </a:schemeClr>
                </a:solidFill>
              </a:rPr>
              <a:t>How IP Spoofing Works</a:t>
            </a:r>
          </a:p>
        </p:txBody>
      </p:sp>
      <p:sp>
        <p:nvSpPr>
          <p:cNvPr id="14339" name="Rectangle 3"/>
          <p:cNvSpPr>
            <a:spLocks noGrp="1" noChangeArrowheads="1"/>
          </p:cNvSpPr>
          <p:nvPr>
            <p:ph idx="1"/>
          </p:nvPr>
        </p:nvSpPr>
        <p:spPr>
          <a:xfrm>
            <a:off x="76200" y="1143000"/>
            <a:ext cx="8229600" cy="4953000"/>
          </a:xfrm>
        </p:spPr>
        <p:txBody>
          <a:bodyPr anchor="b"/>
          <a:lstStyle/>
          <a:p>
            <a:pPr marL="0" indent="0" algn="just" eaLnBrk="1" hangingPunct="1">
              <a:lnSpc>
                <a:spcPct val="90000"/>
              </a:lnSpc>
              <a:buNone/>
            </a:pPr>
            <a:endParaRPr lang="en-US" sz="2400" dirty="0" smtClean="0"/>
          </a:p>
          <a:p>
            <a:pPr algn="just" eaLnBrk="1" hangingPunct="1">
              <a:lnSpc>
                <a:spcPct val="90000"/>
              </a:lnSpc>
            </a:pPr>
            <a:r>
              <a:rPr lang="en-US" sz="2400" dirty="0" smtClean="0"/>
              <a:t>When IP spoofing is used the information that is revealed on the source of the data is not the real source of the information. Instead the source contains a bogus IP address that makes the information packet look like it was sent by the person with that IP address.</a:t>
            </a:r>
          </a:p>
          <a:p>
            <a:pPr algn="just" eaLnBrk="1" hangingPunct="1">
              <a:lnSpc>
                <a:spcPct val="90000"/>
              </a:lnSpc>
            </a:pPr>
            <a:r>
              <a:rPr lang="en-US" sz="2400" dirty="0" smtClean="0"/>
              <a:t> If you try to respond to the information, it will be sent to a bogus IP address unless the hacker decides to redirect the information to real IP address.</a:t>
            </a:r>
          </a:p>
        </p:txBody>
      </p:sp>
      <p:sp>
        <p:nvSpPr>
          <p:cNvPr id="2" name="Slide Number Placeholder 1"/>
          <p:cNvSpPr>
            <a:spLocks noGrp="1"/>
          </p:cNvSpPr>
          <p:nvPr>
            <p:ph type="sldNum" sz="quarter" idx="12"/>
          </p:nvPr>
        </p:nvSpPr>
        <p:spPr/>
        <p:txBody>
          <a:bodyPr/>
          <a:lstStyle/>
          <a:p>
            <a:pPr>
              <a:defRPr/>
            </a:pPr>
            <a:fld id="{A6816FAF-1014-49A8-8627-EF422CD7D6DA}" type="slidenum">
              <a:rPr lang="en-US" smtClean="0"/>
              <a:pPr>
                <a:defRPr/>
              </a:pPr>
              <a:t>4</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396536"/>
            <a:ext cx="7391400" cy="188006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53536"/>
            <a:ext cx="8229600" cy="1143000"/>
          </a:xfrm>
        </p:spPr>
        <p:txBody>
          <a:bodyPr/>
          <a:lstStyle/>
          <a:p>
            <a:pPr marL="54864" indent="0" algn="l" eaLnBrk="1" fontAlgn="auto" hangingPunct="1">
              <a:spcAft>
                <a:spcPts val="0"/>
              </a:spcAft>
              <a:defRPr/>
            </a:pPr>
            <a:r>
              <a:rPr lang="en-US" b="1" dirty="0">
                <a:solidFill>
                  <a:schemeClr val="tx2">
                    <a:tint val="100000"/>
                    <a:shade val="90000"/>
                    <a:satMod val="250000"/>
                    <a:alpha val="100000"/>
                  </a:schemeClr>
                </a:solidFill>
              </a:rPr>
              <a:t>Why IP Spoofing is Used</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124526265"/>
              </p:ext>
            </p:extLst>
          </p:nvPr>
        </p:nvGraphicFramePr>
        <p:xfrm>
          <a:off x="457200" y="16462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pPr>
              <a:defRPr/>
            </a:pPr>
            <a:fld id="{A6816FAF-1014-49A8-8627-EF422CD7D6DA}" type="slidenum">
              <a:rPr lang="en-US" smtClean="0"/>
              <a:pPr>
                <a:defRPr/>
              </a:pPr>
              <a:t>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53536"/>
            <a:ext cx="8229600" cy="1143000"/>
          </a:xfrm>
        </p:spPr>
        <p:txBody>
          <a:bodyPr/>
          <a:lstStyle/>
          <a:p>
            <a:pPr marL="54864" indent="0" algn="l" eaLnBrk="1" fontAlgn="auto" hangingPunct="1">
              <a:spcAft>
                <a:spcPts val="0"/>
              </a:spcAft>
              <a:defRPr/>
            </a:pPr>
            <a:r>
              <a:rPr lang="en-US" b="1">
                <a:solidFill>
                  <a:schemeClr val="tx2">
                    <a:tint val="100000"/>
                    <a:shade val="90000"/>
                    <a:satMod val="250000"/>
                    <a:alpha val="100000"/>
                  </a:schemeClr>
                </a:solidFill>
              </a:rPr>
              <a:t>Applications of IP spoofing</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577120390"/>
              </p:ext>
            </p:extLst>
          </p:nvPr>
        </p:nvGraphicFramePr>
        <p:xfrm>
          <a:off x="457200" y="1600200"/>
          <a:ext cx="82296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pPr>
              <a:defRPr/>
            </a:pPr>
            <a:fld id="{A6816FAF-1014-49A8-8627-EF422CD7D6DA}" type="slidenum">
              <a:rPr lang="en-US" smtClean="0"/>
              <a:pPr>
                <a:defRPr/>
              </a:pPr>
              <a:t>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53536"/>
            <a:ext cx="8229600" cy="1143000"/>
          </a:xfrm>
        </p:spPr>
        <p:txBody>
          <a:bodyPr>
            <a:normAutofit/>
          </a:bodyPr>
          <a:lstStyle/>
          <a:p>
            <a:pPr marL="54864" indent="0" algn="l" eaLnBrk="1" fontAlgn="auto" hangingPunct="1">
              <a:spcAft>
                <a:spcPts val="0"/>
              </a:spcAft>
              <a:defRPr/>
            </a:pPr>
            <a:r>
              <a:rPr lang="en-US" b="1" dirty="0">
                <a:solidFill>
                  <a:schemeClr val="tx2">
                    <a:tint val="100000"/>
                    <a:shade val="90000"/>
                    <a:satMod val="250000"/>
                    <a:alpha val="100000"/>
                  </a:schemeClr>
                </a:solidFill>
              </a:rPr>
              <a:t>Spoofing Attacks</a:t>
            </a:r>
            <a:r>
              <a:rPr lang="en-US" dirty="0">
                <a:solidFill>
                  <a:schemeClr val="tx2">
                    <a:tint val="100000"/>
                    <a:shade val="90000"/>
                    <a:satMod val="250000"/>
                    <a:alpha val="100000"/>
                  </a:schemeClr>
                </a:solidFill>
              </a:rPr>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651957"/>
              </p:ext>
            </p:extLst>
          </p:nvPr>
        </p:nvGraphicFramePr>
        <p:xfrm>
          <a:off x="457200" y="1600200"/>
          <a:ext cx="82296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pPr>
              <a:defRPr/>
            </a:pPr>
            <a:fld id="{A6816FAF-1014-49A8-8627-EF422CD7D6DA}" type="slidenum">
              <a:rPr lang="en-US" smtClean="0"/>
              <a:pPr>
                <a:defRPr/>
              </a:pPr>
              <a:t>7</a:t>
            </a:fld>
            <a:endParaRPr lang="en-US"/>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 y="1600200"/>
            <a:ext cx="3423403" cy="2133600"/>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81600" y="4505092"/>
            <a:ext cx="3048000" cy="2283058"/>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53536"/>
            <a:ext cx="8229600" cy="1143000"/>
          </a:xfrm>
        </p:spPr>
        <p:txBody>
          <a:bodyPr/>
          <a:lstStyle/>
          <a:p>
            <a:pPr marL="54864" indent="0" algn="l" eaLnBrk="1" fontAlgn="auto" hangingPunct="1">
              <a:spcAft>
                <a:spcPts val="0"/>
              </a:spcAft>
              <a:defRPr/>
            </a:pPr>
            <a:r>
              <a:rPr lang="en-US" dirty="0">
                <a:solidFill>
                  <a:schemeClr val="tx2">
                    <a:tint val="100000"/>
                    <a:shade val="90000"/>
                    <a:satMod val="250000"/>
                    <a:alpha val="100000"/>
                  </a:schemeClr>
                </a:solidFill>
              </a:rPr>
              <a:t> </a:t>
            </a:r>
            <a:r>
              <a:rPr lang="en-US" b="1" dirty="0" smtClean="0">
                <a:solidFill>
                  <a:schemeClr val="tx2">
                    <a:tint val="100000"/>
                    <a:shade val="90000"/>
                    <a:satMod val="250000"/>
                    <a:alpha val="100000"/>
                  </a:schemeClr>
                </a:solidFill>
              </a:rPr>
              <a:t>Advantages</a:t>
            </a:r>
            <a:r>
              <a:rPr lang="en-US" dirty="0" smtClean="0">
                <a:solidFill>
                  <a:schemeClr val="tx2">
                    <a:tint val="100000"/>
                    <a:shade val="90000"/>
                    <a:satMod val="250000"/>
                    <a:alpha val="100000"/>
                  </a:schemeClr>
                </a:solidFill>
              </a:rPr>
              <a:t> </a:t>
            </a:r>
            <a:endParaRPr lang="en-US" dirty="0">
              <a:solidFill>
                <a:schemeClr val="tx2">
                  <a:tint val="100000"/>
                  <a:shade val="90000"/>
                  <a:satMod val="250000"/>
                  <a:alpha val="100000"/>
                </a:schemeClr>
              </a:solidFill>
            </a:endParaRPr>
          </a:p>
        </p:txBody>
      </p:sp>
      <p:sp>
        <p:nvSpPr>
          <p:cNvPr id="20483" name="Rectangle 3"/>
          <p:cNvSpPr>
            <a:spLocks noGrp="1" noChangeArrowheads="1"/>
          </p:cNvSpPr>
          <p:nvPr>
            <p:ph idx="1"/>
          </p:nvPr>
        </p:nvSpPr>
        <p:spPr/>
        <p:txBody>
          <a:bodyPr/>
          <a:lstStyle/>
          <a:p>
            <a:pPr algn="just" eaLnBrk="1" hangingPunct="1"/>
            <a:r>
              <a:rPr lang="en-US" sz="2800" b="1" smtClean="0"/>
              <a:t>Multiple Servers : </a:t>
            </a:r>
            <a:r>
              <a:rPr lang="en-US" sz="2800" smtClean="0"/>
              <a:t>Sometimes you want to change where packets heading into your network will go. Frequently this is because you have only one IP address, but you want people to be able to get into the boxes behind the one with the `real' IP address.</a:t>
            </a:r>
          </a:p>
        </p:txBody>
      </p:sp>
      <p:sp>
        <p:nvSpPr>
          <p:cNvPr id="2" name="Slide Number Placeholder 1"/>
          <p:cNvSpPr>
            <a:spLocks noGrp="1"/>
          </p:cNvSpPr>
          <p:nvPr>
            <p:ph type="sldNum" sz="quarter" idx="12"/>
          </p:nvPr>
        </p:nvSpPr>
        <p:spPr/>
        <p:txBody>
          <a:bodyPr/>
          <a:lstStyle/>
          <a:p>
            <a:pPr>
              <a:defRPr/>
            </a:pPr>
            <a:fld id="{A6816FAF-1014-49A8-8627-EF422CD7D6DA}" type="slidenum">
              <a:rPr lang="en-US" smtClean="0"/>
              <a:pPr>
                <a:defRPr/>
              </a:pPr>
              <a:t>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53536"/>
            <a:ext cx="8229600" cy="1143000"/>
          </a:xfrm>
        </p:spPr>
        <p:txBody>
          <a:bodyPr/>
          <a:lstStyle/>
          <a:p>
            <a:pPr marL="54864" indent="0" algn="l" eaLnBrk="1" fontAlgn="auto" hangingPunct="1">
              <a:spcAft>
                <a:spcPts val="0"/>
              </a:spcAft>
              <a:defRPr/>
            </a:pPr>
            <a:r>
              <a:rPr lang="en-US" b="1" dirty="0" smtClean="0">
                <a:solidFill>
                  <a:schemeClr val="tx2">
                    <a:tint val="100000"/>
                    <a:shade val="90000"/>
                    <a:satMod val="250000"/>
                    <a:alpha val="100000"/>
                  </a:schemeClr>
                </a:solidFill>
              </a:rPr>
              <a:t>Disadvantages</a:t>
            </a:r>
            <a:endParaRPr lang="en-US" b="1" dirty="0">
              <a:solidFill>
                <a:schemeClr val="tx2">
                  <a:tint val="100000"/>
                  <a:shade val="90000"/>
                  <a:satMod val="250000"/>
                  <a:alpha val="100000"/>
                </a:schemeClr>
              </a:solidFill>
            </a:endParaRPr>
          </a:p>
        </p:txBody>
      </p:sp>
      <p:sp>
        <p:nvSpPr>
          <p:cNvPr id="22531" name="Rectangle 3"/>
          <p:cNvSpPr>
            <a:spLocks noGrp="1" noChangeArrowheads="1"/>
          </p:cNvSpPr>
          <p:nvPr>
            <p:ph idx="1"/>
          </p:nvPr>
        </p:nvSpPr>
        <p:spPr/>
        <p:txBody>
          <a:bodyPr/>
          <a:lstStyle/>
          <a:p>
            <a:pPr algn="just" eaLnBrk="1" hangingPunct="1"/>
            <a:r>
              <a:rPr lang="en-US" sz="2800" b="1" u="sng" smtClean="0"/>
              <a:t>Blind to Replies</a:t>
            </a:r>
            <a:r>
              <a:rPr lang="en-US" sz="2800" b="1" smtClean="0"/>
              <a:t>:</a:t>
            </a:r>
            <a:r>
              <a:rPr lang="en-US" sz="2800" smtClean="0"/>
              <a:t>  A drawback to ip source address spoofing is that reply packet will go back to the spoofed ip address rather than to the attacker. This is fine for many type of attack packet. However in the scanning attack as we will see next the attacker may need to see replies .in such cases, the attacker can not use ip address spoofing.</a:t>
            </a:r>
          </a:p>
        </p:txBody>
      </p:sp>
      <p:sp>
        <p:nvSpPr>
          <p:cNvPr id="2" name="Slide Number Placeholder 1"/>
          <p:cNvSpPr>
            <a:spLocks noGrp="1"/>
          </p:cNvSpPr>
          <p:nvPr>
            <p:ph type="sldNum" sz="quarter" idx="12"/>
          </p:nvPr>
        </p:nvSpPr>
        <p:spPr/>
        <p:txBody>
          <a:bodyPr/>
          <a:lstStyle/>
          <a:p>
            <a:pPr>
              <a:defRPr/>
            </a:pPr>
            <a:fld id="{A6816FAF-1014-49A8-8627-EF422CD7D6DA}" type="slidenum">
              <a:rPr lang="en-US" smtClean="0"/>
              <a:pPr>
                <a:defRPr/>
              </a:pPr>
              <a:t>9</a:t>
            </a:fld>
            <a:endParaRPr lang="en-US"/>
          </a:p>
        </p:txBody>
      </p:sp>
    </p:spTree>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210</TotalTime>
  <Words>573</Words>
  <Application>Microsoft Office PowerPoint</Application>
  <PresentationFormat>On-screen Show (4:3)</PresentationFormat>
  <Paragraphs>61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Rockwell</vt:lpstr>
      <vt:lpstr>Wingdings 2</vt:lpstr>
      <vt:lpstr>Foundry</vt:lpstr>
      <vt:lpstr>IP SPOOFING</vt:lpstr>
      <vt:lpstr>Contents</vt:lpstr>
      <vt:lpstr> Introduction</vt:lpstr>
      <vt:lpstr>How IP Spoofing Works</vt:lpstr>
      <vt:lpstr>Why IP Spoofing is Used</vt:lpstr>
      <vt:lpstr>Applications of IP spoofing</vt:lpstr>
      <vt:lpstr>Spoofing Attacks </vt:lpstr>
      <vt:lpstr> Advantages </vt:lpstr>
      <vt:lpstr>Disadvantages</vt:lpstr>
      <vt:lpstr>Future Scope </vt:lpstr>
      <vt:lpstr>REFERENCE </vt:lpstr>
      <vt:lpstr>Thank You </vt:lpstr>
    </vt:vector>
  </TitlesOfParts>
  <Company>&lt;arabianhorse&gt;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Sumit</dc:creator>
  <cp:lastModifiedBy>HP</cp:lastModifiedBy>
  <cp:revision>27</cp:revision>
  <dcterms:created xsi:type="dcterms:W3CDTF">2013-11-30T09:22:59Z</dcterms:created>
  <dcterms:modified xsi:type="dcterms:W3CDTF">2018-11-23T00:57:26Z</dcterms:modified>
</cp:coreProperties>
</file>