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7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0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4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24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3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6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4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7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9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5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🌱 LocalLoop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Hyperlocal Social Commerce Platform</a:t>
            </a:r>
          </a:p>
          <a:p>
            <a:r>
              <a:rPr dirty="0"/>
              <a:t>Presented by: </a:t>
            </a:r>
            <a:r>
              <a:rPr lang="en-US" dirty="0"/>
              <a:t>ALWIYA SAJU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🙌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Build Stronger Local Communities, Together.</a:t>
            </a:r>
          </a:p>
          <a:p>
            <a:endParaRPr dirty="0"/>
          </a:p>
          <a:p>
            <a:r>
              <a:rPr dirty="0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The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LocalLoop is a community-driven platform that connects small businesses, creators, and service providers in a local area.</a:t>
            </a:r>
          </a:p>
          <a:p>
            <a:endParaRPr/>
          </a:p>
          <a:p>
            <a:r>
              <a:t>It blends social media engagement with e-commerce functionality, focusing on neighborhoods and cities.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📱 Key Features – Social + 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Hyperlocal Feed</a:t>
            </a:r>
          </a:p>
          <a:p>
            <a:r>
              <a:t>  • Follow nearby businesses &amp; creators</a:t>
            </a:r>
          </a:p>
          <a:p>
            <a:r>
              <a:t>  • View stories, offers, product drops</a:t>
            </a:r>
          </a:p>
          <a:p>
            <a:r>
              <a:t>  • Engage with community posts</a:t>
            </a:r>
          </a:p>
          <a:p>
            <a:endParaRPr/>
          </a:p>
          <a:p>
            <a:r>
              <a:t>- Built-in Shop &amp; Booking</a:t>
            </a:r>
          </a:p>
          <a:p>
            <a:r>
              <a:t>  • Every profile has a store</a:t>
            </a:r>
          </a:p>
          <a:p>
            <a:r>
              <a:t>  • Purchase products or book services directly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Community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Barter &amp; Skills Exchange Mode</a:t>
            </a:r>
          </a:p>
          <a:p>
            <a:r>
              <a:t>  • Trade goods and services</a:t>
            </a:r>
          </a:p>
          <a:p>
            <a:r>
              <a:t>  • No cash needed — just value</a:t>
            </a:r>
          </a:p>
          <a:p>
            <a:endParaRPr/>
          </a:p>
          <a:p>
            <a:r>
              <a:t>- Verified Locality Badges</a:t>
            </a:r>
          </a:p>
          <a:p>
            <a:r>
              <a:t>  • Location checks &amp; community upvotes</a:t>
            </a:r>
          </a:p>
          <a:p>
            <a:r>
              <a:t>  • Builds trust in real local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📆 Events &amp;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Local Events &amp; Pop-up Promotion</a:t>
            </a:r>
          </a:p>
          <a:p>
            <a:r>
              <a:t>  • List &amp; discover nearby pop-ups, workshops, fests</a:t>
            </a:r>
          </a:p>
          <a:p>
            <a:endParaRPr/>
          </a:p>
          <a:p>
            <a:r>
              <a:t>- Community Currency (Optional)</a:t>
            </a:r>
          </a:p>
          <a:p>
            <a:r>
              <a:t>  • Earn points for local support</a:t>
            </a:r>
          </a:p>
          <a:p>
            <a:r>
              <a:t>  • Redeem for promotions &amp; perks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Monetization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Premium Business Accounts</a:t>
            </a:r>
          </a:p>
          <a:p>
            <a:r>
              <a:t>  • Analytics, priority listing, auto-ads</a:t>
            </a:r>
          </a:p>
          <a:p>
            <a:r>
              <a:t>- Local Ads</a:t>
            </a:r>
          </a:p>
          <a:p>
            <a:r>
              <a:t>  • Targeted by neighborhood/city</a:t>
            </a:r>
          </a:p>
          <a:p>
            <a:r>
              <a:t>- Sales Commission</a:t>
            </a:r>
          </a:p>
          <a:p>
            <a:r>
              <a:t>  • Cut from bookings &amp; purchases</a:t>
            </a:r>
          </a:p>
          <a:p>
            <a:r>
              <a:t>- Featured Events &amp; Listings</a:t>
            </a:r>
          </a:p>
          <a:p>
            <a:r>
              <a:t>- Micro-Subscriptions for Creators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Boosts local economies</a:t>
            </a:r>
          </a:p>
          <a:p>
            <a:r>
              <a:t>- Supports small entrepreneurs</a:t>
            </a:r>
          </a:p>
          <a:p>
            <a:r>
              <a:t>- Encourages community bonding</a:t>
            </a:r>
          </a:p>
          <a:p>
            <a:r>
              <a:t>- Promotes sustainable consumption</a:t>
            </a:r>
          </a:p>
          <a:p>
            <a:r>
              <a:t>- Facilitates affordable services &amp; skill exchange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Market Potential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Untapped potential in local social commerce</a:t>
            </a:r>
          </a:p>
          <a:p>
            <a:r>
              <a:t>- Designed for scalability by city or region</a:t>
            </a:r>
          </a:p>
          <a:p>
            <a:r>
              <a:t>- Vision: Become the “Instagram + Etsy + Nextdoor” for local ecosystems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Next Steps / MVP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Build MVP with:</a:t>
            </a:r>
          </a:p>
          <a:p>
            <a:r>
              <a:t>  • Profile + Store setup</a:t>
            </a:r>
          </a:p>
          <a:p>
            <a:r>
              <a:t>  • Hyperlocal Feed</a:t>
            </a:r>
          </a:p>
          <a:p>
            <a:r>
              <a:t>  • Booking system</a:t>
            </a:r>
          </a:p>
          <a:p>
            <a:r>
              <a:t>  • Event posting</a:t>
            </a:r>
          </a:p>
          <a:p>
            <a:r>
              <a:t>- Launch in 1–2 pilot cities</a:t>
            </a:r>
          </a:p>
          <a:p>
            <a:r>
              <a:t>- Gather feedback &amp; iterate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343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🌱 LocalLoop</vt:lpstr>
      <vt:lpstr>💡 The Concept</vt:lpstr>
      <vt:lpstr>📱 Key Features – Social + Commerce</vt:lpstr>
      <vt:lpstr>🔁 Community Features</vt:lpstr>
      <vt:lpstr>📆 Events &amp; Engagement</vt:lpstr>
      <vt:lpstr>💰 Monetization Strategy</vt:lpstr>
      <vt:lpstr>🌍 Social Impact</vt:lpstr>
      <vt:lpstr>📈 Market Potential &amp; Vision</vt:lpstr>
      <vt:lpstr>🚀 Next Steps / MVP Plan</vt:lpstr>
      <vt:lpstr>🙌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JEFFRIN</dc:creator>
  <cp:keywords/>
  <dc:description>generated using python-pptx</dc:description>
  <cp:lastModifiedBy>JEFFRIN JAISON</cp:lastModifiedBy>
  <cp:revision>2</cp:revision>
  <dcterms:created xsi:type="dcterms:W3CDTF">2013-01-27T09:14:16Z</dcterms:created>
  <dcterms:modified xsi:type="dcterms:W3CDTF">2025-04-07T13:44:36Z</dcterms:modified>
  <cp:category/>
</cp:coreProperties>
</file>