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598A7-A2BE-E2AB-17E9-14E13742E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CC8592-FC75-B9FB-D0B7-AF8E1B397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1704E6-1070-A138-719E-EDF88EA1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8763-C809-4033-AAD2-C4DC741C8680}" type="datetimeFigureOut">
              <a:rPr lang="es-ES" smtClean="0"/>
              <a:t>24/03/2023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3C4540-4BAC-8961-747D-A61237BE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A57A32-DDEB-B4B7-2440-E26811DE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9540-DBC4-49C6-99C0-B32B839CE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35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5A74E-A8CF-86AC-2A55-9757F185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539B1-541E-DFCF-7991-7402D96F5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236ECB-D705-3B7D-E8E3-9F670090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8763-C809-4033-AAD2-C4DC741C8680}" type="datetimeFigureOut">
              <a:rPr lang="es-ES" smtClean="0"/>
              <a:t>24/03/2023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68BC5C-C8D0-353D-9ECB-7656D07C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45BAF4-E235-960D-B7F6-DCA733FC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9540-DBC4-49C6-99C0-B32B839CE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157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50AC90-F92B-32E8-1DC8-6E32A7579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C5418C-4357-DC46-192A-4FCE2AC75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8EDECA-8B0C-10BD-6EDC-54E755C5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8763-C809-4033-AAD2-C4DC741C8680}" type="datetimeFigureOut">
              <a:rPr lang="es-ES" smtClean="0"/>
              <a:t>24/03/2023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70108-4F75-6372-1B15-54355641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84857C-D929-37DA-A61B-D79B4C27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9540-DBC4-49C6-99C0-B32B839CE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32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87345-7BA3-FF05-2D8B-E6085164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388B19-0720-D27C-FAA3-DDB2EE651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0282B2-F371-F58B-65CC-154FD249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8763-C809-4033-AAD2-C4DC741C8680}" type="datetimeFigureOut">
              <a:rPr lang="es-ES" smtClean="0"/>
              <a:t>24/03/2023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9CDA4-5FB1-B7BF-C1B4-0035D5B8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50D92C-3D12-EF20-836A-4461E994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9540-DBC4-49C6-99C0-B32B839CE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92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3E0F6-FC87-9EFE-7C03-30F61296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925DD1-FA2A-1E99-D845-CBF4416CB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3E864D-8D44-9318-B2AF-50F0437C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8763-C809-4033-AAD2-C4DC741C8680}" type="datetimeFigureOut">
              <a:rPr lang="es-ES" smtClean="0"/>
              <a:t>24/03/2023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A12465-4903-B2E9-242E-64C0F75C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B6A2E3-35F6-DB4F-18FD-1C82FC24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9540-DBC4-49C6-99C0-B32B839CE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45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57430-FCA4-A3CB-A30C-3F7EA9AF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93195B-180C-CAD4-D274-8AAC6A1EE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A99BFE-73BF-C5C6-0B5C-F52F60F8C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5D89A4-0728-D911-9AE4-925579A7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8763-C809-4033-AAD2-C4DC741C8680}" type="datetimeFigureOut">
              <a:rPr lang="es-ES" smtClean="0"/>
              <a:t>24/03/2023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C11B99-CA43-9BE4-53E1-17F1E59D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587B75-4640-0313-2A33-7F92FA8C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9540-DBC4-49C6-99C0-B32B839CE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526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1E6B8-2D51-5E36-BD2E-B9EC2E02A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B003FA-9952-BE72-ED3D-15485ED5D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9F8F67-786D-13C5-F304-A0870BCDF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8D0FE1-574C-4DC5-BC9E-1CD196A2D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F10687-4F99-E334-00B9-546E49DE3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2A79F4-DDC4-1307-92B8-BEB4D03D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8763-C809-4033-AAD2-C4DC741C8680}" type="datetimeFigureOut">
              <a:rPr lang="es-ES" smtClean="0"/>
              <a:t>24/03/2023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8D35E9-EE3B-08DE-7D5F-D8E2B315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CEDD73-A451-B850-DC50-964FDB23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9540-DBC4-49C6-99C0-B32B839CE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864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B6E36-733F-119C-DCF5-668ECF33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9E796E-E7B8-D2A7-1643-8C8F50CD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8763-C809-4033-AAD2-C4DC741C8680}" type="datetimeFigureOut">
              <a:rPr lang="es-ES" smtClean="0"/>
              <a:t>24/03/2023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5B57FA-F123-8A8B-6EEC-4A1E9F57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2EEE2F-AA45-8C19-74ED-2CDC9852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9540-DBC4-49C6-99C0-B32B839CE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84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A41BCA1-23A6-51A3-DA5F-CCF152F8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8763-C809-4033-AAD2-C4DC741C8680}" type="datetimeFigureOut">
              <a:rPr lang="es-ES" smtClean="0"/>
              <a:t>24/03/2023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802B49-679E-DA36-C53E-A55B6276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54F489-48CD-DD4B-D9E8-63FE0916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9540-DBC4-49C6-99C0-B32B839CE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49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50E45-AFE4-B119-70B0-F75A23A2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94C64A-979D-273D-AAE1-ECB2C3B54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BF2838-0D47-0405-BC83-EDE7631A3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DD1C96-83E9-D3EF-135F-26F41396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8763-C809-4033-AAD2-C4DC741C8680}" type="datetimeFigureOut">
              <a:rPr lang="es-ES" smtClean="0"/>
              <a:t>24/03/2023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A27440-5A3B-7547-380B-2D676FB8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0C97F3-F509-A90C-8C75-2F17611F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9540-DBC4-49C6-99C0-B32B839CE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804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4F0FC-4CAA-C9FE-1FBB-8E9D8089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F0FCB73-AEF8-05CC-4E6D-336DBC816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32DEC1-1542-FA01-E86D-C906D73B3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C59292-C751-43FF-7954-5221D481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8763-C809-4033-AAD2-C4DC741C8680}" type="datetimeFigureOut">
              <a:rPr lang="es-ES" smtClean="0"/>
              <a:t>24/03/2023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B51524-FE59-13CC-922A-B96ADB1F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FF5FD2-A79E-E2CB-2843-CDBDC53A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9540-DBC4-49C6-99C0-B32B839CE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533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FE5BF2-BDA0-0EE6-D76F-EA9C15207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AEFBDD-B1FA-8DC7-1C43-7DBF13CCC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EFA6C0-E15B-6AE8-65E1-32CF34E7D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38763-C809-4033-AAD2-C4DC741C8680}" type="datetimeFigureOut">
              <a:rPr lang="es-ES" smtClean="0"/>
              <a:t>24/03/2023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7DAED-D492-5799-3B79-429B9780F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FA0B92-D25D-47B7-C03A-590CDC97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C9540-DBC4-49C6-99C0-B32B839CE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645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77777FD-D511-056D-2BC9-8D472D1F0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6648" y="154645"/>
            <a:ext cx="9144000" cy="896389"/>
          </a:xfrm>
        </p:spPr>
        <p:txBody>
          <a:bodyPr>
            <a:normAutofit/>
          </a:bodyPr>
          <a:lstStyle/>
          <a:p>
            <a:pPr algn="l"/>
            <a:r>
              <a:rPr lang="es-ES" sz="1600" dirty="0"/>
              <a:t>Álvaro tiene 26 años y tiene dos trabajos. Se encuentra en posesión de varios peces como mascota. Su familia esta compuesta por un solo hermano y sus dos padres, pero actualmente no tiene pareja.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2A3DC2D-1D9E-1A67-F7B3-55FE07AF384E}"/>
              </a:ext>
            </a:extLst>
          </p:cNvPr>
          <p:cNvSpPr/>
          <p:nvPr/>
        </p:nvSpPr>
        <p:spPr>
          <a:xfrm>
            <a:off x="1019502" y="1114834"/>
            <a:ext cx="1061545" cy="546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Álvaro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96B6E100-4AB2-2D53-4EC6-721552EF6FA3}"/>
              </a:ext>
            </a:extLst>
          </p:cNvPr>
          <p:cNvSpPr/>
          <p:nvPr/>
        </p:nvSpPr>
        <p:spPr>
          <a:xfrm>
            <a:off x="3825765" y="1177160"/>
            <a:ext cx="1912883" cy="546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Familiar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3C396F9-7A63-4D1C-F5F5-134CDAFAA945}"/>
              </a:ext>
            </a:extLst>
          </p:cNvPr>
          <p:cNvSpPr/>
          <p:nvPr/>
        </p:nvSpPr>
        <p:spPr>
          <a:xfrm>
            <a:off x="6968358" y="1177160"/>
            <a:ext cx="1303283" cy="546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Padres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B642EA-9A2F-DA38-CFF3-C53199D405FA}"/>
              </a:ext>
            </a:extLst>
          </p:cNvPr>
          <p:cNvSpPr txBox="1"/>
          <p:nvPr/>
        </p:nvSpPr>
        <p:spPr>
          <a:xfrm>
            <a:off x="6568966" y="1051034"/>
            <a:ext cx="19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3B6242C-12AC-E867-CB26-2DA2CB799770}"/>
              </a:ext>
            </a:extLst>
          </p:cNvPr>
          <p:cNvSpPr txBox="1"/>
          <p:nvPr/>
        </p:nvSpPr>
        <p:spPr>
          <a:xfrm>
            <a:off x="2246587" y="1051034"/>
            <a:ext cx="19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9" name="Diagrama de flujo: decisión 8">
            <a:extLst>
              <a:ext uri="{FF2B5EF4-FFF2-40B4-BE49-F238E27FC236}">
                <a16:creationId xmlns:a16="http://schemas.microsoft.com/office/drawing/2014/main" id="{E98D2529-E8DC-E884-3BAE-48BEAA3AA584}"/>
              </a:ext>
            </a:extLst>
          </p:cNvPr>
          <p:cNvSpPr/>
          <p:nvPr/>
        </p:nvSpPr>
        <p:spPr>
          <a:xfrm>
            <a:off x="504494" y="3259779"/>
            <a:ext cx="2091559" cy="5465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alimenta</a:t>
            </a:r>
          </a:p>
        </p:txBody>
      </p:sp>
      <p:sp>
        <p:nvSpPr>
          <p:cNvPr id="10" name="Diagrama de flujo: proceso 9">
            <a:extLst>
              <a:ext uri="{FF2B5EF4-FFF2-40B4-BE49-F238E27FC236}">
                <a16:creationId xmlns:a16="http://schemas.microsoft.com/office/drawing/2014/main" id="{DB01CBBF-FB76-98AC-C07F-177F9E7A7BCE}"/>
              </a:ext>
            </a:extLst>
          </p:cNvPr>
          <p:cNvSpPr/>
          <p:nvPr/>
        </p:nvSpPr>
        <p:spPr>
          <a:xfrm>
            <a:off x="843452" y="5053997"/>
            <a:ext cx="1413641" cy="5465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Mascota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59F2CAB-7D4F-9260-86FC-EE6DF44E7731}"/>
              </a:ext>
            </a:extLst>
          </p:cNvPr>
          <p:cNvSpPr txBox="1"/>
          <p:nvPr/>
        </p:nvSpPr>
        <p:spPr>
          <a:xfrm>
            <a:off x="1066800" y="1642767"/>
            <a:ext cx="19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528522-4489-45F4-ADBF-8451412EE375}"/>
              </a:ext>
            </a:extLst>
          </p:cNvPr>
          <p:cNvSpPr txBox="1"/>
          <p:nvPr/>
        </p:nvSpPr>
        <p:spPr>
          <a:xfrm>
            <a:off x="1061542" y="4707357"/>
            <a:ext cx="19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</a:t>
            </a:r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C8ADFB20-7D32-7472-BE89-501C5EB6234F}"/>
              </a:ext>
            </a:extLst>
          </p:cNvPr>
          <p:cNvSpPr/>
          <p:nvPr/>
        </p:nvSpPr>
        <p:spPr>
          <a:xfrm>
            <a:off x="7136524" y="2806262"/>
            <a:ext cx="1135117" cy="5465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Hermano</a:t>
            </a:r>
          </a:p>
        </p:txBody>
      </p:sp>
      <p:sp>
        <p:nvSpPr>
          <p:cNvPr id="14" name="Diagrama de flujo: decisión 13">
            <a:extLst>
              <a:ext uri="{FF2B5EF4-FFF2-40B4-BE49-F238E27FC236}">
                <a16:creationId xmlns:a16="http://schemas.microsoft.com/office/drawing/2014/main" id="{9F80DF67-0B1F-E610-A100-38A9A8DFC7E2}"/>
              </a:ext>
            </a:extLst>
          </p:cNvPr>
          <p:cNvSpPr/>
          <p:nvPr/>
        </p:nvSpPr>
        <p:spPr>
          <a:xfrm>
            <a:off x="3647089" y="2354317"/>
            <a:ext cx="2448911" cy="5465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Soportarse</a:t>
            </a:r>
          </a:p>
        </p:txBody>
      </p:sp>
      <p:sp>
        <p:nvSpPr>
          <p:cNvPr id="15" name="Diagrama de flujo: decisión 14">
            <a:extLst>
              <a:ext uri="{FF2B5EF4-FFF2-40B4-BE49-F238E27FC236}">
                <a16:creationId xmlns:a16="http://schemas.microsoft.com/office/drawing/2014/main" id="{7890D893-9513-62E1-B2D6-293DF23EA9D9}"/>
              </a:ext>
            </a:extLst>
          </p:cNvPr>
          <p:cNvSpPr/>
          <p:nvPr/>
        </p:nvSpPr>
        <p:spPr>
          <a:xfrm>
            <a:off x="3289737" y="3776358"/>
            <a:ext cx="2448911" cy="4240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Necesidad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A395DA6-3A3A-7929-FFA6-56C2CA5B5861}"/>
              </a:ext>
            </a:extLst>
          </p:cNvPr>
          <p:cNvSpPr txBox="1"/>
          <p:nvPr/>
        </p:nvSpPr>
        <p:spPr>
          <a:xfrm>
            <a:off x="2296510" y="1406233"/>
            <a:ext cx="19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08B021B-920D-610B-D914-8CEAF6E316BC}"/>
              </a:ext>
            </a:extLst>
          </p:cNvPr>
          <p:cNvSpPr txBox="1"/>
          <p:nvPr/>
        </p:nvSpPr>
        <p:spPr>
          <a:xfrm>
            <a:off x="6868510" y="2531523"/>
            <a:ext cx="19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9" name="Diagrama de flujo: proceso 18">
            <a:extLst>
              <a:ext uri="{FF2B5EF4-FFF2-40B4-BE49-F238E27FC236}">
                <a16:creationId xmlns:a16="http://schemas.microsoft.com/office/drawing/2014/main" id="{77C5F11A-1B80-933D-7600-497C94B1F1B1}"/>
              </a:ext>
            </a:extLst>
          </p:cNvPr>
          <p:cNvSpPr/>
          <p:nvPr/>
        </p:nvSpPr>
        <p:spPr>
          <a:xfrm>
            <a:off x="7136524" y="4792717"/>
            <a:ext cx="1576552" cy="5465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Trabajo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DB37BBC-D921-05D4-2B32-606F59530FC2}"/>
              </a:ext>
            </a:extLst>
          </p:cNvPr>
          <p:cNvSpPr txBox="1"/>
          <p:nvPr/>
        </p:nvSpPr>
        <p:spPr>
          <a:xfrm>
            <a:off x="1742088" y="1723698"/>
            <a:ext cx="19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90AAE0A-4344-869B-C943-7C3D5AD9D848}"/>
              </a:ext>
            </a:extLst>
          </p:cNvPr>
          <p:cNvSpPr txBox="1"/>
          <p:nvPr/>
        </p:nvSpPr>
        <p:spPr>
          <a:xfrm>
            <a:off x="6836979" y="4414344"/>
            <a:ext cx="19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C5CB6E4-2889-AC85-928A-1B1AB2861030}"/>
              </a:ext>
            </a:extLst>
          </p:cNvPr>
          <p:cNvSpPr/>
          <p:nvPr/>
        </p:nvSpPr>
        <p:spPr>
          <a:xfrm>
            <a:off x="9054663" y="1775565"/>
            <a:ext cx="2448911" cy="271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u="sng" dirty="0" err="1"/>
              <a:t>ID_Hermano</a:t>
            </a:r>
            <a:endParaRPr lang="es-ES" sz="1400" u="sng" dirty="0"/>
          </a:p>
          <a:p>
            <a:pPr algn="ctr"/>
            <a:r>
              <a:rPr lang="es-ES" sz="1400" dirty="0"/>
              <a:t>Nombre</a:t>
            </a:r>
          </a:p>
          <a:p>
            <a:pPr algn="ctr"/>
            <a:r>
              <a:rPr lang="es-ES" sz="1400" dirty="0"/>
              <a:t>Apellido</a:t>
            </a:r>
          </a:p>
          <a:p>
            <a:pPr algn="ctr"/>
            <a:r>
              <a:rPr lang="es-ES" sz="1400" dirty="0"/>
              <a:t>Altura</a:t>
            </a:r>
          </a:p>
          <a:p>
            <a:pPr algn="ctr"/>
            <a:r>
              <a:rPr lang="es-ES" sz="1400" dirty="0"/>
              <a:t>DNI</a:t>
            </a:r>
          </a:p>
          <a:p>
            <a:pPr algn="ctr"/>
            <a:r>
              <a:rPr lang="es-ES" sz="1400" dirty="0"/>
              <a:t>Peso</a:t>
            </a:r>
          </a:p>
          <a:p>
            <a:pPr algn="ctr"/>
            <a:r>
              <a:rPr lang="es-ES" sz="1400" dirty="0"/>
              <a:t>Fecha de Nacimiento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0D16A16B-E1E4-1A29-8BAB-546100552345}"/>
              </a:ext>
            </a:extLst>
          </p:cNvPr>
          <p:cNvSpPr/>
          <p:nvPr/>
        </p:nvSpPr>
        <p:spPr>
          <a:xfrm>
            <a:off x="-1784135" y="189186"/>
            <a:ext cx="2448911" cy="271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u="sng" dirty="0" err="1"/>
              <a:t>ID_Alvaro</a:t>
            </a:r>
            <a:endParaRPr lang="es-ES" sz="1400" u="sng" dirty="0"/>
          </a:p>
          <a:p>
            <a:pPr algn="ctr"/>
            <a:r>
              <a:rPr lang="es-ES" sz="1400" dirty="0" err="1"/>
              <a:t>ID_Hermano</a:t>
            </a:r>
            <a:r>
              <a:rPr lang="es-ES" sz="1400" dirty="0"/>
              <a:t>(FK)</a:t>
            </a:r>
          </a:p>
          <a:p>
            <a:pPr algn="ctr"/>
            <a:r>
              <a:rPr lang="es-ES" sz="1400" dirty="0"/>
              <a:t>Nombre</a:t>
            </a:r>
          </a:p>
          <a:p>
            <a:pPr algn="ctr"/>
            <a:r>
              <a:rPr lang="es-ES" sz="1400" dirty="0"/>
              <a:t>Apellido</a:t>
            </a:r>
          </a:p>
          <a:p>
            <a:pPr algn="ctr"/>
            <a:r>
              <a:rPr lang="es-ES" sz="1400" dirty="0"/>
              <a:t>Altura</a:t>
            </a:r>
          </a:p>
          <a:p>
            <a:pPr algn="ctr"/>
            <a:r>
              <a:rPr lang="es-ES" sz="1400" dirty="0"/>
              <a:t>DNI</a:t>
            </a:r>
          </a:p>
          <a:p>
            <a:pPr algn="ctr"/>
            <a:r>
              <a:rPr lang="es-ES" sz="1400" dirty="0"/>
              <a:t>Peso</a:t>
            </a:r>
          </a:p>
          <a:p>
            <a:pPr algn="ctr"/>
            <a:r>
              <a:rPr lang="es-ES" sz="1400" dirty="0"/>
              <a:t>Fecha de Nacimiento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BF2A3486-65CA-F9ED-955B-CB0F2BF8DD56}"/>
              </a:ext>
            </a:extLst>
          </p:cNvPr>
          <p:cNvSpPr/>
          <p:nvPr/>
        </p:nvSpPr>
        <p:spPr>
          <a:xfrm>
            <a:off x="2446283" y="4385069"/>
            <a:ext cx="2091559" cy="2241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u="sng" dirty="0" err="1"/>
              <a:t>ID_Mascota</a:t>
            </a:r>
            <a:endParaRPr lang="es-ES" sz="1400" u="sng" dirty="0"/>
          </a:p>
          <a:p>
            <a:pPr algn="ctr"/>
            <a:r>
              <a:rPr lang="es-ES" sz="1400" dirty="0" err="1"/>
              <a:t>ID_Alvaro</a:t>
            </a:r>
            <a:r>
              <a:rPr lang="es-ES" sz="1400" dirty="0"/>
              <a:t>(FK)</a:t>
            </a:r>
          </a:p>
          <a:p>
            <a:pPr algn="ctr"/>
            <a:r>
              <a:rPr lang="es-ES" sz="1400" dirty="0"/>
              <a:t>Nombre</a:t>
            </a:r>
          </a:p>
          <a:p>
            <a:pPr algn="ctr"/>
            <a:r>
              <a:rPr lang="es-ES" sz="1400" dirty="0"/>
              <a:t>Animal</a:t>
            </a:r>
          </a:p>
          <a:p>
            <a:pPr algn="ctr"/>
            <a:r>
              <a:rPr lang="es-ES" sz="1400" dirty="0"/>
              <a:t>Especie</a:t>
            </a:r>
          </a:p>
          <a:p>
            <a:pPr algn="ctr"/>
            <a:r>
              <a:rPr lang="es-ES" sz="1400" dirty="0"/>
              <a:t>Color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232D654-014B-F42D-4396-0DA5F264F46B}"/>
              </a:ext>
            </a:extLst>
          </p:cNvPr>
          <p:cNvCxnSpPr>
            <a:stCxn id="10" idx="3"/>
            <a:endCxn id="24" idx="2"/>
          </p:cNvCxnSpPr>
          <p:nvPr/>
        </p:nvCxnSpPr>
        <p:spPr>
          <a:xfrm>
            <a:off x="2257093" y="5327266"/>
            <a:ext cx="189190" cy="17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C92AEF6-E736-96F0-D657-7DD817BA68E4}"/>
              </a:ext>
            </a:extLst>
          </p:cNvPr>
          <p:cNvCxnSpPr>
            <a:stCxn id="23" idx="6"/>
            <a:endCxn id="4" idx="1"/>
          </p:cNvCxnSpPr>
          <p:nvPr/>
        </p:nvCxnSpPr>
        <p:spPr>
          <a:xfrm flipV="1">
            <a:off x="664776" y="1388103"/>
            <a:ext cx="354726" cy="156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1D434FE0-A611-AE18-879C-0F591CAD8211}"/>
              </a:ext>
            </a:extLst>
          </p:cNvPr>
          <p:cNvCxnSpPr>
            <a:stCxn id="13" idx="3"/>
            <a:endCxn id="22" idx="2"/>
          </p:cNvCxnSpPr>
          <p:nvPr/>
        </p:nvCxnSpPr>
        <p:spPr>
          <a:xfrm>
            <a:off x="8271641" y="3079531"/>
            <a:ext cx="783022" cy="5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172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96</Words>
  <Application>Microsoft Office PowerPoint</Application>
  <PresentationFormat>Panorámica</PresentationFormat>
  <Paragraphs>39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Muñiz Sierra, Álvaro</dc:creator>
  <cp:lastModifiedBy>Muñiz Sierra, Álvaro</cp:lastModifiedBy>
  <cp:revision>2</cp:revision>
  <dcterms:created xsi:type="dcterms:W3CDTF">2023-03-24T08:41:34Z</dcterms:created>
  <dcterms:modified xsi:type="dcterms:W3CDTF">2023-03-24T09:02:49Z</dcterms:modified>
</cp:coreProperties>
</file>